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8"/>
  </p:notesMasterIdLst>
  <p:sldIdLst>
    <p:sldId id="257" r:id="rId4"/>
    <p:sldId id="817" r:id="rId5"/>
    <p:sldId id="736" r:id="rId6"/>
    <p:sldId id="785" r:id="rId7"/>
    <p:sldId id="831" r:id="rId8"/>
    <p:sldId id="832" r:id="rId9"/>
    <p:sldId id="833" r:id="rId10"/>
    <p:sldId id="834" r:id="rId11"/>
    <p:sldId id="835" r:id="rId12"/>
    <p:sldId id="836" r:id="rId13"/>
    <p:sldId id="837" r:id="rId14"/>
    <p:sldId id="838" r:id="rId15"/>
    <p:sldId id="816" r:id="rId16"/>
    <p:sldId id="839" r:id="rId17"/>
    <p:sldId id="827" r:id="rId18"/>
    <p:sldId id="828" r:id="rId19"/>
    <p:sldId id="829" r:id="rId20"/>
    <p:sldId id="830" r:id="rId21"/>
    <p:sldId id="826" r:id="rId22"/>
    <p:sldId id="802" r:id="rId23"/>
    <p:sldId id="840" r:id="rId24"/>
    <p:sldId id="804" r:id="rId25"/>
    <p:sldId id="357" r:id="rId26"/>
    <p:sldId id="50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7FF"/>
    <a:srgbClr val="FFCCFF"/>
    <a:srgbClr val="E7F9F9"/>
    <a:srgbClr val="81CCFF"/>
    <a:srgbClr val="65C1FF"/>
    <a:srgbClr val="3399FF"/>
    <a:srgbClr val="26859D"/>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791" autoAdjust="0"/>
  </p:normalViewPr>
  <p:slideViewPr>
    <p:cSldViewPr snapToGrid="0">
      <p:cViewPr varScale="1">
        <p:scale>
          <a:sx n="84" d="100"/>
          <a:sy n="84" d="100"/>
        </p:scale>
        <p:origin x="1482" y="72"/>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31/01/2022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18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1" strike="noStrike" spc="-1" dirty="0">
                <a:solidFill>
                  <a:srgbClr val="002060"/>
                </a:solidFill>
                <a:latin typeface="Century Gothic"/>
                <a:ea typeface="Century Gothic"/>
              </a:rPr>
              <a:t>è / ê] </a:t>
            </a:r>
            <a:r>
              <a:rPr lang="fr-FR" sz="2000" b="0" strike="noStrike" spc="-1" dirty="0">
                <a:solidFill>
                  <a:srgbClr val="002060"/>
                </a:solidFill>
                <a:latin typeface="Century Gothic"/>
                <a:ea typeface="Century Gothic"/>
              </a:rPr>
              <a:t>fête [1490] </a:t>
            </a:r>
            <a:r>
              <a:rPr lang="fr-FR" sz="2000" b="1" strike="noStrike" spc="-1" dirty="0">
                <a:solidFill>
                  <a:srgbClr val="002060"/>
                </a:solidFill>
                <a:latin typeface="Century Gothic"/>
                <a:ea typeface="Century Gothic"/>
              </a:rPr>
              <a:t> tête </a:t>
            </a:r>
            <a:r>
              <a:rPr lang="fr-FR" sz="2000" b="0" strike="noStrike" spc="-1" dirty="0">
                <a:solidFill>
                  <a:srgbClr val="002060"/>
                </a:solidFill>
                <a:latin typeface="Century Gothic"/>
                <a:ea typeface="Century Gothic"/>
              </a:rPr>
              <a:t>[343] frère [1043] être</a:t>
            </a:r>
            <a:r>
              <a:rPr lang="fr-FR" sz="2000" b="1" strike="noStrike" spc="-1" dirty="0">
                <a:solidFill>
                  <a:srgbClr val="002060"/>
                </a:solidFill>
                <a:latin typeface="Century Gothic"/>
                <a:ea typeface="Century Gothic"/>
              </a:rPr>
              <a:t> </a:t>
            </a:r>
            <a:r>
              <a:rPr lang="fr-FR" sz="2000" b="0" strike="noStrike" spc="-1" dirty="0">
                <a:solidFill>
                  <a:srgbClr val="002060"/>
                </a:solidFill>
                <a:latin typeface="Century Gothic"/>
                <a:ea typeface="Century Gothic"/>
              </a:rPr>
              <a:t>[5] problème</a:t>
            </a:r>
            <a:r>
              <a:rPr lang="fr-FR" sz="2000" b="1" strike="noStrike" spc="-1" dirty="0">
                <a:solidFill>
                  <a:srgbClr val="002060"/>
                </a:solidFill>
                <a:latin typeface="Century Gothic"/>
                <a:ea typeface="Century Gothic"/>
              </a:rPr>
              <a:t> </a:t>
            </a:r>
            <a:r>
              <a:rPr lang="fr-FR" sz="2000" b="0" strike="noStrike" spc="-1" dirty="0">
                <a:solidFill>
                  <a:srgbClr val="002060"/>
                </a:solidFill>
                <a:latin typeface="Century Gothic"/>
                <a:ea typeface="Century Gothic"/>
              </a:rPr>
              <a:t>[188]</a:t>
            </a:r>
          </a:p>
          <a:p>
            <a:pPr marL="0" indent="-216000">
              <a:lnSpc>
                <a:spcPct val="100000"/>
              </a:lnSpc>
            </a:pPr>
            <a:endParaRPr lang="it-IT" sz="2000" b="1" strike="noStrike" spc="-1" dirty="0">
              <a:solidFill>
                <a:srgbClr val="FF0066"/>
              </a:solidFill>
              <a:latin typeface="Century Gothic"/>
              <a:ea typeface="Century Gothic"/>
            </a:endParaRPr>
          </a:p>
          <a:p>
            <a:pPr marL="0" indent="-216000">
              <a:lnSpc>
                <a:spcPct val="100000"/>
              </a:lnSpc>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0" strike="noStrike" spc="-1" dirty="0">
                <a:solidFill>
                  <a:srgbClr val="FF0066"/>
                </a:solidFill>
                <a:latin typeface="Century Gothic"/>
                <a:ea typeface="Century Gothic"/>
              </a:rPr>
              <a:t>aimer [242] arriver [174] célébrer [2170]  organiser [701] porter [105] préparer [368] </a:t>
            </a:r>
            <a:r>
              <a:rPr lang="fr-FR" sz="2000" b="1" strike="noStrike" spc="-1" dirty="0">
                <a:solidFill>
                  <a:srgbClr val="FF0066"/>
                </a:solidFill>
                <a:latin typeface="Century Gothic"/>
                <a:ea typeface="Century Gothic"/>
              </a:rPr>
              <a:t>année </a:t>
            </a:r>
            <a:r>
              <a:rPr lang="fr-FR" sz="2000" b="0" strike="noStrike" spc="-1" dirty="0">
                <a:solidFill>
                  <a:srgbClr val="FF0066"/>
                </a:solidFill>
                <a:latin typeface="Century Gothic"/>
                <a:ea typeface="Century Gothic"/>
              </a:rPr>
              <a:t>[102]  </a:t>
            </a:r>
            <a:r>
              <a:rPr lang="fr-FR" sz="2000" b="1" strike="noStrike" spc="-1" dirty="0">
                <a:solidFill>
                  <a:srgbClr val="FF0066"/>
                </a:solidFill>
                <a:latin typeface="Century Gothic"/>
                <a:ea typeface="Century Gothic"/>
              </a:rPr>
              <a:t>fête</a:t>
            </a:r>
            <a:r>
              <a:rPr lang="fr-FR" sz="2000" b="0" strike="noStrike" spc="-1" dirty="0">
                <a:solidFill>
                  <a:srgbClr val="FF0066"/>
                </a:solidFill>
                <a:latin typeface="Century Gothic"/>
                <a:ea typeface="Century Gothic"/>
              </a:rPr>
              <a:t> [1490] </a:t>
            </a:r>
            <a:r>
              <a:rPr lang="fr-FR" sz="2000" b="1" strike="noStrike" spc="-1" dirty="0">
                <a:solidFill>
                  <a:srgbClr val="FF0066"/>
                </a:solidFill>
                <a:latin typeface="Century Gothic"/>
                <a:ea typeface="Century Gothic"/>
              </a:rPr>
              <a:t>gens</a:t>
            </a:r>
            <a:r>
              <a:rPr lang="fr-FR" sz="2000" b="0" strike="noStrike" spc="-1" dirty="0">
                <a:solidFill>
                  <a:srgbClr val="FF0066"/>
                </a:solidFill>
                <a:latin typeface="Century Gothic"/>
                <a:ea typeface="Century Gothic"/>
              </a:rPr>
              <a:t> [236] </a:t>
            </a:r>
            <a:r>
              <a:rPr lang="fr-FR" sz="2000" b="1" strike="noStrike" spc="-1" dirty="0">
                <a:solidFill>
                  <a:srgbClr val="FF0066"/>
                </a:solidFill>
                <a:latin typeface="Century Gothic"/>
                <a:ea typeface="Century Gothic"/>
              </a:rPr>
              <a:t>histoire </a:t>
            </a:r>
            <a:r>
              <a:rPr lang="fr-FR" sz="2000" b="0" strike="noStrike" spc="-1" dirty="0">
                <a:solidFill>
                  <a:srgbClr val="FF0066"/>
                </a:solidFill>
                <a:latin typeface="Century Gothic"/>
                <a:ea typeface="Century Gothic"/>
              </a:rPr>
              <a:t>[262] </a:t>
            </a:r>
            <a:r>
              <a:rPr lang="fr-FR" sz="2000" b="1" strike="noStrike" spc="-1" dirty="0">
                <a:solidFill>
                  <a:srgbClr val="FF0066"/>
                </a:solidFill>
                <a:latin typeface="Century Gothic"/>
                <a:ea typeface="Century Gothic"/>
              </a:rPr>
              <a:t>santé </a:t>
            </a:r>
            <a:r>
              <a:rPr lang="fr-FR" sz="2000" b="0" strike="noStrike" spc="-1" dirty="0">
                <a:solidFill>
                  <a:srgbClr val="FF0066"/>
                </a:solidFill>
                <a:latin typeface="Century Gothic"/>
                <a:ea typeface="Century Gothic"/>
              </a:rPr>
              <a:t>[641] </a:t>
            </a:r>
            <a:r>
              <a:rPr lang="fr-FR" sz="2000" b="1" strike="noStrike" spc="-1" dirty="0">
                <a:solidFill>
                  <a:srgbClr val="FF0066"/>
                </a:solidFill>
                <a:latin typeface="Century Gothic"/>
                <a:ea typeface="Century Gothic"/>
              </a:rPr>
              <a:t>vêtement </a:t>
            </a:r>
            <a:r>
              <a:rPr lang="fr-FR" sz="2000" b="0" strike="noStrike" spc="-1" dirty="0">
                <a:solidFill>
                  <a:srgbClr val="FF0066"/>
                </a:solidFill>
                <a:latin typeface="Century Gothic"/>
                <a:ea typeface="Century Gothic"/>
              </a:rPr>
              <a:t>[2383] </a:t>
            </a:r>
            <a:r>
              <a:rPr lang="fr-FR" sz="2000" b="1" strike="noStrike" spc="-1" dirty="0">
                <a:solidFill>
                  <a:srgbClr val="FF0066"/>
                </a:solidFill>
                <a:latin typeface="Century Gothic"/>
                <a:ea typeface="Century Gothic"/>
              </a:rPr>
              <a:t>voisin</a:t>
            </a:r>
            <a:r>
              <a:rPr lang="fr-FR" sz="2000" b="0" strike="noStrike" spc="-1" dirty="0">
                <a:solidFill>
                  <a:srgbClr val="FF0066"/>
                </a:solidFill>
                <a:latin typeface="Century Gothic"/>
                <a:ea typeface="Century Gothic"/>
              </a:rPr>
              <a:t> [979]</a:t>
            </a:r>
            <a:endParaRPr lang="it-IT" sz="2000" b="0" strike="noStrike" spc="-1" dirty="0">
              <a:solidFill>
                <a:srgbClr val="FF0066"/>
              </a:solidFill>
              <a:latin typeface="Century Gothic"/>
              <a:ea typeface="Century Gothic"/>
            </a:endParaRPr>
          </a:p>
          <a:p>
            <a:pPr marL="0" indent="-216000">
              <a:lnSpc>
                <a:spcPct val="100000"/>
              </a:lnSpc>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dirty="0">
                <a:solidFill>
                  <a:srgbClr val="FF0066"/>
                </a:solidFill>
                <a:effectLst/>
                <a:latin typeface="Century Gothic" panose="020B0502020202020204" pitchFamily="34" charset="0"/>
                <a:ea typeface="+mn-ea"/>
                <a:cs typeface="+mn-cs"/>
              </a:rPr>
              <a:t>Joyeux No</a:t>
            </a:r>
            <a:r>
              <a:rPr lang="az-Cyrl-AZ" sz="1800" dirty="0">
                <a:solidFill>
                  <a:srgbClr val="FF0066"/>
                </a:solidFill>
                <a:effectLst/>
                <a:latin typeface="Century Gothic" panose="020B0502020202020204" pitchFamily="34" charset="0"/>
                <a:ea typeface="+mn-ea"/>
                <a:cs typeface="+mn-cs"/>
              </a:rPr>
              <a:t>ё</a:t>
            </a:r>
            <a:r>
              <a:rPr lang="fr-FR" sz="1800" dirty="0">
                <a:solidFill>
                  <a:srgbClr val="FF0066"/>
                </a:solidFill>
                <a:effectLst/>
                <a:latin typeface="Century Gothic" panose="020B0502020202020204" pitchFamily="34" charset="0"/>
                <a:ea typeface="+mn-ea"/>
                <a:cs typeface="+mn-cs"/>
              </a:rPr>
              <a:t>l [</a:t>
            </a:r>
            <a:r>
              <a:rPr lang="fr-FR" sz="1800" dirty="0" err="1">
                <a:solidFill>
                  <a:srgbClr val="FF0066"/>
                </a:solidFill>
                <a:effectLst/>
                <a:latin typeface="Century Gothic" panose="020B0502020202020204" pitchFamily="34" charset="0"/>
                <a:ea typeface="+mn-ea"/>
                <a:cs typeface="+mn-cs"/>
              </a:rPr>
              <a:t>mwu</a:t>
            </a:r>
            <a:r>
              <a:rPr lang="fr-FR" sz="1800" dirty="0">
                <a:solidFill>
                  <a:srgbClr val="FF0066"/>
                </a:solidFill>
                <a:effectLst/>
                <a:latin typeface="Century Gothic" panose="020B0502020202020204" pitchFamily="34" charset="0"/>
                <a:ea typeface="+mn-ea"/>
                <a:cs typeface="+mn-cs"/>
              </a:rPr>
              <a:t>]</a:t>
            </a: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avoir [8] j’ai [8] il a [8] elle a [8] un [3] une [3] animal [1002] chambre [633]  livre [358] maison  [325] professeur/ professeure [110]  </a:t>
            </a:r>
            <a:r>
              <a:rPr lang="fr-FR" sz="1800" b="1" dirty="0">
                <a:solidFill>
                  <a:srgbClr val="FF0066"/>
                </a:solidFill>
                <a:effectLst/>
                <a:latin typeface="Century Gothic" panose="020B0502020202020204" pitchFamily="34" charset="0"/>
                <a:ea typeface="+mn-ea"/>
                <a:cs typeface="+mn-cs"/>
              </a:rPr>
              <a:t>problème</a:t>
            </a:r>
            <a:r>
              <a:rPr lang="fr-FR" sz="1800" b="0" dirty="0">
                <a:solidFill>
                  <a:srgbClr val="FF0066"/>
                </a:solidFill>
                <a:effectLst/>
                <a:latin typeface="Century Gothic" panose="020B0502020202020204" pitchFamily="34" charset="0"/>
                <a:ea typeface="+mn-ea"/>
                <a:cs typeface="+mn-cs"/>
              </a:rPr>
              <a:t> [188]  </a:t>
            </a:r>
            <a:r>
              <a:rPr lang="fr-FR" sz="1800" b="1" dirty="0">
                <a:solidFill>
                  <a:srgbClr val="FF0066"/>
                </a:solidFill>
                <a:effectLst/>
                <a:latin typeface="Century Gothic" panose="020B0502020202020204" pitchFamily="34" charset="0"/>
                <a:ea typeface="+mn-ea"/>
                <a:cs typeface="+mn-cs"/>
              </a:rPr>
              <a:t>tâche </a:t>
            </a:r>
            <a:r>
              <a:rPr lang="fr-FR" sz="1800" b="0" dirty="0">
                <a:solidFill>
                  <a:srgbClr val="FF0066"/>
                </a:solidFill>
                <a:effectLst/>
                <a:latin typeface="Century Gothic" panose="020B0502020202020204" pitchFamily="34" charset="0"/>
                <a:ea typeface="+mn-ea"/>
                <a:cs typeface="+mn-cs"/>
              </a:rPr>
              <a:t>[887] amusant [4695] différent [350] idéal [1429] important [215] indépendant [854] lent [2572] lourd [1026] parfait [1600] propre</a:t>
            </a:r>
            <a:r>
              <a:rPr lang="fr-FR" sz="1800" b="0" baseline="30000" dirty="0">
                <a:solidFill>
                  <a:srgbClr val="FF0066"/>
                </a:solidFill>
                <a:effectLst/>
                <a:latin typeface="Century Gothic" panose="020B0502020202020204" pitchFamily="34" charset="0"/>
                <a:ea typeface="+mn-ea"/>
                <a:cs typeface="+mn-cs"/>
              </a:rPr>
              <a:t>1</a:t>
            </a:r>
            <a:r>
              <a:rPr lang="fr-FR" sz="1800" b="0" dirty="0">
                <a:solidFill>
                  <a:srgbClr val="FF0066"/>
                </a:solidFill>
                <a:effectLst/>
                <a:latin typeface="Century Gothic" panose="020B0502020202020204" pitchFamily="34" charset="0"/>
                <a:ea typeface="+mn-ea"/>
                <a:cs typeface="+mn-cs"/>
              </a:rPr>
              <a:t> [237] sage [2643] strict [1859] </a:t>
            </a:r>
            <a:r>
              <a:rPr lang="fr-FR" sz="1800" b="1" dirty="0">
                <a:solidFill>
                  <a:srgbClr val="FF0066"/>
                </a:solidFill>
                <a:effectLst/>
                <a:latin typeface="Century Gothic" panose="020B0502020202020204" pitchFamily="34" charset="0"/>
                <a:ea typeface="+mn-ea"/>
                <a:cs typeface="+mn-cs"/>
              </a:rPr>
              <a:t>très</a:t>
            </a:r>
            <a:r>
              <a:rPr lang="fr-FR" sz="1800" b="0" dirty="0">
                <a:solidFill>
                  <a:srgbClr val="FF0066"/>
                </a:solidFill>
                <a:effectLst/>
                <a:latin typeface="Century Gothic" panose="020B0502020202020204" pitchFamily="34" charset="0"/>
                <a:ea typeface="+mn-ea"/>
                <a:cs typeface="+mn-cs"/>
              </a:rPr>
              <a:t> [66] </a:t>
            </a:r>
            <a:endParaRPr lang="en-GB" sz="1800" b="0" dirty="0">
              <a:solidFill>
                <a:srgbClr val="FF0066"/>
              </a:solidFill>
              <a:effectLst/>
              <a:latin typeface="Century Gothic" panose="020B0502020202020204" pitchFamily="34" charset="0"/>
              <a:ea typeface="+mn-ea"/>
              <a:cs typeface="+mn-cs"/>
            </a:endParaRPr>
          </a:p>
          <a:p>
            <a:pPr marL="216000" indent="-216000">
              <a:lnSpc>
                <a:spcPct val="100000"/>
              </a:lnSpc>
            </a:pPr>
            <a:endParaRPr lang="en-GB" sz="1600" dirty="0">
              <a:solidFill>
                <a:srgbClr val="FF0066"/>
              </a:solidFill>
              <a:effectLst/>
              <a:latin typeface="Century Gothic" panose="020B0502020202020204" pitchFamily="34" charset="0"/>
              <a:ea typeface="+mn-ea"/>
              <a:cs typeface="+mn-cs"/>
            </a:endParaRPr>
          </a:p>
          <a:p>
            <a:pPr marL="216000" indent="-216000">
              <a:lnSpc>
                <a:spcPct val="100000"/>
              </a:lnSpc>
            </a:pPr>
            <a:r>
              <a:rPr lang="en-GB" sz="1600" dirty="0" err="1">
                <a:solidFill>
                  <a:srgbClr val="FF0066"/>
                </a:solidFill>
                <a:effectLst/>
                <a:latin typeface="Century Gothic" panose="020B0502020202020204" pitchFamily="34" charset="0"/>
                <a:ea typeface="+mn-ea"/>
                <a:cs typeface="+mn-cs"/>
              </a:rPr>
              <a:t>Londsale</a:t>
            </a:r>
            <a:r>
              <a:rPr lang="en-GB" sz="1600" dirty="0">
                <a:solidFill>
                  <a:srgbClr val="FF0066"/>
                </a:solidFill>
                <a:effectLst/>
                <a:latin typeface="Century Gothic" panose="020B0502020202020204" pitchFamily="34" charset="0"/>
                <a:ea typeface="+mn-ea"/>
                <a:cs typeface="+mn-cs"/>
              </a:rPr>
              <a:t>, D., &amp; Le Bras, Y.  (2009). </a:t>
            </a:r>
            <a:r>
              <a:rPr lang="en-GB" sz="1600" i="1" dirty="0">
                <a:solidFill>
                  <a:srgbClr val="FF0066"/>
                </a:solidFill>
                <a:effectLst/>
                <a:latin typeface="Century Gothic" panose="020B0502020202020204" pitchFamily="34" charset="0"/>
                <a:ea typeface="+mn-ea"/>
                <a:cs typeface="+mn-cs"/>
              </a:rPr>
              <a:t>A Frequency Dictionary of French: Core vocabulary for learners </a:t>
            </a:r>
            <a:r>
              <a:rPr lang="en-GB" sz="1600" dirty="0">
                <a:solidFill>
                  <a:srgbClr val="FF0066"/>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[6/8] </a:t>
            </a:r>
          </a:p>
          <a:p>
            <a:pPr marL="0" indent="0">
              <a:buNone/>
            </a:pPr>
            <a:endParaRPr lang="en-US" b="1"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[tu] </a:t>
            </a:r>
            <a:r>
              <a:rPr lang="es-ES_tradnl" sz="1200" b="0" kern="1200" dirty="0" err="1">
                <a:solidFill>
                  <a:schemeClr val="tx1"/>
                </a:solidFill>
                <a:effectLst/>
                <a:latin typeface="+mn-lt"/>
                <a:ea typeface="+mn-ea"/>
                <a:cs typeface="+mn-cs"/>
              </a:rPr>
              <a:t>donnes</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cadeaux</a:t>
            </a:r>
            <a:r>
              <a:rPr lang="es-ES_tradnl" sz="1200" b="0" kern="1200" dirty="0">
                <a:solidFill>
                  <a:schemeClr val="tx1"/>
                </a:solidFill>
                <a:effectLst/>
                <a:latin typeface="+mn-lt"/>
                <a:ea typeface="+mn-ea"/>
                <a:cs typeface="+mn-cs"/>
              </a:rPr>
              <a:t> ?</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7673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[7/8] </a:t>
            </a:r>
          </a:p>
          <a:p>
            <a:pPr marL="0" indent="0">
              <a:buNone/>
            </a:pPr>
            <a:endParaRPr lang="en-US" b="1"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[tu] visites le </a:t>
            </a:r>
            <a:r>
              <a:rPr lang="es-ES_tradnl" sz="1200" b="0" kern="1200" dirty="0" err="1">
                <a:solidFill>
                  <a:schemeClr val="tx1"/>
                </a:solidFill>
                <a:effectLst/>
                <a:latin typeface="+mn-lt"/>
                <a:ea typeface="+mn-ea"/>
                <a:cs typeface="+mn-cs"/>
              </a:rPr>
              <a:t>Palais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national</a:t>
            </a:r>
            <a:r>
              <a:rPr lang="es-ES_tradnl" sz="1200" b="0" kern="1200" dirty="0">
                <a:solidFill>
                  <a:schemeClr val="tx1"/>
                </a:solidFill>
                <a:effectLst/>
                <a:latin typeface="+mn-lt"/>
                <a:ea typeface="+mn-ea"/>
                <a:cs typeface="+mn-cs"/>
              </a:rPr>
              <a:t> ?</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4256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[8/8] </a:t>
            </a:r>
          </a:p>
          <a:p>
            <a:pPr marL="0" indent="0">
              <a:buNone/>
            </a:pPr>
            <a:endParaRPr lang="en-US" b="1" dirty="0"/>
          </a:p>
          <a:p>
            <a:pPr marL="0" indent="0">
              <a:buNone/>
            </a:pPr>
            <a:r>
              <a:rPr lang="en-US" b="1" dirty="0"/>
              <a:t>Transcript:</a:t>
            </a:r>
          </a:p>
          <a:p>
            <a:pPr lvl="0">
              <a:defRPr/>
            </a:pPr>
            <a:r>
              <a:rPr lang="fr-FR" sz="1200" b="0" dirty="0">
                <a:solidFill>
                  <a:srgbClr val="002060"/>
                </a:solidFill>
                <a:latin typeface="Century Gothic" panose="020B0502020202020204" pitchFamily="34" charset="0"/>
              </a:rPr>
              <a:t>Est-ce que [vous] regardez les feux d’artifice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458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distinction and production of 3</a:t>
            </a:r>
            <a:r>
              <a:rPr lang="en-GB" b="0" baseline="30000" dirty="0"/>
              <a:t>rd</a:t>
            </a:r>
            <a:r>
              <a:rPr lang="en-GB" b="0" dirty="0"/>
              <a:t> person singular and plural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number 1-8 to avoid copying the full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Pupils read the questions and identify their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For feedback of answers and to practise read aloud, click to hear each question in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Pupils respond with their selected answer, reading it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Click to bring up the letter answer.</a:t>
            </a:r>
            <a:br>
              <a:rPr lang="en-GB" b="0" dirty="0"/>
            </a:br>
            <a:br>
              <a:rPr lang="en-GB" b="0" dirty="0"/>
            </a:br>
            <a:r>
              <a:rPr lang="en-GB" b="1" dirty="0"/>
              <a:t>Differentiation</a:t>
            </a:r>
            <a:r>
              <a:rPr lang="en-GB" b="0" dirty="0"/>
              <a:t>:  In feedback, for more challenge, pupils could be divided into two halves. One half could read the question aloud and the other half could respond with the answer.</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err="1"/>
              <a:t>est-ce</a:t>
            </a:r>
            <a:r>
              <a:rPr lang="en-US" b="0" baseline="0" dirty="0"/>
              <a:t> que questions in the present tense in </a:t>
            </a:r>
            <a:r>
              <a:rPr lang="en-US" b="1" i="1" baseline="0" dirty="0" err="1"/>
              <a:t>tu</a:t>
            </a:r>
            <a:r>
              <a:rPr lang="en-US" b="0" baseline="0" dirty="0"/>
              <a:t> and </a:t>
            </a:r>
            <a:r>
              <a:rPr lang="en-US" b="1" i="1" baseline="0" dirty="0" err="1"/>
              <a:t>vous</a:t>
            </a:r>
            <a:r>
              <a:rPr lang="en-US" b="1" i="1" baseline="0" dirty="0"/>
              <a:t> </a:t>
            </a:r>
            <a:r>
              <a:rPr lang="en-US" b="0" baseline="0" dirty="0"/>
              <a:t>forms.</a:t>
            </a:r>
            <a:endParaRPr lang="en-US" b="0" dirty="0"/>
          </a:p>
          <a:p>
            <a:br>
              <a:rPr lang="en-GB" dirty="0"/>
            </a:br>
            <a:r>
              <a:rPr lang="en-GB" b="1" dirty="0"/>
              <a:t>Procedure:</a:t>
            </a:r>
            <a:br>
              <a:rPr lang="en-GB" dirty="0"/>
            </a:br>
            <a:r>
              <a:rPr lang="en-GB" dirty="0"/>
              <a:t>1. Use this slide to model the task.</a:t>
            </a:r>
          </a:p>
          <a:p>
            <a:r>
              <a:rPr lang="en-GB" dirty="0"/>
              <a:t>2. Pupil A produces the </a:t>
            </a:r>
            <a:r>
              <a:rPr lang="en-GB" dirty="0" err="1"/>
              <a:t>est-ce</a:t>
            </a:r>
            <a:r>
              <a:rPr lang="en-GB" dirty="0"/>
              <a:t> que + pronoun + verb in French.</a:t>
            </a:r>
          </a:p>
          <a:p>
            <a:r>
              <a:rPr lang="en-GB" dirty="0"/>
              <a:t>3. Pupil B identifies the correct picture – Madame Smith or Alex.</a:t>
            </a:r>
          </a:p>
          <a:p>
            <a:r>
              <a:rPr lang="en-GB" dirty="0"/>
              <a:t>4. If able, pupil B writes down what pupil A is asking, too.</a:t>
            </a:r>
          </a:p>
          <a:p>
            <a:r>
              <a:rPr lang="en-GB" dirty="0"/>
              <a:t>4. Complete items 1-5.</a:t>
            </a:r>
          </a:p>
          <a:p>
            <a:r>
              <a:rPr lang="en-GB" dirty="0"/>
              <a:t>5. Then pupils swap roles and repeat the task.</a:t>
            </a:r>
            <a:br>
              <a:rPr lang="en-GB" dirty="0"/>
            </a:br>
            <a:r>
              <a:rPr lang="en-GB" dirty="0"/>
              <a:t>6. See next slides for answers, and handouts at the end of the presentation.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41087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indent="-215280">
              <a:lnSpc>
                <a:spcPct val="100000"/>
              </a:lnSpc>
            </a:pPr>
            <a:r>
              <a:rPr lang="en-GB" sz="1200" b="1" strike="noStrike" spc="-1" dirty="0">
                <a:solidFill>
                  <a:srgbClr val="000000"/>
                </a:solidFill>
                <a:latin typeface="Calibri"/>
                <a:ea typeface="Calibri"/>
              </a:rPr>
              <a:t>Display during Round 1</a:t>
            </a:r>
          </a:p>
          <a:p>
            <a:pPr marL="0" indent="-215280">
              <a:lnSpc>
                <a:spcPct val="100000"/>
              </a:lnSpc>
            </a:pPr>
            <a:r>
              <a:rPr lang="en-GB" sz="1200" b="0" strike="noStrike" spc="-1" dirty="0">
                <a:solidFill>
                  <a:srgbClr val="000000"/>
                </a:solidFill>
                <a:latin typeface="Calibri"/>
              </a:rPr>
              <a:t>Person B to use and decide Alex or Madame Smith each time, depending on the verb (and pronoun) used.</a:t>
            </a:r>
          </a:p>
          <a:p>
            <a:pPr marL="0" indent="-215280">
              <a:lnSpc>
                <a:spcPct val="100000"/>
              </a:lnSpc>
            </a:pPr>
            <a:r>
              <a:rPr lang="en-GB" sz="1200" b="0" strike="noStrike" spc="-1" dirty="0">
                <a:solidFill>
                  <a:srgbClr val="000000"/>
                </a:solidFill>
                <a:latin typeface="Calibri"/>
              </a:rPr>
              <a:t>Note: There is no need to print this. Pupils write 1-5, the correct name and the meaning of the question in English.</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779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Display during Round 2</a:t>
            </a:r>
          </a:p>
          <a:p>
            <a:pPr marL="0" indent="-215280">
              <a:lnSpc>
                <a:spcPct val="100000"/>
              </a:lnSpc>
            </a:pPr>
            <a:r>
              <a:rPr lang="en-GB" sz="1200" b="0" strike="noStrike" spc="-1" dirty="0">
                <a:solidFill>
                  <a:srgbClr val="000000"/>
                </a:solidFill>
                <a:latin typeface="+mn-lt"/>
              </a:rPr>
              <a:t>Person B to use and decide Alex or Madame Smith each time, depending on the verb (and pronoun) used.</a:t>
            </a:r>
          </a:p>
          <a:p>
            <a:pPr marL="0" indent="-215280">
              <a:lnSpc>
                <a:spcPct val="100000"/>
              </a:lnSpc>
            </a:pPr>
            <a:r>
              <a:rPr lang="en-GB" sz="1200" b="0" strike="noStrike" spc="-1" dirty="0">
                <a:solidFill>
                  <a:srgbClr val="000000"/>
                </a:solidFill>
                <a:latin typeface="+mn-lt"/>
              </a:rPr>
              <a:t>Note: There is no need to print this. Pupils write 1-5, the correct name and the meaning of the question in English.</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55398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Round 1 answers</a:t>
            </a:r>
          </a:p>
          <a:p>
            <a:pPr marL="216000" indent="-215280">
              <a:lnSpc>
                <a:spcPct val="100000"/>
              </a:lnSpc>
            </a:pPr>
            <a:r>
              <a:rPr lang="en-GB" sz="1200" b="1" strike="noStrike" spc="-1" dirty="0">
                <a:solidFill>
                  <a:srgbClr val="000000"/>
                </a:solidFill>
                <a:latin typeface="Calibri"/>
              </a:rPr>
              <a:t>Person B’s 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55097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Round 1 answers</a:t>
            </a:r>
          </a:p>
          <a:p>
            <a:pPr marL="216000" indent="-215280">
              <a:lnSpc>
                <a:spcPct val="100000"/>
              </a:lnSpc>
            </a:pPr>
            <a:r>
              <a:rPr lang="en-GB" sz="1200" b="1" strike="noStrike" spc="-1" dirty="0">
                <a:solidFill>
                  <a:srgbClr val="000000"/>
                </a:solidFill>
                <a:latin typeface="Calibri"/>
              </a:rPr>
              <a:t>Person A’s 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97352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Questions for Rounds 1 &amp; 2</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2347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Handouts Round 1 and 2</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08632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377771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introduce/consolidate SSC </a:t>
            </a:r>
            <a:r>
              <a:rPr lang="en-GB" b="1" dirty="0"/>
              <a:t>[</a:t>
            </a:r>
            <a:r>
              <a:rPr lang="en-GB" b="1" dirty="0" err="1"/>
              <a:t>SFe</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Practise the pronunciation of the </a:t>
            </a:r>
            <a:r>
              <a:rPr lang="en-GB" b="1" dirty="0"/>
              <a:t>individual SSC [</a:t>
            </a:r>
            <a:r>
              <a:rPr lang="en-GB" b="1" dirty="0" err="1"/>
              <a:t>SFe</a:t>
            </a:r>
            <a:r>
              <a:rPr lang="en-GB" b="1" dirty="0"/>
              <a:t>] </a:t>
            </a:r>
            <a:r>
              <a:rPr lang="en-GB" dirty="0"/>
              <a:t>and then the </a:t>
            </a:r>
            <a:r>
              <a:rPr lang="en-GB" b="1" dirty="0"/>
              <a:t>source</a:t>
            </a:r>
            <a:r>
              <a:rPr lang="en-GB" dirty="0"/>
              <a:t> word again ‘</a:t>
            </a:r>
            <a:r>
              <a:rPr lang="en-GB" b="1" dirty="0" err="1"/>
              <a:t>timide</a:t>
            </a:r>
            <a:r>
              <a:rPr lang="en-GB" dirty="0"/>
              <a:t>’ (with gesture, if using).</a:t>
            </a:r>
            <a:br>
              <a:rPr lang="en-GB" dirty="0"/>
            </a:br>
            <a:r>
              <a:rPr lang="en-GB" dirty="0"/>
              <a:t>2. Then present and elicit the pronunciation of the four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a:t>
            </a:r>
            <a:br>
              <a:rPr lang="en-GB" dirty="0"/>
            </a:br>
            <a:r>
              <a:rPr lang="en-GB" b="1" dirty="0"/>
              <a:t>monde</a:t>
            </a:r>
            <a:r>
              <a:rPr lang="en-GB" dirty="0"/>
              <a:t> [77] </a:t>
            </a:r>
            <a:r>
              <a:rPr lang="en-GB" b="1" dirty="0" err="1"/>
              <a:t>moderne</a:t>
            </a:r>
            <a:r>
              <a:rPr lang="en-GB" b="1" dirty="0"/>
              <a:t> </a:t>
            </a:r>
            <a:r>
              <a:rPr lang="en-GB" b="0" dirty="0"/>
              <a:t>[1239]</a:t>
            </a:r>
            <a:r>
              <a:rPr lang="en-GB" dirty="0"/>
              <a:t> </a:t>
            </a:r>
            <a:r>
              <a:rPr lang="en-GB" b="1" dirty="0"/>
              <a:t>centre </a:t>
            </a:r>
            <a:r>
              <a:rPr lang="en-GB" dirty="0"/>
              <a:t>[491] </a:t>
            </a:r>
            <a:r>
              <a:rPr lang="en-GB" b="1" dirty="0"/>
              <a:t>vie</a:t>
            </a:r>
            <a:r>
              <a:rPr lang="en-GB" dirty="0"/>
              <a:t> [132] </a:t>
            </a:r>
            <a:r>
              <a:rPr lang="en-GB" b="1" dirty="0" err="1"/>
              <a:t>douze</a:t>
            </a:r>
            <a:r>
              <a:rPr lang="en-GB" dirty="0"/>
              <a:t> [1664] </a:t>
            </a:r>
            <a:r>
              <a:rPr lang="en-GB" b="1" dirty="0" err="1"/>
              <a:t>timide</a:t>
            </a:r>
            <a:r>
              <a:rPr lang="en-GB" b="1" dirty="0"/>
              <a:t> </a:t>
            </a:r>
            <a:r>
              <a:rPr lang="en-GB" dirty="0"/>
              <a:t>[3835]</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1714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and spoken pronunciation of previously taught vocabulary ending in either </a:t>
            </a:r>
            <a:r>
              <a:rPr lang="en-GB" b="0" dirty="0" err="1"/>
              <a:t>SFe</a:t>
            </a:r>
            <a:r>
              <a:rPr lang="en-GB" b="0" dirty="0"/>
              <a:t> or [é].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Starting from the play button, pupils work in pairs or chorally, led by the teacher, to complete the domino orally.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Note: they only need to pronounce the French word each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If working as a whole class the teacher can click to provide the answers at each 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The activity can be repeated to speed up recall.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8 minutes (8 slides)</a:t>
            </a:r>
            <a:br>
              <a:rPr lang="en-GB" sz="1200" b="1" strike="noStrike" spc="-1" dirty="0">
                <a:solidFill>
                  <a:srgbClr val="000000"/>
                </a:solidFill>
                <a:latin typeface="+mn-lt"/>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comprehension of </a:t>
            </a:r>
            <a:r>
              <a:rPr lang="en-US" b="1" dirty="0" err="1"/>
              <a:t>tu</a:t>
            </a:r>
            <a:r>
              <a:rPr lang="en-US" b="0" dirty="0"/>
              <a:t> and </a:t>
            </a:r>
            <a:r>
              <a:rPr lang="en-US" b="1" dirty="0" err="1"/>
              <a:t>vous</a:t>
            </a:r>
            <a:r>
              <a:rPr lang="en-US" b="0" dirty="0"/>
              <a:t> forms of the verb in </a:t>
            </a:r>
            <a:r>
              <a:rPr lang="en-US" b="1" dirty="0" err="1"/>
              <a:t>est-ce</a:t>
            </a:r>
            <a:r>
              <a:rPr lang="en-US" b="1" dirty="0"/>
              <a:t> que </a:t>
            </a:r>
            <a:r>
              <a:rPr lang="en-US" b="0" dirty="0"/>
              <a:t>questions, and their connection with meaning.</a:t>
            </a:r>
          </a:p>
          <a:p>
            <a:endParaRPr lang="en-US" b="0" dirty="0"/>
          </a:p>
          <a:p>
            <a:r>
              <a:rPr lang="en-US" b="1" dirty="0"/>
              <a:t>Procedure</a:t>
            </a:r>
          </a:p>
          <a:p>
            <a:pPr marL="228600" indent="-228600">
              <a:buAutoNum type="arabicPeriod"/>
            </a:pPr>
            <a:r>
              <a:rPr lang="en-US" b="0" dirty="0"/>
              <a:t>Read the title and scenario and clarify the context and the activity with pupils. Remind pupils that the </a:t>
            </a:r>
            <a:r>
              <a:rPr lang="en-US" b="1" i="1" dirty="0" err="1"/>
              <a:t>tu</a:t>
            </a:r>
            <a:r>
              <a:rPr lang="en-US" b="0" dirty="0"/>
              <a:t> form means ‘you’ for one person you know well and </a:t>
            </a:r>
            <a:r>
              <a:rPr lang="en-US" b="1" i="1" dirty="0" err="1"/>
              <a:t>vous</a:t>
            </a:r>
            <a:r>
              <a:rPr lang="en-US" b="0" dirty="0"/>
              <a:t> form is ‘you’ in a formal context (e.g. to an adult you don’t call by their first name).</a:t>
            </a:r>
          </a:p>
          <a:p>
            <a:pPr marL="228600" indent="-228600">
              <a:buAutoNum type="arabicPeriod"/>
            </a:pPr>
            <a:r>
              <a:rPr lang="en-US" b="0" dirty="0"/>
              <a:t>Pupils listen to each question and decide who it is addressed to, depending on the form of the verb they hear. The pronouns are beeped out to focus pupils’ attention on the verb form.</a:t>
            </a:r>
          </a:p>
          <a:p>
            <a:pPr marL="228600" indent="-228600">
              <a:buAutoNum type="arabicPeriod"/>
            </a:pPr>
            <a:r>
              <a:rPr lang="en-US" b="0" dirty="0"/>
              <a:t>Click to highlight the answer and see the question in writing.</a:t>
            </a:r>
          </a:p>
          <a:p>
            <a:pPr marL="228600" indent="-228600">
              <a:buAutoNum type="arabicPeriod"/>
            </a:pPr>
            <a:r>
              <a:rPr lang="en-US" b="0" dirty="0"/>
              <a:t>Elicit the English meaning of the question.</a:t>
            </a:r>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fête</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l’Indépendance</a:t>
            </a:r>
            <a:r>
              <a:rPr lang="es-ES_tradnl" sz="1200" b="0" kern="1200" dirty="0">
                <a:solidFill>
                  <a:schemeClr val="tx1"/>
                </a:solidFill>
                <a:effectLst/>
                <a:latin typeface="+mn-lt"/>
                <a:ea typeface="+mn-ea"/>
                <a:cs typeface="+mn-cs"/>
              </a:rPr>
              <a:t> ?</a:t>
            </a:r>
            <a:br>
              <a:rPr lang="en-US" b="0" dirty="0"/>
            </a:b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230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[2/8] </a:t>
            </a:r>
          </a:p>
          <a:p>
            <a:pPr marL="0" indent="0">
              <a:buNone/>
            </a:pPr>
            <a:endParaRPr lang="en-US" b="1"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chantez</a:t>
            </a:r>
            <a:r>
              <a:rPr lang="es-ES_tradnl" sz="1200" b="0" kern="1200" dirty="0">
                <a:solidFill>
                  <a:schemeClr val="tx1"/>
                </a:solidFill>
                <a:effectLst/>
                <a:latin typeface="+mn-lt"/>
                <a:ea typeface="+mn-ea"/>
                <a:cs typeface="+mn-cs"/>
              </a:rPr>
              <a:t> et </a:t>
            </a:r>
            <a:r>
              <a:rPr lang="es-ES_tradnl" sz="1200" b="0" kern="1200" dirty="0" err="1">
                <a:solidFill>
                  <a:schemeClr val="tx1"/>
                </a:solidFill>
                <a:effectLst/>
                <a:latin typeface="+mn-lt"/>
                <a:ea typeface="+mn-ea"/>
                <a:cs typeface="+mn-cs"/>
              </a:rPr>
              <a:t>dansez</a:t>
            </a:r>
            <a:r>
              <a:rPr lang="es-ES_tradnl" sz="1200" b="0" kern="1200" dirty="0">
                <a:solidFill>
                  <a:schemeClr val="tx1"/>
                </a:solidFill>
                <a:effectLst/>
                <a:latin typeface="+mn-lt"/>
                <a:ea typeface="+mn-ea"/>
                <a:cs typeface="+mn-cs"/>
              </a:rPr>
              <a:t> ?</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77122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[3/8] </a:t>
            </a:r>
          </a:p>
          <a:p>
            <a:pPr marL="0" indent="0">
              <a:buNone/>
            </a:pPr>
            <a:endParaRPr lang="en-US" b="1"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portez</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vêtements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élégants</a:t>
            </a:r>
            <a:r>
              <a:rPr lang="es-ES_tradnl" sz="1200" b="0" kern="1200" dirty="0">
                <a:solidFill>
                  <a:schemeClr val="tx1"/>
                </a:solidFill>
                <a:effectLst/>
                <a:latin typeface="+mn-lt"/>
                <a:ea typeface="+mn-ea"/>
                <a:cs typeface="+mn-cs"/>
              </a:rPr>
              <a:t> ?</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498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[4/8] </a:t>
            </a:r>
          </a:p>
          <a:p>
            <a:pPr marL="0" indent="0">
              <a:buNone/>
            </a:pPr>
            <a:endParaRPr lang="en-US" b="1"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écoutes</a:t>
            </a:r>
            <a:r>
              <a:rPr lang="es-ES_tradnl" sz="1200" b="0" kern="1200" dirty="0">
                <a:solidFill>
                  <a:schemeClr val="tx1"/>
                </a:solidFill>
                <a:effectLst/>
                <a:latin typeface="+mn-lt"/>
                <a:ea typeface="+mn-ea"/>
                <a:cs typeface="+mn-cs"/>
              </a:rPr>
              <a:t> la radio ?</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0829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[5/8] </a:t>
            </a:r>
          </a:p>
          <a:p>
            <a:pPr marL="0" indent="0">
              <a:buNone/>
            </a:pPr>
            <a:endParaRPr lang="en-US" b="1"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préparez</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soup</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joumou</a:t>
            </a:r>
            <a:r>
              <a:rPr lang="es-ES_tradnl" sz="1200" b="0" kern="1200" dirty="0">
                <a:solidFill>
                  <a:schemeClr val="tx1"/>
                </a:solidFill>
                <a:effectLst/>
                <a:latin typeface="+mn-lt"/>
                <a:ea typeface="+mn-ea"/>
                <a:cs typeface="+mn-cs"/>
              </a:rPr>
              <a: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683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4013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2987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9697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7402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3359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207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4330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4333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204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6172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1849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260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31/01/2022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5868775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12.wav"/><Relationship Id="rId7"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audio" Target="../media/audio13.wav"/><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14.wav"/><Relationship Id="rId7"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audio" Target="../media/audio15.wav"/><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16.wav"/><Relationship Id="rId7" Type="http://schemas.openxmlformats.org/officeDocument/2006/relationships/image" Target="../media/image25.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audio" Target="../media/audio17.wav"/><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8.wav"/><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1.wav"/><Relationship Id="rId7" Type="http://schemas.openxmlformats.org/officeDocument/2006/relationships/audio" Target="../media/audio3.wav"/><Relationship Id="rId12" Type="http://schemas.openxmlformats.org/officeDocument/2006/relationships/image" Target="../media/image29.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gif"/></Relationships>
</file>

<file path=ppt/slides/_rels/slide6.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4.wav"/><Relationship Id="rId7"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audio" Target="../media/audio5.wav"/><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6.wav"/><Relationship Id="rId7"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audio" Target="../media/audio7.wav"/><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8.wav"/><Relationship Id="rId7" Type="http://schemas.openxmlformats.org/officeDocument/2006/relationships/image" Target="../media/image25.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audio" Target="../media/audio9.wav"/><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10.wav"/><Relationship Id="rId7"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audio" Target="../media/audio11.wav"/><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71450" y="163664"/>
            <a:ext cx="379853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8" name="TextBox 7">
            <a:extLst>
              <a:ext uri="{FF2B5EF4-FFF2-40B4-BE49-F238E27FC236}">
                <a16:creationId xmlns:a16="http://schemas.microsoft.com/office/drawing/2014/main" id="{AC92A7F5-BA7C-4385-B7A6-4A739FCEB6A8}"/>
              </a:ext>
            </a:extLst>
          </p:cNvPr>
          <p:cNvSpPr txBox="1"/>
          <p:nvPr/>
        </p:nvSpPr>
        <p:spPr>
          <a:xfrm>
            <a:off x="110520" y="3678389"/>
            <a:ext cx="4350240" cy="461665"/>
          </a:xfrm>
          <a:prstGeom prst="rect">
            <a:avLst/>
          </a:prstGeom>
          <a:noFill/>
        </p:spPr>
        <p:txBody>
          <a:bodyPr wrap="square" rtlCol="0">
            <a:spAutoFit/>
          </a:bodyPr>
          <a:lstStyle/>
          <a:p>
            <a:pPr algn="ctr"/>
            <a:r>
              <a:rPr lang="en-GB" sz="2400" dirty="0">
                <a:solidFill>
                  <a:schemeClr val="bg1"/>
                </a:solidFill>
                <a:latin typeface="Segoe Print" panose="02000600000000000000" pitchFamily="2" charset="0"/>
              </a:rPr>
              <a:t>Le jour de </a:t>
            </a:r>
            <a:r>
              <a:rPr lang="en-GB" sz="2400" dirty="0" err="1">
                <a:solidFill>
                  <a:schemeClr val="bg1"/>
                </a:solidFill>
                <a:latin typeface="Segoe Print" panose="02000600000000000000" pitchFamily="2" charset="0"/>
              </a:rPr>
              <a:t>l’Indépendance</a:t>
            </a:r>
            <a:endParaRPr lang="en-GB" sz="2400" dirty="0">
              <a:solidFill>
                <a:schemeClr val="bg1"/>
              </a:solidFill>
              <a:latin typeface="Segoe Print" panose="02000600000000000000" pitchFamily="2" charset="0"/>
            </a:endParaRPr>
          </a:p>
        </p:txBody>
      </p:sp>
      <p:pic>
        <p:nvPicPr>
          <p:cNvPr id="10" name="Picture 9" descr="Map&#10;&#10;Description automatically generated">
            <a:extLst>
              <a:ext uri="{FF2B5EF4-FFF2-40B4-BE49-F238E27FC236}">
                <a16:creationId xmlns:a16="http://schemas.microsoft.com/office/drawing/2014/main" id="{48DC5B6D-81BB-4D65-873F-E9E032AFEE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0150" y="1577049"/>
            <a:ext cx="2536987" cy="2034811"/>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ED7CC6D6-EC92-4E4C-BFCD-4A0AEB5B3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9775"/>
            <a:ext cx="1984148" cy="11904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[6/8]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6.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donn</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cadeaux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408927"/>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2F5A3C1F-5344-4CE7-A3A9-37678F905000}"/>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pose des questions à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à Annick.</a:t>
            </a:r>
          </a:p>
        </p:txBody>
      </p:sp>
    </p:spTree>
    <p:extLst>
      <p:ext uri="{BB962C8B-B14F-4D97-AF65-F5344CB8AC3E}">
        <p14:creationId xmlns:p14="http://schemas.microsoft.com/office/powerpoint/2010/main" val="272510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6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[7/8]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7.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visit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Palais national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408927"/>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E8F58461-E5F9-478D-9292-1CB3B75BB8E1}"/>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pose des questions à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à Annick.</a:t>
            </a:r>
          </a:p>
        </p:txBody>
      </p:sp>
    </p:spTree>
    <p:extLst>
      <p:ext uri="{BB962C8B-B14F-4D97-AF65-F5344CB8AC3E}">
        <p14:creationId xmlns:p14="http://schemas.microsoft.com/office/powerpoint/2010/main" val="172404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7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[8/8]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8.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regard</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ez</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feux d’artifice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1958861" y="1496091"/>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897162C4-8FAE-4A7C-AEDC-9392A5D122F6}"/>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pose des questions à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à Annick.</a:t>
            </a:r>
          </a:p>
        </p:txBody>
      </p:sp>
    </p:spTree>
    <p:extLst>
      <p:ext uri="{BB962C8B-B14F-4D97-AF65-F5344CB8AC3E}">
        <p14:creationId xmlns:p14="http://schemas.microsoft.com/office/powerpoint/2010/main" val="296009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8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CustomShape 6">
            <a:extLst>
              <a:ext uri="{FF2B5EF4-FFF2-40B4-BE49-F238E27FC236}">
                <a16:creationId xmlns:a16="http://schemas.microsoft.com/office/drawing/2014/main" id="{74917E56-C6C7-4739-B90A-0E7F0FA22FC4}"/>
              </a:ext>
            </a:extLst>
          </p:cNvPr>
          <p:cNvSpPr/>
          <p:nvPr/>
        </p:nvSpPr>
        <p:spPr>
          <a:xfrm>
            <a:off x="3202949" y="75167"/>
            <a:ext cx="486460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Sanaya</a:t>
            </a:r>
            <a:r>
              <a:rPr kumimoji="0" lang="en-GB" sz="2800" b="1" i="0" u="none" strike="noStrike" kern="1200" cap="none" spc="-1" normalizeH="0" baseline="0" noProof="0" dirty="0">
                <a:ln>
                  <a:noFill/>
                </a:ln>
                <a:solidFill>
                  <a:srgbClr val="002060"/>
                </a:solidFill>
                <a:effectLst/>
                <a:uLnTx/>
                <a:uFillTx/>
                <a:latin typeface="Century gothic"/>
                <a:ea typeface="Century Gothic"/>
              </a:rPr>
              <a:t> organise les notes.</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62" name="Picture 61" descr="Icon&#10;&#10;Description automatically generated">
            <a:extLst>
              <a:ext uri="{FF2B5EF4-FFF2-40B4-BE49-F238E27FC236}">
                <a16:creationId xmlns:a16="http://schemas.microsoft.com/office/drawing/2014/main" id="{3307B589-8756-46C0-9332-D3431C94E90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4" name="Title 2">
            <a:extLst>
              <a:ext uri="{FF2B5EF4-FFF2-40B4-BE49-F238E27FC236}">
                <a16:creationId xmlns:a16="http://schemas.microsoft.com/office/drawing/2014/main" id="{28AC593A-D2A0-4349-8DAA-A6ED0BAF37E6}"/>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pic>
        <p:nvPicPr>
          <p:cNvPr id="65" name="Picture 64">
            <a:extLst>
              <a:ext uri="{FF2B5EF4-FFF2-40B4-BE49-F238E27FC236}">
                <a16:creationId xmlns:a16="http://schemas.microsoft.com/office/drawing/2014/main" id="{D76E8D4B-4BAC-4D92-A863-654823D5D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554" y="20377"/>
            <a:ext cx="898378" cy="1509888"/>
          </a:xfrm>
          <a:prstGeom prst="rect">
            <a:avLst/>
          </a:prstGeom>
        </p:spPr>
      </p:pic>
      <p:sp>
        <p:nvSpPr>
          <p:cNvPr id="66" name="CustomShape 6">
            <a:extLst>
              <a:ext uri="{FF2B5EF4-FFF2-40B4-BE49-F238E27FC236}">
                <a16:creationId xmlns:a16="http://schemas.microsoft.com/office/drawing/2014/main" id="{3F5AC6EF-185F-4167-905C-BB5C11BFE138}"/>
              </a:ext>
            </a:extLst>
          </p:cNvPr>
          <p:cNvSpPr/>
          <p:nvPr/>
        </p:nvSpPr>
        <p:spPr>
          <a:xfrm>
            <a:off x="-1" y="516661"/>
            <a:ext cx="109959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a:rPr>
              <a:t>But she has mixed up the answers to her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a:rPr>
              <a:t>Can you help her sort them out? </a:t>
            </a:r>
            <a:endParaRPr kumimoji="0" lang="en-GB" sz="2400" b="0" i="0" u="none" strike="noStrike" kern="1200" cap="none" spc="-1" normalizeH="0" baseline="0" noProof="0" dirty="0">
              <a:ln>
                <a:noFill/>
              </a:ln>
              <a:solidFill>
                <a:prstClr val="black"/>
              </a:solidFill>
              <a:effectLst/>
              <a:uLnTx/>
              <a:uFillTx/>
              <a:latin typeface="Century gothic"/>
            </a:endParaRPr>
          </a:p>
        </p:txBody>
      </p:sp>
      <p:sp>
        <p:nvSpPr>
          <p:cNvPr id="68" name="TextBox 67">
            <a:extLst>
              <a:ext uri="{FF2B5EF4-FFF2-40B4-BE49-F238E27FC236}">
                <a16:creationId xmlns:a16="http://schemas.microsoft.com/office/drawing/2014/main" id="{4BCA588E-8A8F-4F37-8574-3ADF5349F671}"/>
              </a:ext>
            </a:extLst>
          </p:cNvPr>
          <p:cNvSpPr txBox="1"/>
          <p:nvPr/>
        </p:nvSpPr>
        <p:spPr>
          <a:xfrm>
            <a:off x="135373" y="1475475"/>
            <a:ext cx="6691728" cy="5261633"/>
          </a:xfrm>
          <a:prstGeom prst="rect">
            <a:avLst/>
          </a:prstGeom>
          <a:solidFill>
            <a:srgbClr val="EAE9F3"/>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1)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5)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6)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800" kern="0" dirty="0">
                <a:solidFill>
                  <a:srgbClr val="44546A">
                    <a:lumMod val="60000"/>
                    <a:lumOff val="40000"/>
                  </a:srgbClr>
                </a:solidFill>
                <a:latin typeface="Century Gothic" panose="020B0502020202020204" pitchFamily="34" charset="0"/>
              </a:rPr>
              <a:t>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8)…………………………………………….</a:t>
            </a:r>
            <a:endParaRPr kumimoji="0" lang="en-GB" sz="32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ndParaRPr>
          </a:p>
        </p:txBody>
      </p:sp>
      <p:sp>
        <p:nvSpPr>
          <p:cNvPr id="71" name="Rectangle 70">
            <a:extLst>
              <a:ext uri="{FF2B5EF4-FFF2-40B4-BE49-F238E27FC236}">
                <a16:creationId xmlns:a16="http://schemas.microsoft.com/office/drawing/2014/main" id="{602E4F00-BD2B-4951-AC72-1F16E16E6405}"/>
              </a:ext>
            </a:extLst>
          </p:cNvPr>
          <p:cNvSpPr/>
          <p:nvPr/>
        </p:nvSpPr>
        <p:spPr>
          <a:xfrm>
            <a:off x="565938" y="1568869"/>
            <a:ext cx="6168676"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tu aimes la fête de l’Indépendance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72" name="Rectangle 71">
            <a:extLst>
              <a:ext uri="{FF2B5EF4-FFF2-40B4-BE49-F238E27FC236}">
                <a16:creationId xmlns:a16="http://schemas.microsoft.com/office/drawing/2014/main" id="{4BE20A33-0501-4CBE-AD08-8E8EF7F86EDC}"/>
              </a:ext>
            </a:extLst>
          </p:cNvPr>
          <p:cNvSpPr/>
          <p:nvPr/>
        </p:nvSpPr>
        <p:spPr>
          <a:xfrm>
            <a:off x="565938" y="2228674"/>
            <a:ext cx="4708340"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vous chantez et dansez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216A634E-277A-4EC4-B210-EE39E0E0AC32}"/>
              </a:ext>
            </a:extLst>
          </p:cNvPr>
          <p:cNvSpPr/>
          <p:nvPr/>
        </p:nvSpPr>
        <p:spPr>
          <a:xfrm>
            <a:off x="589495" y="2870223"/>
            <a:ext cx="6237605"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vous portez des vêtements élégants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74" name="Rectangle 73">
            <a:extLst>
              <a:ext uri="{FF2B5EF4-FFF2-40B4-BE49-F238E27FC236}">
                <a16:creationId xmlns:a16="http://schemas.microsoft.com/office/drawing/2014/main" id="{2F01186F-1E65-417F-884D-4A6EE84D57C7}"/>
              </a:ext>
            </a:extLst>
          </p:cNvPr>
          <p:cNvSpPr/>
          <p:nvPr/>
        </p:nvSpPr>
        <p:spPr>
          <a:xfrm>
            <a:off x="565938" y="4135738"/>
            <a:ext cx="5615640"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vous préparez la ‘</a:t>
            </a:r>
            <a:r>
              <a:rPr lang="fr-FR" sz="2000" b="1" dirty="0" err="1">
                <a:solidFill>
                  <a:srgbClr val="002060"/>
                </a:solidFill>
                <a:latin typeface="Century Gothic" panose="020B0502020202020204" pitchFamily="34" charset="0"/>
              </a:rPr>
              <a:t>soup</a:t>
            </a:r>
            <a:r>
              <a:rPr lang="fr-FR" sz="2000" b="1" dirty="0">
                <a:solidFill>
                  <a:srgbClr val="002060"/>
                </a:solidFill>
                <a:latin typeface="Century Gothic" panose="020B0502020202020204" pitchFamily="34" charset="0"/>
              </a:rPr>
              <a:t> </a:t>
            </a:r>
            <a:r>
              <a:rPr lang="fr-FR" sz="2000" b="1" dirty="0" err="1">
                <a:solidFill>
                  <a:srgbClr val="002060"/>
                </a:solidFill>
                <a:latin typeface="Century Gothic" panose="020B0502020202020204" pitchFamily="34" charset="0"/>
              </a:rPr>
              <a:t>joumou</a:t>
            </a:r>
            <a:r>
              <a:rPr lang="fr-FR" sz="2000" b="1" dirty="0">
                <a:solidFill>
                  <a:srgbClr val="002060"/>
                </a:solidFill>
                <a:latin typeface="Century Gothic" panose="020B0502020202020204" pitchFamily="34" charset="0"/>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75" name="Rectangle 74">
            <a:extLst>
              <a:ext uri="{FF2B5EF4-FFF2-40B4-BE49-F238E27FC236}">
                <a16:creationId xmlns:a16="http://schemas.microsoft.com/office/drawing/2014/main" id="{73E30D30-F1F3-44BB-9EDD-8B21579D1F97}"/>
              </a:ext>
            </a:extLst>
          </p:cNvPr>
          <p:cNvSpPr/>
          <p:nvPr/>
        </p:nvSpPr>
        <p:spPr>
          <a:xfrm>
            <a:off x="565938" y="4746707"/>
            <a:ext cx="4733988"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tu donnes des cadeaux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77" name="Rectangle 76">
            <a:extLst>
              <a:ext uri="{FF2B5EF4-FFF2-40B4-BE49-F238E27FC236}">
                <a16:creationId xmlns:a16="http://schemas.microsoft.com/office/drawing/2014/main" id="{1BBD5F68-2E83-4759-9F47-11AF00D65511}"/>
              </a:ext>
            </a:extLst>
          </p:cNvPr>
          <p:cNvSpPr/>
          <p:nvPr/>
        </p:nvSpPr>
        <p:spPr>
          <a:xfrm>
            <a:off x="565938" y="3524769"/>
            <a:ext cx="4110421"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tu écoutes la radio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78" name="Rectangle 77">
            <a:extLst>
              <a:ext uri="{FF2B5EF4-FFF2-40B4-BE49-F238E27FC236}">
                <a16:creationId xmlns:a16="http://schemas.microsoft.com/office/drawing/2014/main" id="{B2D4A955-57E2-43D6-B52C-ADC6C1584525}"/>
              </a:ext>
            </a:extLst>
          </p:cNvPr>
          <p:cNvSpPr/>
          <p:nvPr/>
        </p:nvSpPr>
        <p:spPr>
          <a:xfrm>
            <a:off x="540290" y="5436423"/>
            <a:ext cx="4992072"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tu visites le Palais national ?</a:t>
            </a:r>
          </a:p>
        </p:txBody>
      </p:sp>
      <p:sp>
        <p:nvSpPr>
          <p:cNvPr id="80" name="Rectangle 79">
            <a:extLst>
              <a:ext uri="{FF2B5EF4-FFF2-40B4-BE49-F238E27FC236}">
                <a16:creationId xmlns:a16="http://schemas.microsoft.com/office/drawing/2014/main" id="{5782BFF8-B2A5-4668-86A9-A83B75312521}"/>
              </a:ext>
            </a:extLst>
          </p:cNvPr>
          <p:cNvSpPr/>
          <p:nvPr/>
        </p:nvSpPr>
        <p:spPr>
          <a:xfrm>
            <a:off x="589495" y="6074913"/>
            <a:ext cx="5732660"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vous regardez les feux d’artifice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11" name="Picture 10">
            <a:extLst>
              <a:ext uri="{FF2B5EF4-FFF2-40B4-BE49-F238E27FC236}">
                <a16:creationId xmlns:a16="http://schemas.microsoft.com/office/drawing/2014/main" id="{66979678-6130-4CFA-A792-4E35F425FDFB}"/>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b="21793"/>
          <a:stretch/>
        </p:blipFill>
        <p:spPr>
          <a:xfrm>
            <a:off x="6954151" y="1475475"/>
            <a:ext cx="5102477" cy="5382526"/>
          </a:xfrm>
          <a:prstGeom prst="rect">
            <a:avLst/>
          </a:prstGeom>
        </p:spPr>
      </p:pic>
      <p:sp>
        <p:nvSpPr>
          <p:cNvPr id="12" name="TextBox 11">
            <a:extLst>
              <a:ext uri="{FF2B5EF4-FFF2-40B4-BE49-F238E27FC236}">
                <a16:creationId xmlns:a16="http://schemas.microsoft.com/office/drawing/2014/main" id="{7CD51A75-46B3-47CF-AA8A-6D7B452F04D6}"/>
              </a:ext>
            </a:extLst>
          </p:cNvPr>
          <p:cNvSpPr txBox="1"/>
          <p:nvPr/>
        </p:nvSpPr>
        <p:spPr>
          <a:xfrm>
            <a:off x="6967024" y="2045018"/>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A</a:t>
            </a:r>
          </a:p>
        </p:txBody>
      </p:sp>
      <p:sp>
        <p:nvSpPr>
          <p:cNvPr id="81" name="TextBox 80">
            <a:extLst>
              <a:ext uri="{FF2B5EF4-FFF2-40B4-BE49-F238E27FC236}">
                <a16:creationId xmlns:a16="http://schemas.microsoft.com/office/drawing/2014/main" id="{BA6EE327-DA9C-449F-A4DA-1C25497AF1A7}"/>
              </a:ext>
            </a:extLst>
          </p:cNvPr>
          <p:cNvSpPr txBox="1"/>
          <p:nvPr/>
        </p:nvSpPr>
        <p:spPr>
          <a:xfrm>
            <a:off x="6967024" y="2608613"/>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B</a:t>
            </a:r>
          </a:p>
        </p:txBody>
      </p:sp>
      <p:sp>
        <p:nvSpPr>
          <p:cNvPr id="82" name="TextBox 81">
            <a:extLst>
              <a:ext uri="{FF2B5EF4-FFF2-40B4-BE49-F238E27FC236}">
                <a16:creationId xmlns:a16="http://schemas.microsoft.com/office/drawing/2014/main" id="{97825978-1D4A-423D-8817-5A90EA1F5C09}"/>
              </a:ext>
            </a:extLst>
          </p:cNvPr>
          <p:cNvSpPr txBox="1"/>
          <p:nvPr/>
        </p:nvSpPr>
        <p:spPr>
          <a:xfrm>
            <a:off x="6961776" y="3212776"/>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C</a:t>
            </a:r>
          </a:p>
        </p:txBody>
      </p:sp>
      <p:sp>
        <p:nvSpPr>
          <p:cNvPr id="83" name="TextBox 82">
            <a:extLst>
              <a:ext uri="{FF2B5EF4-FFF2-40B4-BE49-F238E27FC236}">
                <a16:creationId xmlns:a16="http://schemas.microsoft.com/office/drawing/2014/main" id="{719CC14F-0E52-40E3-B27B-40DB3EC9F037}"/>
              </a:ext>
            </a:extLst>
          </p:cNvPr>
          <p:cNvSpPr txBox="1"/>
          <p:nvPr/>
        </p:nvSpPr>
        <p:spPr>
          <a:xfrm>
            <a:off x="6961776" y="3804445"/>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D</a:t>
            </a:r>
          </a:p>
        </p:txBody>
      </p:sp>
      <p:sp>
        <p:nvSpPr>
          <p:cNvPr id="91" name="TextBox 90">
            <a:extLst>
              <a:ext uri="{FF2B5EF4-FFF2-40B4-BE49-F238E27FC236}">
                <a16:creationId xmlns:a16="http://schemas.microsoft.com/office/drawing/2014/main" id="{F46631E5-7104-4387-82BF-FA4DD19C4AA4}"/>
              </a:ext>
            </a:extLst>
          </p:cNvPr>
          <p:cNvSpPr txBox="1"/>
          <p:nvPr/>
        </p:nvSpPr>
        <p:spPr>
          <a:xfrm>
            <a:off x="6961775" y="4409210"/>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E</a:t>
            </a:r>
          </a:p>
        </p:txBody>
      </p:sp>
      <p:sp>
        <p:nvSpPr>
          <p:cNvPr id="92" name="TextBox 91">
            <a:extLst>
              <a:ext uri="{FF2B5EF4-FFF2-40B4-BE49-F238E27FC236}">
                <a16:creationId xmlns:a16="http://schemas.microsoft.com/office/drawing/2014/main" id="{744E7A6A-095B-4ACA-A9D8-0767004B260A}"/>
              </a:ext>
            </a:extLst>
          </p:cNvPr>
          <p:cNvSpPr txBox="1"/>
          <p:nvPr/>
        </p:nvSpPr>
        <p:spPr>
          <a:xfrm>
            <a:off x="6961775" y="4972805"/>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F</a:t>
            </a:r>
          </a:p>
        </p:txBody>
      </p:sp>
      <p:sp>
        <p:nvSpPr>
          <p:cNvPr id="93" name="TextBox 92">
            <a:extLst>
              <a:ext uri="{FF2B5EF4-FFF2-40B4-BE49-F238E27FC236}">
                <a16:creationId xmlns:a16="http://schemas.microsoft.com/office/drawing/2014/main" id="{CD5AC5DC-5473-4309-9E68-D3329438D3E1}"/>
              </a:ext>
            </a:extLst>
          </p:cNvPr>
          <p:cNvSpPr txBox="1"/>
          <p:nvPr/>
        </p:nvSpPr>
        <p:spPr>
          <a:xfrm>
            <a:off x="6986314" y="5542348"/>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G</a:t>
            </a:r>
          </a:p>
        </p:txBody>
      </p:sp>
      <p:sp>
        <p:nvSpPr>
          <p:cNvPr id="94" name="TextBox 93">
            <a:extLst>
              <a:ext uri="{FF2B5EF4-FFF2-40B4-BE49-F238E27FC236}">
                <a16:creationId xmlns:a16="http://schemas.microsoft.com/office/drawing/2014/main" id="{EAC7B5CA-2D12-4986-AB82-852ED448D167}"/>
              </a:ext>
            </a:extLst>
          </p:cNvPr>
          <p:cNvSpPr txBox="1"/>
          <p:nvPr/>
        </p:nvSpPr>
        <p:spPr>
          <a:xfrm>
            <a:off x="6961774" y="6152661"/>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H</a:t>
            </a:r>
          </a:p>
        </p:txBody>
      </p:sp>
      <p:sp>
        <p:nvSpPr>
          <p:cNvPr id="13" name="TextBox 12">
            <a:extLst>
              <a:ext uri="{FF2B5EF4-FFF2-40B4-BE49-F238E27FC236}">
                <a16:creationId xmlns:a16="http://schemas.microsoft.com/office/drawing/2014/main" id="{94FB13B5-23A7-4105-8348-DD86812124AA}"/>
              </a:ext>
            </a:extLst>
          </p:cNvPr>
          <p:cNvSpPr txBox="1"/>
          <p:nvPr/>
        </p:nvSpPr>
        <p:spPr>
          <a:xfrm>
            <a:off x="7629606" y="2099239"/>
            <a:ext cx="4554072" cy="707886"/>
          </a:xfrm>
          <a:prstGeom prst="rect">
            <a:avLst/>
          </a:prstGeom>
          <a:noFill/>
        </p:spPr>
        <p:txBody>
          <a:bodyPr wrap="square" rtlCol="0">
            <a:spAutoFit/>
          </a:bodyPr>
          <a:lstStyle/>
          <a:p>
            <a:r>
              <a:rPr lang="en-GB" sz="2000" dirty="0">
                <a:solidFill>
                  <a:srgbClr val="002060"/>
                </a:solidFill>
                <a:latin typeface="Segoe Print" panose="02000600000000000000" pitchFamily="2" charset="0"/>
              </a:rPr>
              <a:t>Non, je </a:t>
            </a:r>
            <a:r>
              <a:rPr lang="en-GB" sz="2000" dirty="0" err="1">
                <a:solidFill>
                  <a:srgbClr val="002060"/>
                </a:solidFill>
                <a:latin typeface="Segoe Print" panose="02000600000000000000" pitchFamily="2" charset="0"/>
              </a:rPr>
              <a:t>préfère</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écouter</a:t>
            </a:r>
            <a:r>
              <a:rPr lang="en-GB" sz="2000" dirty="0">
                <a:solidFill>
                  <a:srgbClr val="002060"/>
                </a:solidFill>
                <a:latin typeface="Segoe Print" panose="02000600000000000000" pitchFamily="2" charset="0"/>
              </a:rPr>
              <a:t> et </a:t>
            </a:r>
            <a:r>
              <a:rPr lang="en-GB" sz="2000" dirty="0" err="1">
                <a:solidFill>
                  <a:srgbClr val="002060"/>
                </a:solidFill>
                <a:latin typeface="Segoe Print" panose="02000600000000000000" pitchFamily="2" charset="0"/>
              </a:rPr>
              <a:t>regarder</a:t>
            </a:r>
            <a:r>
              <a:rPr lang="en-GB" sz="2000" dirty="0">
                <a:solidFill>
                  <a:srgbClr val="002060"/>
                </a:solidFill>
                <a:latin typeface="Segoe Print" panose="02000600000000000000" pitchFamily="2" charset="0"/>
              </a:rPr>
              <a:t> les parades sur YouTube.</a:t>
            </a:r>
          </a:p>
        </p:txBody>
      </p:sp>
      <p:sp>
        <p:nvSpPr>
          <p:cNvPr id="95" name="TextBox 94">
            <a:extLst>
              <a:ext uri="{FF2B5EF4-FFF2-40B4-BE49-F238E27FC236}">
                <a16:creationId xmlns:a16="http://schemas.microsoft.com/office/drawing/2014/main" id="{31E783A7-D58E-4929-9075-C4AF9B6E1014}"/>
              </a:ext>
            </a:extLst>
          </p:cNvPr>
          <p:cNvSpPr txBox="1"/>
          <p:nvPr/>
        </p:nvSpPr>
        <p:spPr>
          <a:xfrm>
            <a:off x="7509884" y="6201080"/>
            <a:ext cx="4554072" cy="707886"/>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et </a:t>
            </a:r>
            <a:r>
              <a:rPr lang="en-GB" sz="2000" dirty="0" err="1">
                <a:solidFill>
                  <a:srgbClr val="002060"/>
                </a:solidFill>
                <a:latin typeface="Segoe Print" panose="02000600000000000000" pitchFamily="2" charset="0"/>
              </a:rPr>
              <a:t>c’est</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très</a:t>
            </a:r>
            <a:r>
              <a:rPr lang="en-GB" sz="2000" dirty="0">
                <a:solidFill>
                  <a:srgbClr val="002060"/>
                </a:solidFill>
                <a:latin typeface="Segoe Print" panose="02000600000000000000" pitchFamily="2" charset="0"/>
              </a:rPr>
              <a:t> important de manger ensemble le 1</a:t>
            </a:r>
            <a:r>
              <a:rPr lang="en-GB" sz="2000" baseline="30000" dirty="0">
                <a:solidFill>
                  <a:srgbClr val="002060"/>
                </a:solidFill>
                <a:latin typeface="Segoe Print" panose="02000600000000000000" pitchFamily="2" charset="0"/>
              </a:rPr>
              <a:t>er</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janvier</a:t>
            </a:r>
            <a:r>
              <a:rPr lang="en-GB" sz="2000" dirty="0">
                <a:solidFill>
                  <a:srgbClr val="002060"/>
                </a:solidFill>
                <a:latin typeface="Segoe Print" panose="02000600000000000000" pitchFamily="2" charset="0"/>
              </a:rPr>
              <a:t>.</a:t>
            </a:r>
          </a:p>
        </p:txBody>
      </p:sp>
      <p:sp>
        <p:nvSpPr>
          <p:cNvPr id="96" name="TextBox 95">
            <a:extLst>
              <a:ext uri="{FF2B5EF4-FFF2-40B4-BE49-F238E27FC236}">
                <a16:creationId xmlns:a16="http://schemas.microsoft.com/office/drawing/2014/main" id="{42326E94-B0E3-466D-BF6A-A251CCF1C249}"/>
              </a:ext>
            </a:extLst>
          </p:cNvPr>
          <p:cNvSpPr txBox="1"/>
          <p:nvPr/>
        </p:nvSpPr>
        <p:spPr>
          <a:xfrm>
            <a:off x="7566081" y="3278686"/>
            <a:ext cx="4554072" cy="707886"/>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nous </a:t>
            </a:r>
            <a:r>
              <a:rPr lang="en-GB" sz="2000" dirty="0" err="1">
                <a:solidFill>
                  <a:srgbClr val="002060"/>
                </a:solidFill>
                <a:latin typeface="Segoe Print" panose="02000600000000000000" pitchFamily="2" charset="0"/>
              </a:rPr>
              <a:t>échangeons</a:t>
            </a:r>
            <a:r>
              <a:rPr lang="en-GB" sz="2000" dirty="0">
                <a:solidFill>
                  <a:srgbClr val="002060"/>
                </a:solidFill>
                <a:latin typeface="Segoe Print" panose="02000600000000000000" pitchFamily="2" charset="0"/>
              </a:rPr>
              <a:t> des </a:t>
            </a:r>
            <a:r>
              <a:rPr lang="en-GB" sz="2000" dirty="0" err="1">
                <a:solidFill>
                  <a:srgbClr val="002060"/>
                </a:solidFill>
                <a:latin typeface="Segoe Print" panose="02000600000000000000" pitchFamily="2" charset="0"/>
              </a:rPr>
              <a:t>cadeaux</a:t>
            </a:r>
            <a:r>
              <a:rPr lang="en-GB" sz="2000" dirty="0">
                <a:solidFill>
                  <a:srgbClr val="002060"/>
                </a:solidFill>
                <a:latin typeface="Segoe Print" panose="02000600000000000000" pitchFamily="2" charset="0"/>
              </a:rPr>
              <a:t>.</a:t>
            </a:r>
          </a:p>
        </p:txBody>
      </p:sp>
      <p:sp>
        <p:nvSpPr>
          <p:cNvPr id="97" name="TextBox 96">
            <a:extLst>
              <a:ext uri="{FF2B5EF4-FFF2-40B4-BE49-F238E27FC236}">
                <a16:creationId xmlns:a16="http://schemas.microsoft.com/office/drawing/2014/main" id="{BBB94AAC-5C7F-40C4-B8BE-1AB28C478F5F}"/>
              </a:ext>
            </a:extLst>
          </p:cNvPr>
          <p:cNvSpPr txBox="1"/>
          <p:nvPr/>
        </p:nvSpPr>
        <p:spPr>
          <a:xfrm>
            <a:off x="7566081" y="4440098"/>
            <a:ext cx="4554072" cy="707886"/>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et </a:t>
            </a:r>
            <a:r>
              <a:rPr lang="en-GB" sz="2000" dirty="0" err="1">
                <a:solidFill>
                  <a:srgbClr val="002060"/>
                </a:solidFill>
                <a:latin typeface="Segoe Print" panose="02000600000000000000" pitchFamily="2" charset="0"/>
              </a:rPr>
              <a:t>j’adore</a:t>
            </a:r>
            <a:r>
              <a:rPr lang="en-GB" sz="2000" dirty="0">
                <a:solidFill>
                  <a:srgbClr val="002060"/>
                </a:solidFill>
                <a:latin typeface="Segoe Print" panose="02000600000000000000" pitchFamily="2" charset="0"/>
              </a:rPr>
              <a:t> mon nouveau chapeau.</a:t>
            </a:r>
          </a:p>
        </p:txBody>
      </p:sp>
      <p:sp>
        <p:nvSpPr>
          <p:cNvPr id="98" name="TextBox 97">
            <a:extLst>
              <a:ext uri="{FF2B5EF4-FFF2-40B4-BE49-F238E27FC236}">
                <a16:creationId xmlns:a16="http://schemas.microsoft.com/office/drawing/2014/main" id="{D0C6BFD8-B249-433A-A859-E20860B71EBD}"/>
              </a:ext>
            </a:extLst>
          </p:cNvPr>
          <p:cNvSpPr txBox="1"/>
          <p:nvPr/>
        </p:nvSpPr>
        <p:spPr>
          <a:xfrm>
            <a:off x="7590620" y="5021633"/>
            <a:ext cx="4554072" cy="707886"/>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tout le monde </a:t>
            </a:r>
            <a:r>
              <a:rPr lang="en-GB" sz="2000" dirty="0" err="1">
                <a:solidFill>
                  <a:srgbClr val="002060"/>
                </a:solidFill>
                <a:latin typeface="Segoe Print" panose="02000600000000000000" pitchFamily="2" charset="0"/>
              </a:rPr>
              <a:t>chante</a:t>
            </a:r>
            <a:r>
              <a:rPr lang="en-GB" sz="2000" dirty="0">
                <a:solidFill>
                  <a:srgbClr val="002060"/>
                </a:solidFill>
                <a:latin typeface="Segoe Print" panose="02000600000000000000" pitchFamily="2" charset="0"/>
              </a:rPr>
              <a:t> et </a:t>
            </a:r>
            <a:r>
              <a:rPr lang="en-GB" sz="2000" dirty="0" err="1">
                <a:solidFill>
                  <a:srgbClr val="002060"/>
                </a:solidFill>
                <a:latin typeface="Segoe Print" panose="02000600000000000000" pitchFamily="2" charset="0"/>
              </a:rPr>
              <a:t>danse</a:t>
            </a:r>
            <a:r>
              <a:rPr lang="en-GB" sz="2000" dirty="0">
                <a:solidFill>
                  <a:srgbClr val="002060"/>
                </a:solidFill>
                <a:latin typeface="Segoe Print" panose="02000600000000000000" pitchFamily="2" charset="0"/>
              </a:rPr>
              <a:t> pour </a:t>
            </a:r>
            <a:r>
              <a:rPr lang="en-GB" sz="2000" dirty="0" err="1">
                <a:solidFill>
                  <a:srgbClr val="002060"/>
                </a:solidFill>
                <a:latin typeface="Segoe Print" panose="02000600000000000000" pitchFamily="2" charset="0"/>
              </a:rPr>
              <a:t>célébrer</a:t>
            </a:r>
            <a:r>
              <a:rPr lang="en-GB" sz="2000" dirty="0">
                <a:solidFill>
                  <a:srgbClr val="002060"/>
                </a:solidFill>
                <a:latin typeface="Segoe Print" panose="02000600000000000000" pitchFamily="2" charset="0"/>
              </a:rPr>
              <a:t>.</a:t>
            </a:r>
          </a:p>
        </p:txBody>
      </p:sp>
      <p:sp>
        <p:nvSpPr>
          <p:cNvPr id="99" name="TextBox 98">
            <a:extLst>
              <a:ext uri="{FF2B5EF4-FFF2-40B4-BE49-F238E27FC236}">
                <a16:creationId xmlns:a16="http://schemas.microsoft.com/office/drawing/2014/main" id="{78E7EC92-B526-416D-AB3A-780BDB00FE6B}"/>
              </a:ext>
            </a:extLst>
          </p:cNvPr>
          <p:cNvSpPr txBox="1"/>
          <p:nvPr/>
        </p:nvSpPr>
        <p:spPr>
          <a:xfrm>
            <a:off x="7590620" y="3858563"/>
            <a:ext cx="4554072" cy="707886"/>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quand</a:t>
            </a:r>
            <a:r>
              <a:rPr lang="en-GB" sz="2000" dirty="0">
                <a:solidFill>
                  <a:srgbClr val="002060"/>
                </a:solidFill>
                <a:latin typeface="Segoe Print" panose="02000600000000000000" pitchFamily="2" charset="0"/>
              </a:rPr>
              <a:t> je </a:t>
            </a:r>
            <a:r>
              <a:rPr lang="en-GB" sz="2000" dirty="0" err="1">
                <a:solidFill>
                  <a:srgbClr val="002060"/>
                </a:solidFill>
                <a:latin typeface="Segoe Print" panose="02000600000000000000" pitchFamily="2" charset="0"/>
              </a:rPr>
              <a:t>visite</a:t>
            </a:r>
            <a:r>
              <a:rPr lang="en-GB" sz="2000" dirty="0">
                <a:solidFill>
                  <a:srgbClr val="002060"/>
                </a:solidFill>
                <a:latin typeface="Segoe Print" panose="02000600000000000000" pitchFamily="2" charset="0"/>
              </a:rPr>
              <a:t> la </a:t>
            </a:r>
            <a:r>
              <a:rPr lang="en-GB" sz="2000" dirty="0" err="1">
                <a:solidFill>
                  <a:srgbClr val="002060"/>
                </a:solidFill>
                <a:latin typeface="Segoe Print" panose="02000600000000000000" pitchFamily="2" charset="0"/>
              </a:rPr>
              <a:t>capitale</a:t>
            </a:r>
            <a:r>
              <a:rPr lang="en-GB" sz="2000" dirty="0">
                <a:solidFill>
                  <a:srgbClr val="002060"/>
                </a:solidFill>
                <a:latin typeface="Segoe Print" panose="02000600000000000000" pitchFamily="2" charset="0"/>
              </a:rPr>
              <a:t> Port-au-Prince.</a:t>
            </a:r>
          </a:p>
        </p:txBody>
      </p:sp>
      <p:sp>
        <p:nvSpPr>
          <p:cNvPr id="100" name="TextBox 99">
            <a:extLst>
              <a:ext uri="{FF2B5EF4-FFF2-40B4-BE49-F238E27FC236}">
                <a16:creationId xmlns:a16="http://schemas.microsoft.com/office/drawing/2014/main" id="{5F16B631-B32E-4628-A262-5E6342B5096D}"/>
              </a:ext>
            </a:extLst>
          </p:cNvPr>
          <p:cNvSpPr txBox="1"/>
          <p:nvPr/>
        </p:nvSpPr>
        <p:spPr>
          <a:xfrm>
            <a:off x="7618240" y="2691081"/>
            <a:ext cx="4554072" cy="707886"/>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c’est</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une</a:t>
            </a:r>
            <a:r>
              <a:rPr lang="en-GB" sz="2000" dirty="0">
                <a:solidFill>
                  <a:srgbClr val="002060"/>
                </a:solidFill>
                <a:latin typeface="Segoe Print" panose="02000600000000000000" pitchFamily="2" charset="0"/>
              </a:rPr>
              <a:t> fête </a:t>
            </a:r>
            <a:r>
              <a:rPr lang="en-GB" sz="2000" dirty="0" err="1">
                <a:solidFill>
                  <a:srgbClr val="002060"/>
                </a:solidFill>
                <a:latin typeface="Segoe Print" panose="02000600000000000000" pitchFamily="2" charset="0"/>
              </a:rPr>
              <a:t>très</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importante</a:t>
            </a:r>
            <a:r>
              <a:rPr lang="en-GB" sz="2000" dirty="0">
                <a:solidFill>
                  <a:srgbClr val="002060"/>
                </a:solidFill>
                <a:latin typeface="Segoe Print" panose="02000600000000000000" pitchFamily="2" charset="0"/>
              </a:rPr>
              <a:t> pour </a:t>
            </a:r>
            <a:r>
              <a:rPr lang="en-GB" sz="2000" dirty="0" err="1">
                <a:solidFill>
                  <a:srgbClr val="002060"/>
                </a:solidFill>
                <a:latin typeface="Segoe Print" panose="02000600000000000000" pitchFamily="2" charset="0"/>
              </a:rPr>
              <a:t>moi</a:t>
            </a:r>
            <a:r>
              <a:rPr lang="en-GB" sz="2000" dirty="0">
                <a:solidFill>
                  <a:srgbClr val="002060"/>
                </a:solidFill>
                <a:latin typeface="Segoe Print" panose="02000600000000000000" pitchFamily="2" charset="0"/>
              </a:rPr>
              <a:t>.</a:t>
            </a:r>
          </a:p>
        </p:txBody>
      </p:sp>
      <p:sp>
        <p:nvSpPr>
          <p:cNvPr id="102" name="TextBox 101">
            <a:extLst>
              <a:ext uri="{FF2B5EF4-FFF2-40B4-BE49-F238E27FC236}">
                <a16:creationId xmlns:a16="http://schemas.microsoft.com/office/drawing/2014/main" id="{747647C6-2ED7-4C8C-BE73-E7BF0C0665DB}"/>
              </a:ext>
            </a:extLst>
          </p:cNvPr>
          <p:cNvSpPr txBox="1"/>
          <p:nvPr/>
        </p:nvSpPr>
        <p:spPr>
          <a:xfrm>
            <a:off x="7598242" y="5637299"/>
            <a:ext cx="4554072" cy="400110"/>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le </a:t>
            </a:r>
            <a:r>
              <a:rPr lang="en-GB" sz="2000" dirty="0" err="1">
                <a:solidFill>
                  <a:srgbClr val="002060"/>
                </a:solidFill>
                <a:latin typeface="Segoe Print" panose="02000600000000000000" pitchFamily="2" charset="0"/>
              </a:rPr>
              <a:t>soir</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J’adore</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ça</a:t>
            </a:r>
            <a:r>
              <a:rPr lang="en-GB" sz="2000" dirty="0">
                <a:solidFill>
                  <a:srgbClr val="002060"/>
                </a:solidFill>
                <a:latin typeface="Segoe Print" panose="02000600000000000000" pitchFamily="2" charset="0"/>
              </a:rPr>
              <a:t>. </a:t>
            </a:r>
          </a:p>
        </p:txBody>
      </p:sp>
      <p:sp>
        <p:nvSpPr>
          <p:cNvPr id="103" name="TextBox 102">
            <a:extLst>
              <a:ext uri="{FF2B5EF4-FFF2-40B4-BE49-F238E27FC236}">
                <a16:creationId xmlns:a16="http://schemas.microsoft.com/office/drawing/2014/main" id="{B626A6BB-6D36-40B1-832C-9B9D33A33B55}"/>
              </a:ext>
            </a:extLst>
          </p:cNvPr>
          <p:cNvSpPr txBox="1"/>
          <p:nvPr/>
        </p:nvSpPr>
        <p:spPr>
          <a:xfrm>
            <a:off x="6624692" y="1507314"/>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B</a:t>
            </a:r>
          </a:p>
        </p:txBody>
      </p:sp>
      <p:sp>
        <p:nvSpPr>
          <p:cNvPr id="104" name="TextBox 103">
            <a:extLst>
              <a:ext uri="{FF2B5EF4-FFF2-40B4-BE49-F238E27FC236}">
                <a16:creationId xmlns:a16="http://schemas.microsoft.com/office/drawing/2014/main" id="{0BF52B3D-2F60-4E4A-B83E-B9587872609F}"/>
              </a:ext>
            </a:extLst>
          </p:cNvPr>
          <p:cNvSpPr txBox="1"/>
          <p:nvPr/>
        </p:nvSpPr>
        <p:spPr>
          <a:xfrm>
            <a:off x="5164356" y="2142678"/>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F</a:t>
            </a:r>
          </a:p>
        </p:txBody>
      </p:sp>
      <p:sp>
        <p:nvSpPr>
          <p:cNvPr id="105" name="TextBox 104">
            <a:extLst>
              <a:ext uri="{FF2B5EF4-FFF2-40B4-BE49-F238E27FC236}">
                <a16:creationId xmlns:a16="http://schemas.microsoft.com/office/drawing/2014/main" id="{49FAF2ED-5198-4AE9-B7A4-B8EFABA7457E}"/>
              </a:ext>
            </a:extLst>
          </p:cNvPr>
          <p:cNvSpPr txBox="1"/>
          <p:nvPr/>
        </p:nvSpPr>
        <p:spPr>
          <a:xfrm>
            <a:off x="6441297" y="2782619"/>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E</a:t>
            </a:r>
          </a:p>
        </p:txBody>
      </p:sp>
      <p:sp>
        <p:nvSpPr>
          <p:cNvPr id="106" name="TextBox 105">
            <a:extLst>
              <a:ext uri="{FF2B5EF4-FFF2-40B4-BE49-F238E27FC236}">
                <a16:creationId xmlns:a16="http://schemas.microsoft.com/office/drawing/2014/main" id="{3FDCA253-5AB9-43E9-BFB4-9B0FBF10E104}"/>
              </a:ext>
            </a:extLst>
          </p:cNvPr>
          <p:cNvSpPr txBox="1"/>
          <p:nvPr/>
        </p:nvSpPr>
        <p:spPr>
          <a:xfrm>
            <a:off x="4675859" y="3401796"/>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A</a:t>
            </a:r>
          </a:p>
        </p:txBody>
      </p:sp>
      <p:sp>
        <p:nvSpPr>
          <p:cNvPr id="107" name="TextBox 106">
            <a:extLst>
              <a:ext uri="{FF2B5EF4-FFF2-40B4-BE49-F238E27FC236}">
                <a16:creationId xmlns:a16="http://schemas.microsoft.com/office/drawing/2014/main" id="{E406733F-2717-4EF5-BF23-8B310482AA25}"/>
              </a:ext>
            </a:extLst>
          </p:cNvPr>
          <p:cNvSpPr txBox="1"/>
          <p:nvPr/>
        </p:nvSpPr>
        <p:spPr>
          <a:xfrm>
            <a:off x="6128960" y="4016254"/>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H</a:t>
            </a:r>
          </a:p>
        </p:txBody>
      </p:sp>
      <p:sp>
        <p:nvSpPr>
          <p:cNvPr id="108" name="TextBox 107">
            <a:extLst>
              <a:ext uri="{FF2B5EF4-FFF2-40B4-BE49-F238E27FC236}">
                <a16:creationId xmlns:a16="http://schemas.microsoft.com/office/drawing/2014/main" id="{443D1416-BF57-49F1-A733-0A9ED3623B78}"/>
              </a:ext>
            </a:extLst>
          </p:cNvPr>
          <p:cNvSpPr txBox="1"/>
          <p:nvPr/>
        </p:nvSpPr>
        <p:spPr>
          <a:xfrm>
            <a:off x="5227730" y="4661070"/>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C</a:t>
            </a:r>
          </a:p>
        </p:txBody>
      </p:sp>
      <p:sp>
        <p:nvSpPr>
          <p:cNvPr id="109" name="TextBox 108">
            <a:extLst>
              <a:ext uri="{FF2B5EF4-FFF2-40B4-BE49-F238E27FC236}">
                <a16:creationId xmlns:a16="http://schemas.microsoft.com/office/drawing/2014/main" id="{F7EEF956-A94B-4726-B95E-62E68647C1E4}"/>
              </a:ext>
            </a:extLst>
          </p:cNvPr>
          <p:cNvSpPr txBox="1"/>
          <p:nvPr/>
        </p:nvSpPr>
        <p:spPr>
          <a:xfrm>
            <a:off x="5434599" y="5289131"/>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D</a:t>
            </a:r>
          </a:p>
        </p:txBody>
      </p:sp>
      <p:sp>
        <p:nvSpPr>
          <p:cNvPr id="110" name="TextBox 109">
            <a:extLst>
              <a:ext uri="{FF2B5EF4-FFF2-40B4-BE49-F238E27FC236}">
                <a16:creationId xmlns:a16="http://schemas.microsoft.com/office/drawing/2014/main" id="{05D3A924-D4EF-48AC-B654-864631478026}"/>
              </a:ext>
            </a:extLst>
          </p:cNvPr>
          <p:cNvSpPr txBox="1"/>
          <p:nvPr/>
        </p:nvSpPr>
        <p:spPr>
          <a:xfrm>
            <a:off x="6225688" y="5970247"/>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G</a:t>
            </a:r>
          </a:p>
        </p:txBody>
      </p:sp>
    </p:spTree>
    <p:extLst>
      <p:ext uri="{BB962C8B-B14F-4D97-AF65-F5344CB8AC3E}">
        <p14:creationId xmlns:p14="http://schemas.microsoft.com/office/powerpoint/2010/main" val="11203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P spid="109" grpId="0" animBg="1"/>
      <p:bldP spid="1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1" y="28656"/>
            <a:ext cx="302961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7" name="TextBox 36">
            <a:hlinkClick r:id="" action="ppaction://noaction">
              <a:snd r:embed="rId3" name="Parle_avec_ton_partenaire.wav"/>
            </a:hlinkClick>
            <a:extLst>
              <a:ext uri="{FF2B5EF4-FFF2-40B4-BE49-F238E27FC236}">
                <a16:creationId xmlns:a16="http://schemas.microsoft.com/office/drawing/2014/main" id="{868CA353-6B7B-44CA-92FB-9ACDF811AC62}"/>
              </a:ext>
            </a:extLst>
          </p:cNvPr>
          <p:cNvSpPr txBox="1"/>
          <p:nvPr/>
        </p:nvSpPr>
        <p:spPr>
          <a:xfrm>
            <a:off x="3455260" y="14280"/>
            <a:ext cx="60228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TextBox 39">
            <a:extLst>
              <a:ext uri="{FF2B5EF4-FFF2-40B4-BE49-F238E27FC236}">
                <a16:creationId xmlns:a16="http://schemas.microsoft.com/office/drawing/2014/main" id="{4041479D-D8FE-4504-80A5-14C4487B82F4}"/>
              </a:ext>
            </a:extLst>
          </p:cNvPr>
          <p:cNvSpPr txBox="1"/>
          <p:nvPr/>
        </p:nvSpPr>
        <p:spPr>
          <a:xfrm>
            <a:off x="368965" y="2203606"/>
            <a:ext cx="5303520" cy="1877437"/>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Ask:</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 you (formal) asking]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des questions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6" name="Speech Bubble: Rectangle with Corners Rounded 45">
            <a:extLst>
              <a:ext uri="{FF2B5EF4-FFF2-40B4-BE49-F238E27FC236}">
                <a16:creationId xmlns:a16="http://schemas.microsoft.com/office/drawing/2014/main" id="{C202C917-E19D-4F92-B0AD-A2C8BFC43BF0}"/>
              </a:ext>
            </a:extLst>
          </p:cNvPr>
          <p:cNvSpPr/>
          <p:nvPr/>
        </p:nvSpPr>
        <p:spPr>
          <a:xfrm>
            <a:off x="2278161" y="4217487"/>
            <a:ext cx="3128028" cy="1356293"/>
          </a:xfrm>
          <a:prstGeom prst="wedgeRoundRectCallout">
            <a:avLst>
              <a:gd name="adj1" fmla="val -61545"/>
              <a:gd name="adj2" fmla="val 17956"/>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Est-</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ce</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que </a:t>
            </a:r>
            <a:b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vous</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posez</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des questions ?</a:t>
            </a:r>
          </a:p>
        </p:txBody>
      </p:sp>
      <p:pic>
        <p:nvPicPr>
          <p:cNvPr id="5" name="Graphic 4" descr="User">
            <a:extLst>
              <a:ext uri="{FF2B5EF4-FFF2-40B4-BE49-F238E27FC236}">
                <a16:creationId xmlns:a16="http://schemas.microsoft.com/office/drawing/2014/main" id="{7EC62D95-B010-44DB-A5A8-C3B058D22B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4359" y="4717294"/>
            <a:ext cx="1356293" cy="1356293"/>
          </a:xfrm>
          <a:prstGeom prst="rect">
            <a:avLst/>
          </a:prstGeom>
        </p:spPr>
      </p:pic>
      <p:pic>
        <p:nvPicPr>
          <p:cNvPr id="48" name="Graphic 47" descr="User">
            <a:extLst>
              <a:ext uri="{FF2B5EF4-FFF2-40B4-BE49-F238E27FC236}">
                <a16:creationId xmlns:a16="http://schemas.microsoft.com/office/drawing/2014/main" id="{BFFC8403-CE34-4B1F-BBE9-41A5E1B6B4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11752" y="4717294"/>
            <a:ext cx="1356293" cy="1356293"/>
          </a:xfrm>
          <a:prstGeom prst="rect">
            <a:avLst/>
          </a:prstGeom>
        </p:spPr>
      </p:pic>
      <p:sp>
        <p:nvSpPr>
          <p:cNvPr id="9" name="TextBox 8">
            <a:extLst>
              <a:ext uri="{FF2B5EF4-FFF2-40B4-BE49-F238E27FC236}">
                <a16:creationId xmlns:a16="http://schemas.microsoft.com/office/drawing/2014/main" id="{0249E2B0-878F-4438-8344-2372796CB6E5}"/>
              </a:ext>
            </a:extLst>
          </p:cNvPr>
          <p:cNvSpPr txBox="1"/>
          <p:nvPr/>
        </p:nvSpPr>
        <p:spPr>
          <a:xfrm>
            <a:off x="1308872" y="530211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50" name="TextBox 49">
            <a:extLst>
              <a:ext uri="{FF2B5EF4-FFF2-40B4-BE49-F238E27FC236}">
                <a16:creationId xmlns:a16="http://schemas.microsoft.com/office/drawing/2014/main" id="{B57A44FC-C9EF-495F-83C5-96FB96AD563E}"/>
              </a:ext>
            </a:extLst>
          </p:cNvPr>
          <p:cNvSpPr txBox="1"/>
          <p:nvPr/>
        </p:nvSpPr>
        <p:spPr>
          <a:xfrm>
            <a:off x="10138194" y="5334563"/>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21" name="TextBox 20">
            <a:extLst>
              <a:ext uri="{FF2B5EF4-FFF2-40B4-BE49-F238E27FC236}">
                <a16:creationId xmlns:a16="http://schemas.microsoft.com/office/drawing/2014/main" id="{CA83408B-4A18-4447-B3E9-02422547F29F}"/>
              </a:ext>
            </a:extLst>
          </p:cNvPr>
          <p:cNvSpPr txBox="1"/>
          <p:nvPr/>
        </p:nvSpPr>
        <p:spPr>
          <a:xfrm>
            <a:off x="192395" y="764085"/>
            <a:ext cx="54072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pose la question.. </a:t>
            </a:r>
          </a:p>
        </p:txBody>
      </p:sp>
      <p:sp>
        <p:nvSpPr>
          <p:cNvPr id="23" name="TextBox 22">
            <a:extLst>
              <a:ext uri="{FF2B5EF4-FFF2-40B4-BE49-F238E27FC236}">
                <a16:creationId xmlns:a16="http://schemas.microsoft.com/office/drawing/2014/main" id="{41F98BD5-A46C-410B-A588-BC23FAD0010C}"/>
              </a:ext>
            </a:extLst>
          </p:cNvPr>
          <p:cNvSpPr txBox="1"/>
          <p:nvPr/>
        </p:nvSpPr>
        <p:spPr>
          <a:xfrm>
            <a:off x="192395" y="1261662"/>
            <a:ext cx="112373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correspondante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5" name="Rectangle 1">
            <a:extLst>
              <a:ext uri="{FF2B5EF4-FFF2-40B4-BE49-F238E27FC236}">
                <a16:creationId xmlns:a16="http://schemas.microsoft.com/office/drawing/2014/main" id="{479D689A-987F-4936-8054-E5019D546A70}"/>
              </a:ext>
            </a:extLst>
          </p:cNvPr>
          <p:cNvSpPr/>
          <p:nvPr/>
        </p:nvSpPr>
        <p:spPr>
          <a:xfrm>
            <a:off x="7489833" y="201136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38" name="CuadroTexto 5">
            <a:extLst>
              <a:ext uri="{FF2B5EF4-FFF2-40B4-BE49-F238E27FC236}">
                <a16:creationId xmlns:a16="http://schemas.microsoft.com/office/drawing/2014/main" id="{D4886A4B-AB38-4E0C-A5C9-EB2E75CB3BAE}"/>
              </a:ext>
            </a:extLst>
          </p:cNvPr>
          <p:cNvSpPr txBox="1"/>
          <p:nvPr/>
        </p:nvSpPr>
        <p:spPr>
          <a:xfrm>
            <a:off x="9393428" y="3246687"/>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ea typeface="+mn-ea"/>
                <a:cs typeface="+mn-cs"/>
              </a:rPr>
              <a:t>[Alex]</a:t>
            </a:r>
          </a:p>
        </p:txBody>
      </p:sp>
      <p:sp>
        <p:nvSpPr>
          <p:cNvPr id="39" name="CuadroTexto 38">
            <a:extLst>
              <a:ext uri="{FF2B5EF4-FFF2-40B4-BE49-F238E27FC236}">
                <a16:creationId xmlns:a16="http://schemas.microsoft.com/office/drawing/2014/main" id="{114177C4-9AD9-49EE-9D55-CAA2A43EDA98}"/>
              </a:ext>
            </a:extLst>
          </p:cNvPr>
          <p:cNvSpPr txBox="1"/>
          <p:nvPr/>
        </p:nvSpPr>
        <p:spPr>
          <a:xfrm>
            <a:off x="7646783" y="3231741"/>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s-ES_tradnl"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Mme</a:t>
            </a:r>
            <a:r>
              <a:rPr kumimoji="0" lang="es-ES_tradnl" sz="2000" b="0" i="0" u="none" strike="noStrike" kern="1200" cap="none" spc="0" normalizeH="0" baseline="0" noProof="0" dirty="0">
                <a:ln>
                  <a:noFill/>
                </a:ln>
                <a:solidFill>
                  <a:srgbClr val="002060"/>
                </a:solidFill>
                <a:effectLst/>
                <a:uLnTx/>
                <a:uFillTx/>
                <a:latin typeface="Century Gothic" panose="020F0302020204030204"/>
                <a:ea typeface="+mn-ea"/>
                <a:cs typeface="+mn-cs"/>
              </a:rPr>
              <a:t> Smith]</a:t>
            </a:r>
          </a:p>
        </p:txBody>
      </p:sp>
      <p:pic>
        <p:nvPicPr>
          <p:cNvPr id="41" name="Picture 6">
            <a:extLst>
              <a:ext uri="{FF2B5EF4-FFF2-40B4-BE49-F238E27FC236}">
                <a16:creationId xmlns:a16="http://schemas.microsoft.com/office/drawing/2014/main" id="{582CBECC-4DF9-4F8C-B801-3CD980D13A45}"/>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873563" y="2184979"/>
            <a:ext cx="804430" cy="866407"/>
          </a:xfrm>
          <a:prstGeom prst="rect">
            <a:avLst/>
          </a:prstGeom>
        </p:spPr>
      </p:pic>
      <p:pic>
        <p:nvPicPr>
          <p:cNvPr id="43" name="Picture 42" descr="A picture containing toy, doll, vector graphics&#10;&#10;Description automatically generated">
            <a:extLst>
              <a:ext uri="{FF2B5EF4-FFF2-40B4-BE49-F238E27FC236}">
                <a16:creationId xmlns:a16="http://schemas.microsoft.com/office/drawing/2014/main" id="{5ADB1709-7208-4D58-96C8-ED3B78921123}"/>
              </a:ext>
            </a:extLst>
          </p:cNvPr>
          <p:cNvPicPr>
            <a:picLocks noChangeAspect="1"/>
          </p:cNvPicPr>
          <p:nvPr/>
        </p:nvPicPr>
        <p:blipFill rotWithShape="1">
          <a:blip r:embed="rId9">
            <a:extLst>
              <a:ext uri="{28A0092B-C50C-407E-A947-70E740481C1C}">
                <a14:useLocalDpi xmlns:a14="http://schemas.microsoft.com/office/drawing/2010/main" val="0"/>
              </a:ext>
            </a:extLst>
          </a:blip>
          <a:srcRect l="32849" b="69904"/>
          <a:stretch/>
        </p:blipFill>
        <p:spPr>
          <a:xfrm>
            <a:off x="8041224" y="2087996"/>
            <a:ext cx="1127171" cy="1010368"/>
          </a:xfrm>
          <a:prstGeom prst="rect">
            <a:avLst/>
          </a:prstGeom>
        </p:spPr>
      </p:pic>
      <p:sp>
        <p:nvSpPr>
          <p:cNvPr id="44" name="Rectangle 43">
            <a:extLst>
              <a:ext uri="{FF2B5EF4-FFF2-40B4-BE49-F238E27FC236}">
                <a16:creationId xmlns:a16="http://schemas.microsoft.com/office/drawing/2014/main" id="{407195B8-7C6E-441C-856C-3D4649DC13E6}"/>
              </a:ext>
            </a:extLst>
          </p:cNvPr>
          <p:cNvSpPr/>
          <p:nvPr/>
        </p:nvSpPr>
        <p:spPr>
          <a:xfrm>
            <a:off x="7809336" y="4392535"/>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 name="TextBox 2">
            <a:extLst>
              <a:ext uri="{FF2B5EF4-FFF2-40B4-BE49-F238E27FC236}">
                <a16:creationId xmlns:a16="http://schemas.microsoft.com/office/drawing/2014/main" id="{EE514B94-D078-46F5-9349-BDE9EDC1124E}"/>
              </a:ext>
            </a:extLst>
          </p:cNvPr>
          <p:cNvSpPr txBox="1"/>
          <p:nvPr/>
        </p:nvSpPr>
        <p:spPr>
          <a:xfrm>
            <a:off x="7168555" y="3957270"/>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D6D50B52-2D4A-4093-AE80-CB4B7CE5FBC0}"/>
              </a:ext>
            </a:extLst>
          </p:cNvPr>
          <p:cNvSpPr/>
          <p:nvPr/>
        </p:nvSpPr>
        <p:spPr>
          <a:xfrm>
            <a:off x="7572060" y="183867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BD2E6C1-14FB-4E7B-A63D-655C7C530F77}"/>
              </a:ext>
            </a:extLst>
          </p:cNvPr>
          <p:cNvSpPr txBox="1"/>
          <p:nvPr/>
        </p:nvSpPr>
        <p:spPr>
          <a:xfrm>
            <a:off x="7956507" y="4314886"/>
            <a:ext cx="3657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asking questions?</a:t>
            </a:r>
          </a:p>
        </p:txBody>
      </p:sp>
    </p:spTree>
    <p:extLst>
      <p:ext uri="{BB962C8B-B14F-4D97-AF65-F5344CB8AC3E}">
        <p14:creationId xmlns:p14="http://schemas.microsoft.com/office/powerpoint/2010/main" val="256964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heel(1)">
                                      <p:cBhvr>
                                        <p:cTn id="11" dur="20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10" name="Rectangle 1">
            <a:extLst>
              <a:ext uri="{FF2B5EF4-FFF2-40B4-BE49-F238E27FC236}">
                <a16:creationId xmlns:a16="http://schemas.microsoft.com/office/drawing/2014/main" id="{9DB13345-1AD8-428A-AE0A-5DD18CA0BA25}"/>
              </a:ext>
            </a:extLst>
          </p:cNvPr>
          <p:cNvSpPr/>
          <p:nvPr/>
        </p:nvSpPr>
        <p:spPr>
          <a:xfrm>
            <a:off x="421843"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89912"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1</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487279" y="2215431"/>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2231923" y="224043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39" name="Picture 6">
            <a:extLst>
              <a:ext uri="{FF2B5EF4-FFF2-40B4-BE49-F238E27FC236}">
                <a16:creationId xmlns:a16="http://schemas.microsoft.com/office/drawing/2014/main" id="{0A9672BD-7CCD-4E3C-985D-57B56A98F9D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88065" y="1273082"/>
            <a:ext cx="804430" cy="866407"/>
          </a:xfrm>
          <a:prstGeom prst="rect">
            <a:avLst/>
          </a:prstGeom>
        </p:spPr>
      </p:pic>
      <p:pic>
        <p:nvPicPr>
          <p:cNvPr id="6" name="Picture 5" descr="A picture containing toy, doll, vector graphics&#10;&#10;Description automatically generated">
            <a:extLst>
              <a:ext uri="{FF2B5EF4-FFF2-40B4-BE49-F238E27FC236}">
                <a16:creationId xmlns:a16="http://schemas.microsoft.com/office/drawing/2014/main" id="{9A0B5425-F705-40F5-B4F2-86702E435F4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2626364" y="1096688"/>
            <a:ext cx="1127171" cy="1010368"/>
          </a:xfrm>
          <a:prstGeom prst="rect">
            <a:avLst/>
          </a:prstGeom>
        </p:spPr>
      </p:pic>
      <p:sp>
        <p:nvSpPr>
          <p:cNvPr id="44" name="Rectangle 1">
            <a:extLst>
              <a:ext uri="{FF2B5EF4-FFF2-40B4-BE49-F238E27FC236}">
                <a16:creationId xmlns:a16="http://schemas.microsoft.com/office/drawing/2014/main" id="{B4DC05A0-DE91-4732-B742-23F00AA800FB}"/>
              </a:ext>
            </a:extLst>
          </p:cNvPr>
          <p:cNvSpPr/>
          <p:nvPr/>
        </p:nvSpPr>
        <p:spPr>
          <a:xfrm>
            <a:off x="4308556"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76625"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2</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6" name="CuadroTexto 5">
            <a:extLst>
              <a:ext uri="{FF2B5EF4-FFF2-40B4-BE49-F238E27FC236}">
                <a16:creationId xmlns:a16="http://schemas.microsoft.com/office/drawing/2014/main" id="{5659444F-C921-41EE-9C22-2FF523A92AD3}"/>
              </a:ext>
            </a:extLst>
          </p:cNvPr>
          <p:cNvSpPr txBox="1"/>
          <p:nvPr/>
        </p:nvSpPr>
        <p:spPr>
          <a:xfrm>
            <a:off x="4373992" y="2215431"/>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47" name="CuadroTexto 38">
            <a:extLst>
              <a:ext uri="{FF2B5EF4-FFF2-40B4-BE49-F238E27FC236}">
                <a16:creationId xmlns:a16="http://schemas.microsoft.com/office/drawing/2014/main" id="{905BEE0E-5DFD-49C7-A0E6-973311449904}"/>
              </a:ext>
            </a:extLst>
          </p:cNvPr>
          <p:cNvSpPr txBox="1"/>
          <p:nvPr/>
        </p:nvSpPr>
        <p:spPr>
          <a:xfrm>
            <a:off x="6118636" y="224043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48" name="Picture 6">
            <a:extLst>
              <a:ext uri="{FF2B5EF4-FFF2-40B4-BE49-F238E27FC236}">
                <a16:creationId xmlns:a16="http://schemas.microsoft.com/office/drawing/2014/main" id="{223ADC44-FD35-449D-BB2B-F8FFEED8AB5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4874778" y="1273082"/>
            <a:ext cx="804430" cy="866407"/>
          </a:xfrm>
          <a:prstGeom prst="rect">
            <a:avLst/>
          </a:prstGeom>
        </p:spPr>
      </p:pic>
      <p:pic>
        <p:nvPicPr>
          <p:cNvPr id="49" name="Picture 48" descr="A picture containing toy, doll, vector graphics&#10;&#10;Description automatically generated">
            <a:extLst>
              <a:ext uri="{FF2B5EF4-FFF2-40B4-BE49-F238E27FC236}">
                <a16:creationId xmlns:a16="http://schemas.microsoft.com/office/drawing/2014/main" id="{E8B47BFE-96A1-4CB1-86DC-FE3A8D241B34}"/>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6513077" y="1096688"/>
            <a:ext cx="1127171" cy="1010368"/>
          </a:xfrm>
          <a:prstGeom prst="rect">
            <a:avLst/>
          </a:prstGeom>
        </p:spPr>
      </p:pic>
      <p:sp>
        <p:nvSpPr>
          <p:cNvPr id="50" name="Rectangle 1">
            <a:extLst>
              <a:ext uri="{FF2B5EF4-FFF2-40B4-BE49-F238E27FC236}">
                <a16:creationId xmlns:a16="http://schemas.microsoft.com/office/drawing/2014/main" id="{9FB89322-5BD5-4625-B7A7-B6C6E01EA17B}"/>
              </a:ext>
            </a:extLst>
          </p:cNvPr>
          <p:cNvSpPr/>
          <p:nvPr/>
        </p:nvSpPr>
        <p:spPr>
          <a:xfrm>
            <a:off x="8241949"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310018"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3</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2" name="CuadroTexto 5">
            <a:extLst>
              <a:ext uri="{FF2B5EF4-FFF2-40B4-BE49-F238E27FC236}">
                <a16:creationId xmlns:a16="http://schemas.microsoft.com/office/drawing/2014/main" id="{9955DD17-9EB1-4016-A895-D53406B85E52}"/>
              </a:ext>
            </a:extLst>
          </p:cNvPr>
          <p:cNvSpPr txBox="1"/>
          <p:nvPr/>
        </p:nvSpPr>
        <p:spPr>
          <a:xfrm>
            <a:off x="8307385" y="2215431"/>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53" name="CuadroTexto 38">
            <a:extLst>
              <a:ext uri="{FF2B5EF4-FFF2-40B4-BE49-F238E27FC236}">
                <a16:creationId xmlns:a16="http://schemas.microsoft.com/office/drawing/2014/main" id="{5638CC27-742C-484C-ABD7-69F9766845EB}"/>
              </a:ext>
            </a:extLst>
          </p:cNvPr>
          <p:cNvSpPr txBox="1"/>
          <p:nvPr/>
        </p:nvSpPr>
        <p:spPr>
          <a:xfrm>
            <a:off x="10052029" y="224043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54" name="Picture 6">
            <a:extLst>
              <a:ext uri="{FF2B5EF4-FFF2-40B4-BE49-F238E27FC236}">
                <a16:creationId xmlns:a16="http://schemas.microsoft.com/office/drawing/2014/main" id="{7DEF547D-A7CC-43AB-83AC-DF725AD2000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808171" y="1273082"/>
            <a:ext cx="804430" cy="866407"/>
          </a:xfrm>
          <a:prstGeom prst="rect">
            <a:avLst/>
          </a:prstGeom>
        </p:spPr>
      </p:pic>
      <p:pic>
        <p:nvPicPr>
          <p:cNvPr id="55" name="Picture 54" descr="A picture containing toy, doll, vector graphics&#10;&#10;Description automatically generated">
            <a:extLst>
              <a:ext uri="{FF2B5EF4-FFF2-40B4-BE49-F238E27FC236}">
                <a16:creationId xmlns:a16="http://schemas.microsoft.com/office/drawing/2014/main" id="{E932F52C-4BDC-4BEA-9360-989239B23770}"/>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10446470" y="1096688"/>
            <a:ext cx="1127171" cy="1010368"/>
          </a:xfrm>
          <a:prstGeom prst="rect">
            <a:avLst/>
          </a:prstGeom>
        </p:spPr>
      </p:pic>
      <p:sp>
        <p:nvSpPr>
          <p:cNvPr id="56" name="Rectangle 1">
            <a:extLst>
              <a:ext uri="{FF2B5EF4-FFF2-40B4-BE49-F238E27FC236}">
                <a16:creationId xmlns:a16="http://schemas.microsoft.com/office/drawing/2014/main" id="{AF5A5823-7EFA-467C-BFD0-A1A30389EF44}"/>
              </a:ext>
            </a:extLst>
          </p:cNvPr>
          <p:cNvSpPr/>
          <p:nvPr/>
        </p:nvSpPr>
        <p:spPr>
          <a:xfrm>
            <a:off x="2287146" y="403154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355215" y="4134270"/>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4</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8" name="CuadroTexto 5">
            <a:extLst>
              <a:ext uri="{FF2B5EF4-FFF2-40B4-BE49-F238E27FC236}">
                <a16:creationId xmlns:a16="http://schemas.microsoft.com/office/drawing/2014/main" id="{0B3AA880-0191-496D-9589-88D108EA8F9C}"/>
              </a:ext>
            </a:extLst>
          </p:cNvPr>
          <p:cNvSpPr txBox="1"/>
          <p:nvPr/>
        </p:nvSpPr>
        <p:spPr>
          <a:xfrm>
            <a:off x="2352582" y="5253013"/>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59" name="CuadroTexto 38">
            <a:extLst>
              <a:ext uri="{FF2B5EF4-FFF2-40B4-BE49-F238E27FC236}">
                <a16:creationId xmlns:a16="http://schemas.microsoft.com/office/drawing/2014/main" id="{6441F4BD-7C6D-4A1B-8D1C-2DBE7671DA86}"/>
              </a:ext>
            </a:extLst>
          </p:cNvPr>
          <p:cNvSpPr txBox="1"/>
          <p:nvPr/>
        </p:nvSpPr>
        <p:spPr>
          <a:xfrm>
            <a:off x="4097226" y="5278015"/>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60" name="Picture 6">
            <a:extLst>
              <a:ext uri="{FF2B5EF4-FFF2-40B4-BE49-F238E27FC236}">
                <a16:creationId xmlns:a16="http://schemas.microsoft.com/office/drawing/2014/main" id="{571C607D-7155-40B5-B5FF-17BC76D8D64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2853368" y="4310664"/>
            <a:ext cx="804430" cy="866407"/>
          </a:xfrm>
          <a:prstGeom prst="rect">
            <a:avLst/>
          </a:prstGeom>
        </p:spPr>
      </p:pic>
      <p:pic>
        <p:nvPicPr>
          <p:cNvPr id="61" name="Picture 60" descr="A picture containing toy, doll, vector graphics&#10;&#10;Description automatically generated">
            <a:extLst>
              <a:ext uri="{FF2B5EF4-FFF2-40B4-BE49-F238E27FC236}">
                <a16:creationId xmlns:a16="http://schemas.microsoft.com/office/drawing/2014/main" id="{A9E3C2C8-5AF2-44ED-8999-D462CF7E147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4491667" y="4134270"/>
            <a:ext cx="1127171" cy="1010368"/>
          </a:xfrm>
          <a:prstGeom prst="rect">
            <a:avLst/>
          </a:prstGeom>
        </p:spPr>
      </p:pic>
      <p:sp>
        <p:nvSpPr>
          <p:cNvPr id="62" name="Rectangle 1">
            <a:extLst>
              <a:ext uri="{FF2B5EF4-FFF2-40B4-BE49-F238E27FC236}">
                <a16:creationId xmlns:a16="http://schemas.microsoft.com/office/drawing/2014/main" id="{44DB72E5-0DD8-4424-9F1F-D2F03D536B99}"/>
              </a:ext>
            </a:extLst>
          </p:cNvPr>
          <p:cNvSpPr/>
          <p:nvPr/>
        </p:nvSpPr>
        <p:spPr>
          <a:xfrm>
            <a:off x="6220539" y="403154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288608" y="4134270"/>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5</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4" name="CuadroTexto 5">
            <a:extLst>
              <a:ext uri="{FF2B5EF4-FFF2-40B4-BE49-F238E27FC236}">
                <a16:creationId xmlns:a16="http://schemas.microsoft.com/office/drawing/2014/main" id="{9189B31B-350F-4D7E-8077-B0BB67B17D99}"/>
              </a:ext>
            </a:extLst>
          </p:cNvPr>
          <p:cNvSpPr txBox="1"/>
          <p:nvPr/>
        </p:nvSpPr>
        <p:spPr>
          <a:xfrm>
            <a:off x="6285975" y="5253013"/>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65" name="CuadroTexto 38">
            <a:extLst>
              <a:ext uri="{FF2B5EF4-FFF2-40B4-BE49-F238E27FC236}">
                <a16:creationId xmlns:a16="http://schemas.microsoft.com/office/drawing/2014/main" id="{E2AF95FA-291E-4A6F-B3CA-C606BE257617}"/>
              </a:ext>
            </a:extLst>
          </p:cNvPr>
          <p:cNvSpPr txBox="1"/>
          <p:nvPr/>
        </p:nvSpPr>
        <p:spPr>
          <a:xfrm>
            <a:off x="8030619" y="5278015"/>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66" name="Picture 6">
            <a:extLst>
              <a:ext uri="{FF2B5EF4-FFF2-40B4-BE49-F238E27FC236}">
                <a16:creationId xmlns:a16="http://schemas.microsoft.com/office/drawing/2014/main" id="{04E2FE16-931F-474E-BD7F-EBF0509CB5CA}"/>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6786761" y="4310664"/>
            <a:ext cx="804430" cy="866407"/>
          </a:xfrm>
          <a:prstGeom prst="rect">
            <a:avLst/>
          </a:prstGeom>
        </p:spPr>
      </p:pic>
      <p:pic>
        <p:nvPicPr>
          <p:cNvPr id="67" name="Picture 66" descr="A picture containing toy, doll, vector graphics&#10;&#10;Description automatically generated">
            <a:extLst>
              <a:ext uri="{FF2B5EF4-FFF2-40B4-BE49-F238E27FC236}">
                <a16:creationId xmlns:a16="http://schemas.microsoft.com/office/drawing/2014/main" id="{80600033-7C5E-425A-B320-CB70D2C60D4F}"/>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8425060" y="4134270"/>
            <a:ext cx="1127171" cy="1010368"/>
          </a:xfrm>
          <a:prstGeom prst="rect">
            <a:avLst/>
          </a:prstGeom>
        </p:spPr>
      </p:pic>
      <p:sp>
        <p:nvSpPr>
          <p:cNvPr id="9" name="Rectangle 8">
            <a:extLst>
              <a:ext uri="{FF2B5EF4-FFF2-40B4-BE49-F238E27FC236}">
                <a16:creationId xmlns:a16="http://schemas.microsoft.com/office/drawing/2014/main" id="{D6CC2875-9342-458E-A973-6F1B33F6384F}"/>
              </a:ext>
            </a:extLst>
          </p:cNvPr>
          <p:cNvSpPr/>
          <p:nvPr/>
        </p:nvSpPr>
        <p:spPr>
          <a:xfrm>
            <a:off x="785430" y="2987788"/>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4" name="Rectangle 73">
            <a:extLst>
              <a:ext uri="{FF2B5EF4-FFF2-40B4-BE49-F238E27FC236}">
                <a16:creationId xmlns:a16="http://schemas.microsoft.com/office/drawing/2014/main" id="{77B7CEC3-7C0D-45A4-B1EC-FBFDFE1F9C65}"/>
              </a:ext>
            </a:extLst>
          </p:cNvPr>
          <p:cNvSpPr/>
          <p:nvPr/>
        </p:nvSpPr>
        <p:spPr>
          <a:xfrm>
            <a:off x="4729424" y="3013027"/>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5" name="Rectangle 74">
            <a:extLst>
              <a:ext uri="{FF2B5EF4-FFF2-40B4-BE49-F238E27FC236}">
                <a16:creationId xmlns:a16="http://schemas.microsoft.com/office/drawing/2014/main" id="{2FAA54F7-935C-41DA-B8FE-73F6E0777086}"/>
              </a:ext>
            </a:extLst>
          </p:cNvPr>
          <p:cNvSpPr/>
          <p:nvPr/>
        </p:nvSpPr>
        <p:spPr>
          <a:xfrm>
            <a:off x="8662817" y="2978723"/>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6" name="Rectangle 75">
            <a:extLst>
              <a:ext uri="{FF2B5EF4-FFF2-40B4-BE49-F238E27FC236}">
                <a16:creationId xmlns:a16="http://schemas.microsoft.com/office/drawing/2014/main" id="{E59628C3-045C-44DE-B4AE-0F7A58D19AFB}"/>
              </a:ext>
            </a:extLst>
          </p:cNvPr>
          <p:cNvSpPr/>
          <p:nvPr/>
        </p:nvSpPr>
        <p:spPr>
          <a:xfrm>
            <a:off x="2640964" y="608801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7" name="Rectangle 76">
            <a:extLst>
              <a:ext uri="{FF2B5EF4-FFF2-40B4-BE49-F238E27FC236}">
                <a16:creationId xmlns:a16="http://schemas.microsoft.com/office/drawing/2014/main" id="{C0F90DA6-33A6-425A-B25C-BFF797402476}"/>
              </a:ext>
            </a:extLst>
          </p:cNvPr>
          <p:cNvSpPr/>
          <p:nvPr/>
        </p:nvSpPr>
        <p:spPr>
          <a:xfrm>
            <a:off x="6574712" y="608801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8" name="TextBox 77">
            <a:extLst>
              <a:ext uri="{FF2B5EF4-FFF2-40B4-BE49-F238E27FC236}">
                <a16:creationId xmlns:a16="http://schemas.microsoft.com/office/drawing/2014/main" id="{905913EA-B750-4081-9960-E09541A22080}"/>
              </a:ext>
            </a:extLst>
          </p:cNvPr>
          <p:cNvSpPr txBox="1"/>
          <p:nvPr/>
        </p:nvSpPr>
        <p:spPr>
          <a:xfrm>
            <a:off x="263336" y="2571164"/>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79" name="TextBox 78">
            <a:extLst>
              <a:ext uri="{FF2B5EF4-FFF2-40B4-BE49-F238E27FC236}">
                <a16:creationId xmlns:a16="http://schemas.microsoft.com/office/drawing/2014/main" id="{0B88956E-7A9C-46C5-A561-8D0FCE77E38F}"/>
              </a:ext>
            </a:extLst>
          </p:cNvPr>
          <p:cNvSpPr txBox="1"/>
          <p:nvPr/>
        </p:nvSpPr>
        <p:spPr>
          <a:xfrm>
            <a:off x="4139135" y="2640543"/>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80" name="TextBox 79">
            <a:extLst>
              <a:ext uri="{FF2B5EF4-FFF2-40B4-BE49-F238E27FC236}">
                <a16:creationId xmlns:a16="http://schemas.microsoft.com/office/drawing/2014/main" id="{AF12BF3E-DD75-473D-BFD0-83284FBE7C81}"/>
              </a:ext>
            </a:extLst>
          </p:cNvPr>
          <p:cNvSpPr txBox="1"/>
          <p:nvPr/>
        </p:nvSpPr>
        <p:spPr>
          <a:xfrm>
            <a:off x="8084099" y="2623965"/>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81" name="TextBox 80">
            <a:extLst>
              <a:ext uri="{FF2B5EF4-FFF2-40B4-BE49-F238E27FC236}">
                <a16:creationId xmlns:a16="http://schemas.microsoft.com/office/drawing/2014/main" id="{BFE17DFB-75B6-42D6-B017-178E1401D4C8}"/>
              </a:ext>
            </a:extLst>
          </p:cNvPr>
          <p:cNvSpPr txBox="1"/>
          <p:nvPr/>
        </p:nvSpPr>
        <p:spPr>
          <a:xfrm>
            <a:off x="2005600" y="5682926"/>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82" name="TextBox 81">
            <a:extLst>
              <a:ext uri="{FF2B5EF4-FFF2-40B4-BE49-F238E27FC236}">
                <a16:creationId xmlns:a16="http://schemas.microsoft.com/office/drawing/2014/main" id="{01F3C892-9029-408C-9BA3-7EC9CFC9CD8F}"/>
              </a:ext>
            </a:extLst>
          </p:cNvPr>
          <p:cNvSpPr txBox="1"/>
          <p:nvPr/>
        </p:nvSpPr>
        <p:spPr>
          <a:xfrm>
            <a:off x="6069662" y="5710050"/>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Tree>
    <p:extLst>
      <p:ext uri="{BB962C8B-B14F-4D97-AF65-F5344CB8AC3E}">
        <p14:creationId xmlns:p14="http://schemas.microsoft.com/office/powerpoint/2010/main" val="3054989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 name="Rectangle 1">
            <a:extLst>
              <a:ext uri="{FF2B5EF4-FFF2-40B4-BE49-F238E27FC236}">
                <a16:creationId xmlns:a16="http://schemas.microsoft.com/office/drawing/2014/main" id="{9DB13345-1AD8-428A-AE0A-5DD18CA0BA25}"/>
              </a:ext>
            </a:extLst>
          </p:cNvPr>
          <p:cNvSpPr/>
          <p:nvPr/>
        </p:nvSpPr>
        <p:spPr>
          <a:xfrm>
            <a:off x="355846"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23915"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1</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2269403" y="2172175"/>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522758" y="2157229"/>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39" name="Picture 6">
            <a:extLst>
              <a:ext uri="{FF2B5EF4-FFF2-40B4-BE49-F238E27FC236}">
                <a16:creationId xmlns:a16="http://schemas.microsoft.com/office/drawing/2014/main" id="{0A9672BD-7CCD-4E3C-985D-57B56A98F9D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2749538" y="1110467"/>
            <a:ext cx="804430" cy="866407"/>
          </a:xfrm>
          <a:prstGeom prst="rect">
            <a:avLst/>
          </a:prstGeom>
        </p:spPr>
      </p:pic>
      <p:pic>
        <p:nvPicPr>
          <p:cNvPr id="6" name="Picture 5" descr="A picture containing toy, doll, vector graphics&#10;&#10;Description automatically generated">
            <a:extLst>
              <a:ext uri="{FF2B5EF4-FFF2-40B4-BE49-F238E27FC236}">
                <a16:creationId xmlns:a16="http://schemas.microsoft.com/office/drawing/2014/main" id="{9A0B5425-F705-40F5-B4F2-86702E435F4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917199" y="1013484"/>
            <a:ext cx="1127171" cy="1010368"/>
          </a:xfrm>
          <a:prstGeom prst="rect">
            <a:avLst/>
          </a:prstGeom>
        </p:spPr>
      </p:pic>
      <p:sp>
        <p:nvSpPr>
          <p:cNvPr id="44" name="Rectangle 1">
            <a:extLst>
              <a:ext uri="{FF2B5EF4-FFF2-40B4-BE49-F238E27FC236}">
                <a16:creationId xmlns:a16="http://schemas.microsoft.com/office/drawing/2014/main" id="{B4DC05A0-DE91-4732-B742-23F00AA800FB}"/>
              </a:ext>
            </a:extLst>
          </p:cNvPr>
          <p:cNvSpPr/>
          <p:nvPr/>
        </p:nvSpPr>
        <p:spPr>
          <a:xfrm>
            <a:off x="4242559"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10628"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2</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1">
            <a:extLst>
              <a:ext uri="{FF2B5EF4-FFF2-40B4-BE49-F238E27FC236}">
                <a16:creationId xmlns:a16="http://schemas.microsoft.com/office/drawing/2014/main" id="{9FB89322-5BD5-4625-B7A7-B6C6E01EA17B}"/>
              </a:ext>
            </a:extLst>
          </p:cNvPr>
          <p:cNvSpPr/>
          <p:nvPr/>
        </p:nvSpPr>
        <p:spPr>
          <a:xfrm>
            <a:off x="8175952"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244021"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3</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1">
            <a:extLst>
              <a:ext uri="{FF2B5EF4-FFF2-40B4-BE49-F238E27FC236}">
                <a16:creationId xmlns:a16="http://schemas.microsoft.com/office/drawing/2014/main" id="{AF5A5823-7EFA-467C-BFD0-A1A30389EF44}"/>
              </a:ext>
            </a:extLst>
          </p:cNvPr>
          <p:cNvSpPr/>
          <p:nvPr/>
        </p:nvSpPr>
        <p:spPr>
          <a:xfrm>
            <a:off x="2321461" y="370684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389530" y="380956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4</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1">
            <a:extLst>
              <a:ext uri="{FF2B5EF4-FFF2-40B4-BE49-F238E27FC236}">
                <a16:creationId xmlns:a16="http://schemas.microsoft.com/office/drawing/2014/main" id="{44DB72E5-0DD8-4424-9F1F-D2F03D536B99}"/>
              </a:ext>
            </a:extLst>
          </p:cNvPr>
          <p:cNvSpPr/>
          <p:nvPr/>
        </p:nvSpPr>
        <p:spPr>
          <a:xfrm>
            <a:off x="6254854" y="370684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322923" y="380956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5</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6" name="CuadroTexto 5">
            <a:extLst>
              <a:ext uri="{FF2B5EF4-FFF2-40B4-BE49-F238E27FC236}">
                <a16:creationId xmlns:a16="http://schemas.microsoft.com/office/drawing/2014/main" id="{ABCA8C1F-2E55-4DA3-87F0-16CD7ED4734F}"/>
              </a:ext>
            </a:extLst>
          </p:cNvPr>
          <p:cNvSpPr txBox="1"/>
          <p:nvPr/>
        </p:nvSpPr>
        <p:spPr>
          <a:xfrm>
            <a:off x="6096000" y="2170502"/>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37" name="CuadroTexto 38">
            <a:extLst>
              <a:ext uri="{FF2B5EF4-FFF2-40B4-BE49-F238E27FC236}">
                <a16:creationId xmlns:a16="http://schemas.microsoft.com/office/drawing/2014/main" id="{675E3A58-E992-4A12-A225-98BD472D3BDD}"/>
              </a:ext>
            </a:extLst>
          </p:cNvPr>
          <p:cNvSpPr txBox="1"/>
          <p:nvPr/>
        </p:nvSpPr>
        <p:spPr>
          <a:xfrm>
            <a:off x="4349355" y="2155556"/>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38" name="Picture 6">
            <a:extLst>
              <a:ext uri="{FF2B5EF4-FFF2-40B4-BE49-F238E27FC236}">
                <a16:creationId xmlns:a16="http://schemas.microsoft.com/office/drawing/2014/main" id="{B6258EBA-E370-47FC-9EF6-7BB3E930B51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6576135" y="1108794"/>
            <a:ext cx="804430" cy="866407"/>
          </a:xfrm>
          <a:prstGeom prst="rect">
            <a:avLst/>
          </a:prstGeom>
        </p:spPr>
      </p:pic>
      <p:pic>
        <p:nvPicPr>
          <p:cNvPr id="40" name="Picture 39" descr="A picture containing toy, doll, vector graphics&#10;&#10;Description automatically generated">
            <a:extLst>
              <a:ext uri="{FF2B5EF4-FFF2-40B4-BE49-F238E27FC236}">
                <a16:creationId xmlns:a16="http://schemas.microsoft.com/office/drawing/2014/main" id="{F3A95D72-E9A2-4174-9F4B-1BE935186D72}"/>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4743796" y="1011811"/>
            <a:ext cx="1127171" cy="1010368"/>
          </a:xfrm>
          <a:prstGeom prst="rect">
            <a:avLst/>
          </a:prstGeom>
        </p:spPr>
      </p:pic>
      <p:sp>
        <p:nvSpPr>
          <p:cNvPr id="41" name="CuadroTexto 5">
            <a:extLst>
              <a:ext uri="{FF2B5EF4-FFF2-40B4-BE49-F238E27FC236}">
                <a16:creationId xmlns:a16="http://schemas.microsoft.com/office/drawing/2014/main" id="{434B4242-D9FE-4C63-9C30-507AC5279674}"/>
              </a:ext>
            </a:extLst>
          </p:cNvPr>
          <p:cNvSpPr txBox="1"/>
          <p:nvPr/>
        </p:nvSpPr>
        <p:spPr>
          <a:xfrm>
            <a:off x="10046549" y="2192236"/>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42" name="CuadroTexto 38">
            <a:extLst>
              <a:ext uri="{FF2B5EF4-FFF2-40B4-BE49-F238E27FC236}">
                <a16:creationId xmlns:a16="http://schemas.microsoft.com/office/drawing/2014/main" id="{128BA406-E9CE-4F2F-8C4C-5769FA1324D1}"/>
              </a:ext>
            </a:extLst>
          </p:cNvPr>
          <p:cNvSpPr txBox="1"/>
          <p:nvPr/>
        </p:nvSpPr>
        <p:spPr>
          <a:xfrm>
            <a:off x="8299904" y="2177290"/>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43" name="Picture 6">
            <a:extLst>
              <a:ext uri="{FF2B5EF4-FFF2-40B4-BE49-F238E27FC236}">
                <a16:creationId xmlns:a16="http://schemas.microsoft.com/office/drawing/2014/main" id="{3F934AD8-B84D-41B4-AE20-125885253FA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10526684" y="1130528"/>
            <a:ext cx="804430" cy="866407"/>
          </a:xfrm>
          <a:prstGeom prst="rect">
            <a:avLst/>
          </a:prstGeom>
        </p:spPr>
      </p:pic>
      <p:pic>
        <p:nvPicPr>
          <p:cNvPr id="68" name="Picture 67" descr="A picture containing toy, doll, vector graphics&#10;&#10;Description automatically generated">
            <a:extLst>
              <a:ext uri="{FF2B5EF4-FFF2-40B4-BE49-F238E27FC236}">
                <a16:creationId xmlns:a16="http://schemas.microsoft.com/office/drawing/2014/main" id="{C240D0EF-768E-4586-A529-A6CFD1CBE67F}"/>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8694345" y="1033545"/>
            <a:ext cx="1127171" cy="1010368"/>
          </a:xfrm>
          <a:prstGeom prst="rect">
            <a:avLst/>
          </a:prstGeom>
        </p:spPr>
      </p:pic>
      <p:sp>
        <p:nvSpPr>
          <p:cNvPr id="69" name="CuadroTexto 5">
            <a:extLst>
              <a:ext uri="{FF2B5EF4-FFF2-40B4-BE49-F238E27FC236}">
                <a16:creationId xmlns:a16="http://schemas.microsoft.com/office/drawing/2014/main" id="{78326417-7F07-4FD7-BAF7-EC338C6690CE}"/>
              </a:ext>
            </a:extLst>
          </p:cNvPr>
          <p:cNvSpPr txBox="1"/>
          <p:nvPr/>
        </p:nvSpPr>
        <p:spPr>
          <a:xfrm>
            <a:off x="4225056" y="4942164"/>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70" name="CuadroTexto 38">
            <a:extLst>
              <a:ext uri="{FF2B5EF4-FFF2-40B4-BE49-F238E27FC236}">
                <a16:creationId xmlns:a16="http://schemas.microsoft.com/office/drawing/2014/main" id="{BF339DD9-20F6-4614-B96F-2524FCE4C0DD}"/>
              </a:ext>
            </a:extLst>
          </p:cNvPr>
          <p:cNvSpPr txBox="1"/>
          <p:nvPr/>
        </p:nvSpPr>
        <p:spPr>
          <a:xfrm>
            <a:off x="2478411" y="4927218"/>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71" name="Picture 6">
            <a:extLst>
              <a:ext uri="{FF2B5EF4-FFF2-40B4-BE49-F238E27FC236}">
                <a16:creationId xmlns:a16="http://schemas.microsoft.com/office/drawing/2014/main" id="{C6C0165C-11D4-4527-BCE6-8BFF79C90AB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4705191" y="3880456"/>
            <a:ext cx="804430" cy="866407"/>
          </a:xfrm>
          <a:prstGeom prst="rect">
            <a:avLst/>
          </a:prstGeom>
        </p:spPr>
      </p:pic>
      <p:pic>
        <p:nvPicPr>
          <p:cNvPr id="72" name="Picture 71" descr="A picture containing toy, doll, vector graphics&#10;&#10;Description automatically generated">
            <a:extLst>
              <a:ext uri="{FF2B5EF4-FFF2-40B4-BE49-F238E27FC236}">
                <a16:creationId xmlns:a16="http://schemas.microsoft.com/office/drawing/2014/main" id="{1F7986A8-6532-4B89-9C50-75EAC9210C23}"/>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2872852" y="3783473"/>
            <a:ext cx="1127171" cy="1010368"/>
          </a:xfrm>
          <a:prstGeom prst="rect">
            <a:avLst/>
          </a:prstGeom>
        </p:spPr>
      </p:pic>
      <p:sp>
        <p:nvSpPr>
          <p:cNvPr id="73" name="CuadroTexto 5">
            <a:extLst>
              <a:ext uri="{FF2B5EF4-FFF2-40B4-BE49-F238E27FC236}">
                <a16:creationId xmlns:a16="http://schemas.microsoft.com/office/drawing/2014/main" id="{F192D668-B091-40DE-B5AD-91D186DA3CA6}"/>
              </a:ext>
            </a:extLst>
          </p:cNvPr>
          <p:cNvSpPr txBox="1"/>
          <p:nvPr/>
        </p:nvSpPr>
        <p:spPr>
          <a:xfrm>
            <a:off x="8093861" y="4949889"/>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74" name="CuadroTexto 38">
            <a:extLst>
              <a:ext uri="{FF2B5EF4-FFF2-40B4-BE49-F238E27FC236}">
                <a16:creationId xmlns:a16="http://schemas.microsoft.com/office/drawing/2014/main" id="{DE93861F-169F-48DF-9604-F6B732FF462F}"/>
              </a:ext>
            </a:extLst>
          </p:cNvPr>
          <p:cNvSpPr txBox="1"/>
          <p:nvPr/>
        </p:nvSpPr>
        <p:spPr>
          <a:xfrm>
            <a:off x="6347216" y="493494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75" name="Picture 6">
            <a:extLst>
              <a:ext uri="{FF2B5EF4-FFF2-40B4-BE49-F238E27FC236}">
                <a16:creationId xmlns:a16="http://schemas.microsoft.com/office/drawing/2014/main" id="{C254708D-66BE-4164-B59B-E58D13481CF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573996" y="3888181"/>
            <a:ext cx="804430" cy="866407"/>
          </a:xfrm>
          <a:prstGeom prst="rect">
            <a:avLst/>
          </a:prstGeom>
        </p:spPr>
      </p:pic>
      <p:pic>
        <p:nvPicPr>
          <p:cNvPr id="76" name="Picture 75" descr="A picture containing toy, doll, vector graphics&#10;&#10;Description automatically generated">
            <a:extLst>
              <a:ext uri="{FF2B5EF4-FFF2-40B4-BE49-F238E27FC236}">
                <a16:creationId xmlns:a16="http://schemas.microsoft.com/office/drawing/2014/main" id="{02460AD9-6806-44EF-B7C1-4B0A45A6573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6741657" y="3791198"/>
            <a:ext cx="1127171" cy="1010368"/>
          </a:xfrm>
          <a:prstGeom prst="rect">
            <a:avLst/>
          </a:prstGeom>
        </p:spPr>
      </p:pic>
      <p:sp>
        <p:nvSpPr>
          <p:cNvPr id="82" name="Rectangle 81">
            <a:extLst>
              <a:ext uri="{FF2B5EF4-FFF2-40B4-BE49-F238E27FC236}">
                <a16:creationId xmlns:a16="http://schemas.microsoft.com/office/drawing/2014/main" id="{78B91243-A7C5-4A24-973D-49598BC07DC8}"/>
              </a:ext>
            </a:extLst>
          </p:cNvPr>
          <p:cNvSpPr/>
          <p:nvPr/>
        </p:nvSpPr>
        <p:spPr>
          <a:xfrm>
            <a:off x="760015" y="2985740"/>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83" name="Rectangle 82">
            <a:extLst>
              <a:ext uri="{FF2B5EF4-FFF2-40B4-BE49-F238E27FC236}">
                <a16:creationId xmlns:a16="http://schemas.microsoft.com/office/drawing/2014/main" id="{DA4DD1D1-8F5A-4443-809C-665744B52E50}"/>
              </a:ext>
            </a:extLst>
          </p:cNvPr>
          <p:cNvSpPr/>
          <p:nvPr/>
        </p:nvSpPr>
        <p:spPr>
          <a:xfrm>
            <a:off x="4729424" y="3013027"/>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84" name="Rectangle 83">
            <a:extLst>
              <a:ext uri="{FF2B5EF4-FFF2-40B4-BE49-F238E27FC236}">
                <a16:creationId xmlns:a16="http://schemas.microsoft.com/office/drawing/2014/main" id="{4E51DFC3-6B5C-4EC3-91F7-400124592032}"/>
              </a:ext>
            </a:extLst>
          </p:cNvPr>
          <p:cNvSpPr/>
          <p:nvPr/>
        </p:nvSpPr>
        <p:spPr>
          <a:xfrm>
            <a:off x="8662817" y="2978723"/>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85" name="Rectangle 84">
            <a:extLst>
              <a:ext uri="{FF2B5EF4-FFF2-40B4-BE49-F238E27FC236}">
                <a16:creationId xmlns:a16="http://schemas.microsoft.com/office/drawing/2014/main" id="{E57DCDF7-3C9A-402E-AFC5-A951891541A1}"/>
              </a:ext>
            </a:extLst>
          </p:cNvPr>
          <p:cNvSpPr/>
          <p:nvPr/>
        </p:nvSpPr>
        <p:spPr>
          <a:xfrm>
            <a:off x="2640964" y="608801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86" name="Rectangle 85">
            <a:extLst>
              <a:ext uri="{FF2B5EF4-FFF2-40B4-BE49-F238E27FC236}">
                <a16:creationId xmlns:a16="http://schemas.microsoft.com/office/drawing/2014/main" id="{6D81225C-F07D-4AE8-B53F-2F5A0457E4FE}"/>
              </a:ext>
            </a:extLst>
          </p:cNvPr>
          <p:cNvSpPr/>
          <p:nvPr/>
        </p:nvSpPr>
        <p:spPr>
          <a:xfrm>
            <a:off x="6574712" y="608801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87" name="TextBox 86">
            <a:extLst>
              <a:ext uri="{FF2B5EF4-FFF2-40B4-BE49-F238E27FC236}">
                <a16:creationId xmlns:a16="http://schemas.microsoft.com/office/drawing/2014/main" id="{F00AE4B7-B0A8-48A1-B8D7-85BE0F07C0A8}"/>
              </a:ext>
            </a:extLst>
          </p:cNvPr>
          <p:cNvSpPr txBox="1"/>
          <p:nvPr/>
        </p:nvSpPr>
        <p:spPr>
          <a:xfrm>
            <a:off x="263336" y="2571164"/>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88" name="TextBox 87">
            <a:extLst>
              <a:ext uri="{FF2B5EF4-FFF2-40B4-BE49-F238E27FC236}">
                <a16:creationId xmlns:a16="http://schemas.microsoft.com/office/drawing/2014/main" id="{9A12687A-6DE8-44A6-BE43-CB3E6AC5AC53}"/>
              </a:ext>
            </a:extLst>
          </p:cNvPr>
          <p:cNvSpPr txBox="1"/>
          <p:nvPr/>
        </p:nvSpPr>
        <p:spPr>
          <a:xfrm>
            <a:off x="4139135" y="2640543"/>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89" name="TextBox 88">
            <a:extLst>
              <a:ext uri="{FF2B5EF4-FFF2-40B4-BE49-F238E27FC236}">
                <a16:creationId xmlns:a16="http://schemas.microsoft.com/office/drawing/2014/main" id="{93ADDC78-2312-4918-A61A-CA631239FB96}"/>
              </a:ext>
            </a:extLst>
          </p:cNvPr>
          <p:cNvSpPr txBox="1"/>
          <p:nvPr/>
        </p:nvSpPr>
        <p:spPr>
          <a:xfrm>
            <a:off x="8084099" y="2623965"/>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90" name="TextBox 89">
            <a:extLst>
              <a:ext uri="{FF2B5EF4-FFF2-40B4-BE49-F238E27FC236}">
                <a16:creationId xmlns:a16="http://schemas.microsoft.com/office/drawing/2014/main" id="{84A23E1D-91A8-4876-9FCF-7716F365899F}"/>
              </a:ext>
            </a:extLst>
          </p:cNvPr>
          <p:cNvSpPr txBox="1"/>
          <p:nvPr/>
        </p:nvSpPr>
        <p:spPr>
          <a:xfrm>
            <a:off x="2005600" y="5682926"/>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91" name="TextBox 90">
            <a:extLst>
              <a:ext uri="{FF2B5EF4-FFF2-40B4-BE49-F238E27FC236}">
                <a16:creationId xmlns:a16="http://schemas.microsoft.com/office/drawing/2014/main" id="{3704E957-FA23-4B43-99F9-FF4B60238FAC}"/>
              </a:ext>
            </a:extLst>
          </p:cNvPr>
          <p:cNvSpPr txBox="1"/>
          <p:nvPr/>
        </p:nvSpPr>
        <p:spPr>
          <a:xfrm>
            <a:off x="6069662" y="5710050"/>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Tree>
    <p:extLst>
      <p:ext uri="{BB962C8B-B14F-4D97-AF65-F5344CB8AC3E}">
        <p14:creationId xmlns:p14="http://schemas.microsoft.com/office/powerpoint/2010/main" val="879312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10" name="Rectangle 1">
            <a:extLst>
              <a:ext uri="{FF2B5EF4-FFF2-40B4-BE49-F238E27FC236}">
                <a16:creationId xmlns:a16="http://schemas.microsoft.com/office/drawing/2014/main" id="{9DB13345-1AD8-428A-AE0A-5DD18CA0BA25}"/>
              </a:ext>
            </a:extLst>
          </p:cNvPr>
          <p:cNvSpPr/>
          <p:nvPr/>
        </p:nvSpPr>
        <p:spPr>
          <a:xfrm>
            <a:off x="479302" y="106537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547371" y="116809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1</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544738" y="2286841"/>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2289382" y="231184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39" name="Picture 6">
            <a:extLst>
              <a:ext uri="{FF2B5EF4-FFF2-40B4-BE49-F238E27FC236}">
                <a16:creationId xmlns:a16="http://schemas.microsoft.com/office/drawing/2014/main" id="{0A9672BD-7CCD-4E3C-985D-57B56A98F9D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1045524" y="1344492"/>
            <a:ext cx="804430" cy="866407"/>
          </a:xfrm>
          <a:prstGeom prst="rect">
            <a:avLst/>
          </a:prstGeom>
        </p:spPr>
      </p:pic>
      <p:pic>
        <p:nvPicPr>
          <p:cNvPr id="6" name="Picture 5" descr="A picture containing toy, doll, vector graphics&#10;&#10;Description automatically generated">
            <a:extLst>
              <a:ext uri="{FF2B5EF4-FFF2-40B4-BE49-F238E27FC236}">
                <a16:creationId xmlns:a16="http://schemas.microsoft.com/office/drawing/2014/main" id="{9A0B5425-F705-40F5-B4F2-86702E435F4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2683823" y="1168098"/>
            <a:ext cx="1127171" cy="1010368"/>
          </a:xfrm>
          <a:prstGeom prst="rect">
            <a:avLst/>
          </a:prstGeom>
        </p:spPr>
      </p:pic>
      <p:sp>
        <p:nvSpPr>
          <p:cNvPr id="44" name="Rectangle 1">
            <a:extLst>
              <a:ext uri="{FF2B5EF4-FFF2-40B4-BE49-F238E27FC236}">
                <a16:creationId xmlns:a16="http://schemas.microsoft.com/office/drawing/2014/main" id="{B4DC05A0-DE91-4732-B742-23F00AA800FB}"/>
              </a:ext>
            </a:extLst>
          </p:cNvPr>
          <p:cNvSpPr/>
          <p:nvPr/>
        </p:nvSpPr>
        <p:spPr>
          <a:xfrm>
            <a:off x="4366015" y="106537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434084" y="116809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2</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6" name="CuadroTexto 5">
            <a:extLst>
              <a:ext uri="{FF2B5EF4-FFF2-40B4-BE49-F238E27FC236}">
                <a16:creationId xmlns:a16="http://schemas.microsoft.com/office/drawing/2014/main" id="{5659444F-C921-41EE-9C22-2FF523A92AD3}"/>
              </a:ext>
            </a:extLst>
          </p:cNvPr>
          <p:cNvSpPr txBox="1"/>
          <p:nvPr/>
        </p:nvSpPr>
        <p:spPr>
          <a:xfrm>
            <a:off x="4431451" y="2286841"/>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47" name="CuadroTexto 38">
            <a:extLst>
              <a:ext uri="{FF2B5EF4-FFF2-40B4-BE49-F238E27FC236}">
                <a16:creationId xmlns:a16="http://schemas.microsoft.com/office/drawing/2014/main" id="{905BEE0E-5DFD-49C7-A0E6-973311449904}"/>
              </a:ext>
            </a:extLst>
          </p:cNvPr>
          <p:cNvSpPr txBox="1"/>
          <p:nvPr/>
        </p:nvSpPr>
        <p:spPr>
          <a:xfrm>
            <a:off x="6176095" y="231184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48" name="Picture 6">
            <a:extLst>
              <a:ext uri="{FF2B5EF4-FFF2-40B4-BE49-F238E27FC236}">
                <a16:creationId xmlns:a16="http://schemas.microsoft.com/office/drawing/2014/main" id="{223ADC44-FD35-449D-BB2B-F8FFEED8AB5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4932237" y="1344492"/>
            <a:ext cx="804430" cy="866407"/>
          </a:xfrm>
          <a:prstGeom prst="rect">
            <a:avLst/>
          </a:prstGeom>
        </p:spPr>
      </p:pic>
      <p:pic>
        <p:nvPicPr>
          <p:cNvPr id="49" name="Picture 48" descr="A picture containing toy, doll, vector graphics&#10;&#10;Description automatically generated">
            <a:extLst>
              <a:ext uri="{FF2B5EF4-FFF2-40B4-BE49-F238E27FC236}">
                <a16:creationId xmlns:a16="http://schemas.microsoft.com/office/drawing/2014/main" id="{E8B47BFE-96A1-4CB1-86DC-FE3A8D241B34}"/>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6570536" y="1168098"/>
            <a:ext cx="1127171" cy="1010368"/>
          </a:xfrm>
          <a:prstGeom prst="rect">
            <a:avLst/>
          </a:prstGeom>
        </p:spPr>
      </p:pic>
      <p:sp>
        <p:nvSpPr>
          <p:cNvPr id="50" name="Rectangle 1">
            <a:extLst>
              <a:ext uri="{FF2B5EF4-FFF2-40B4-BE49-F238E27FC236}">
                <a16:creationId xmlns:a16="http://schemas.microsoft.com/office/drawing/2014/main" id="{9FB89322-5BD5-4625-B7A7-B6C6E01EA17B}"/>
              </a:ext>
            </a:extLst>
          </p:cNvPr>
          <p:cNvSpPr/>
          <p:nvPr/>
        </p:nvSpPr>
        <p:spPr>
          <a:xfrm>
            <a:off x="8299408" y="106537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367477" y="116809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3</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2" name="CuadroTexto 5">
            <a:extLst>
              <a:ext uri="{FF2B5EF4-FFF2-40B4-BE49-F238E27FC236}">
                <a16:creationId xmlns:a16="http://schemas.microsoft.com/office/drawing/2014/main" id="{9955DD17-9EB1-4016-A895-D53406B85E52}"/>
              </a:ext>
            </a:extLst>
          </p:cNvPr>
          <p:cNvSpPr txBox="1"/>
          <p:nvPr/>
        </p:nvSpPr>
        <p:spPr>
          <a:xfrm>
            <a:off x="8364844" y="2286841"/>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53" name="CuadroTexto 38">
            <a:extLst>
              <a:ext uri="{FF2B5EF4-FFF2-40B4-BE49-F238E27FC236}">
                <a16:creationId xmlns:a16="http://schemas.microsoft.com/office/drawing/2014/main" id="{5638CC27-742C-484C-ABD7-69F9766845EB}"/>
              </a:ext>
            </a:extLst>
          </p:cNvPr>
          <p:cNvSpPr txBox="1"/>
          <p:nvPr/>
        </p:nvSpPr>
        <p:spPr>
          <a:xfrm>
            <a:off x="10109488" y="231184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54" name="Picture 6">
            <a:extLst>
              <a:ext uri="{FF2B5EF4-FFF2-40B4-BE49-F238E27FC236}">
                <a16:creationId xmlns:a16="http://schemas.microsoft.com/office/drawing/2014/main" id="{7DEF547D-A7CC-43AB-83AC-DF725AD2000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865630" y="1344492"/>
            <a:ext cx="804430" cy="866407"/>
          </a:xfrm>
          <a:prstGeom prst="rect">
            <a:avLst/>
          </a:prstGeom>
        </p:spPr>
      </p:pic>
      <p:pic>
        <p:nvPicPr>
          <p:cNvPr id="55" name="Picture 54" descr="A picture containing toy, doll, vector graphics&#10;&#10;Description automatically generated">
            <a:extLst>
              <a:ext uri="{FF2B5EF4-FFF2-40B4-BE49-F238E27FC236}">
                <a16:creationId xmlns:a16="http://schemas.microsoft.com/office/drawing/2014/main" id="{E932F52C-4BDC-4BEA-9360-989239B23770}"/>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10503929" y="1168098"/>
            <a:ext cx="1127171" cy="1010368"/>
          </a:xfrm>
          <a:prstGeom prst="rect">
            <a:avLst/>
          </a:prstGeom>
        </p:spPr>
      </p:pic>
      <p:sp>
        <p:nvSpPr>
          <p:cNvPr id="56" name="Rectangle 1">
            <a:extLst>
              <a:ext uri="{FF2B5EF4-FFF2-40B4-BE49-F238E27FC236}">
                <a16:creationId xmlns:a16="http://schemas.microsoft.com/office/drawing/2014/main" id="{AF5A5823-7EFA-467C-BFD0-A1A30389EF44}"/>
              </a:ext>
            </a:extLst>
          </p:cNvPr>
          <p:cNvSpPr/>
          <p:nvPr/>
        </p:nvSpPr>
        <p:spPr>
          <a:xfrm>
            <a:off x="2446360" y="393777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514429" y="4040506"/>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4</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8" name="CuadroTexto 5">
            <a:extLst>
              <a:ext uri="{FF2B5EF4-FFF2-40B4-BE49-F238E27FC236}">
                <a16:creationId xmlns:a16="http://schemas.microsoft.com/office/drawing/2014/main" id="{0B3AA880-0191-496D-9589-88D108EA8F9C}"/>
              </a:ext>
            </a:extLst>
          </p:cNvPr>
          <p:cNvSpPr txBox="1"/>
          <p:nvPr/>
        </p:nvSpPr>
        <p:spPr>
          <a:xfrm>
            <a:off x="2511796" y="5159249"/>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59" name="CuadroTexto 38">
            <a:extLst>
              <a:ext uri="{FF2B5EF4-FFF2-40B4-BE49-F238E27FC236}">
                <a16:creationId xmlns:a16="http://schemas.microsoft.com/office/drawing/2014/main" id="{6441F4BD-7C6D-4A1B-8D1C-2DBE7671DA86}"/>
              </a:ext>
            </a:extLst>
          </p:cNvPr>
          <p:cNvSpPr txBox="1"/>
          <p:nvPr/>
        </p:nvSpPr>
        <p:spPr>
          <a:xfrm>
            <a:off x="4256440" y="5184251"/>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60" name="Picture 6">
            <a:extLst>
              <a:ext uri="{FF2B5EF4-FFF2-40B4-BE49-F238E27FC236}">
                <a16:creationId xmlns:a16="http://schemas.microsoft.com/office/drawing/2014/main" id="{571C607D-7155-40B5-B5FF-17BC76D8D64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3012582" y="4216900"/>
            <a:ext cx="804430" cy="866407"/>
          </a:xfrm>
          <a:prstGeom prst="rect">
            <a:avLst/>
          </a:prstGeom>
        </p:spPr>
      </p:pic>
      <p:pic>
        <p:nvPicPr>
          <p:cNvPr id="61" name="Picture 60" descr="A picture containing toy, doll, vector graphics&#10;&#10;Description automatically generated">
            <a:extLst>
              <a:ext uri="{FF2B5EF4-FFF2-40B4-BE49-F238E27FC236}">
                <a16:creationId xmlns:a16="http://schemas.microsoft.com/office/drawing/2014/main" id="{A9E3C2C8-5AF2-44ED-8999-D462CF7E147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4650881" y="4040506"/>
            <a:ext cx="1127171" cy="1010368"/>
          </a:xfrm>
          <a:prstGeom prst="rect">
            <a:avLst/>
          </a:prstGeom>
        </p:spPr>
      </p:pic>
      <p:sp>
        <p:nvSpPr>
          <p:cNvPr id="62" name="Rectangle 1">
            <a:extLst>
              <a:ext uri="{FF2B5EF4-FFF2-40B4-BE49-F238E27FC236}">
                <a16:creationId xmlns:a16="http://schemas.microsoft.com/office/drawing/2014/main" id="{44DB72E5-0DD8-4424-9F1F-D2F03D536B99}"/>
              </a:ext>
            </a:extLst>
          </p:cNvPr>
          <p:cNvSpPr/>
          <p:nvPr/>
        </p:nvSpPr>
        <p:spPr>
          <a:xfrm>
            <a:off x="6379753" y="393777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447822" y="4040506"/>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5</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4" name="CuadroTexto 5">
            <a:extLst>
              <a:ext uri="{FF2B5EF4-FFF2-40B4-BE49-F238E27FC236}">
                <a16:creationId xmlns:a16="http://schemas.microsoft.com/office/drawing/2014/main" id="{9189B31B-350F-4D7E-8077-B0BB67B17D99}"/>
              </a:ext>
            </a:extLst>
          </p:cNvPr>
          <p:cNvSpPr txBox="1"/>
          <p:nvPr/>
        </p:nvSpPr>
        <p:spPr>
          <a:xfrm>
            <a:off x="6445189" y="5159249"/>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65" name="CuadroTexto 38">
            <a:extLst>
              <a:ext uri="{FF2B5EF4-FFF2-40B4-BE49-F238E27FC236}">
                <a16:creationId xmlns:a16="http://schemas.microsoft.com/office/drawing/2014/main" id="{E2AF95FA-291E-4A6F-B3CA-C606BE257617}"/>
              </a:ext>
            </a:extLst>
          </p:cNvPr>
          <p:cNvSpPr txBox="1"/>
          <p:nvPr/>
        </p:nvSpPr>
        <p:spPr>
          <a:xfrm>
            <a:off x="8189833" y="5184251"/>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66" name="Picture 6">
            <a:extLst>
              <a:ext uri="{FF2B5EF4-FFF2-40B4-BE49-F238E27FC236}">
                <a16:creationId xmlns:a16="http://schemas.microsoft.com/office/drawing/2014/main" id="{04E2FE16-931F-474E-BD7F-EBF0509CB5CA}"/>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6945975" y="4216900"/>
            <a:ext cx="804430" cy="866407"/>
          </a:xfrm>
          <a:prstGeom prst="rect">
            <a:avLst/>
          </a:prstGeom>
        </p:spPr>
      </p:pic>
      <p:pic>
        <p:nvPicPr>
          <p:cNvPr id="67" name="Picture 66" descr="A picture containing toy, doll, vector graphics&#10;&#10;Description automatically generated">
            <a:extLst>
              <a:ext uri="{FF2B5EF4-FFF2-40B4-BE49-F238E27FC236}">
                <a16:creationId xmlns:a16="http://schemas.microsoft.com/office/drawing/2014/main" id="{80600033-7C5E-425A-B320-CB70D2C60D4F}"/>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8584274" y="4040506"/>
            <a:ext cx="1127171" cy="1010368"/>
          </a:xfrm>
          <a:prstGeom prst="rect">
            <a:avLst/>
          </a:prstGeom>
        </p:spPr>
      </p:pic>
      <p:sp>
        <p:nvSpPr>
          <p:cNvPr id="8" name="Oval 7">
            <a:extLst>
              <a:ext uri="{FF2B5EF4-FFF2-40B4-BE49-F238E27FC236}">
                <a16:creationId xmlns:a16="http://schemas.microsoft.com/office/drawing/2014/main" id="{618A081A-6775-442A-A080-CE720D0402BA}"/>
              </a:ext>
            </a:extLst>
          </p:cNvPr>
          <p:cNvSpPr/>
          <p:nvPr/>
        </p:nvSpPr>
        <p:spPr>
          <a:xfrm>
            <a:off x="2223763" y="882391"/>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C48F990-4E71-4D8B-9FC8-82F4D9F56760}"/>
              </a:ext>
            </a:extLst>
          </p:cNvPr>
          <p:cNvSpPr/>
          <p:nvPr/>
        </p:nvSpPr>
        <p:spPr>
          <a:xfrm>
            <a:off x="6084727" y="940631"/>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2EFAD354-F2F7-4E1F-A7BC-669ECA0CFC75}"/>
              </a:ext>
            </a:extLst>
          </p:cNvPr>
          <p:cNvSpPr/>
          <p:nvPr/>
        </p:nvSpPr>
        <p:spPr>
          <a:xfrm>
            <a:off x="8163771" y="882391"/>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66577F56-FF82-46B0-AB5A-22DF1F9A7C0B}"/>
              </a:ext>
            </a:extLst>
          </p:cNvPr>
          <p:cNvSpPr/>
          <p:nvPr/>
        </p:nvSpPr>
        <p:spPr>
          <a:xfrm>
            <a:off x="4156384" y="377532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486BCC17-91CB-445F-84FF-DA243554511D}"/>
              </a:ext>
            </a:extLst>
          </p:cNvPr>
          <p:cNvSpPr/>
          <p:nvPr/>
        </p:nvSpPr>
        <p:spPr>
          <a:xfrm>
            <a:off x="6192590" y="3709373"/>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71D3D1DE-2ACF-4BB3-AC5B-D88255EC4CF0}"/>
              </a:ext>
            </a:extLst>
          </p:cNvPr>
          <p:cNvSpPr/>
          <p:nvPr/>
        </p:nvSpPr>
        <p:spPr>
          <a:xfrm>
            <a:off x="897698" y="3111337"/>
            <a:ext cx="3097323"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43" name="Rectangle 42">
            <a:extLst>
              <a:ext uri="{FF2B5EF4-FFF2-40B4-BE49-F238E27FC236}">
                <a16:creationId xmlns:a16="http://schemas.microsoft.com/office/drawing/2014/main" id="{0ABC9869-4946-4665-8B33-2F131B25C458}"/>
              </a:ext>
            </a:extLst>
          </p:cNvPr>
          <p:cNvSpPr/>
          <p:nvPr/>
        </p:nvSpPr>
        <p:spPr>
          <a:xfrm>
            <a:off x="4786883" y="3118726"/>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68" name="Rectangle 67">
            <a:extLst>
              <a:ext uri="{FF2B5EF4-FFF2-40B4-BE49-F238E27FC236}">
                <a16:creationId xmlns:a16="http://schemas.microsoft.com/office/drawing/2014/main" id="{1843245C-EFE7-412A-BD1F-4C3E18EEE7A7}"/>
              </a:ext>
            </a:extLst>
          </p:cNvPr>
          <p:cNvSpPr/>
          <p:nvPr/>
        </p:nvSpPr>
        <p:spPr>
          <a:xfrm>
            <a:off x="8720276" y="308442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3" name="Rectangle 72">
            <a:extLst>
              <a:ext uri="{FF2B5EF4-FFF2-40B4-BE49-F238E27FC236}">
                <a16:creationId xmlns:a16="http://schemas.microsoft.com/office/drawing/2014/main" id="{9DD7CE4D-E36A-4C02-9BAF-A6E4273FC81B}"/>
              </a:ext>
            </a:extLst>
          </p:cNvPr>
          <p:cNvSpPr/>
          <p:nvPr/>
        </p:nvSpPr>
        <p:spPr>
          <a:xfrm>
            <a:off x="2636788" y="5990226"/>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4" name="Rectangle 73">
            <a:extLst>
              <a:ext uri="{FF2B5EF4-FFF2-40B4-BE49-F238E27FC236}">
                <a16:creationId xmlns:a16="http://schemas.microsoft.com/office/drawing/2014/main" id="{07DEB257-BB93-48C8-AB1C-B2D400F0BF28}"/>
              </a:ext>
            </a:extLst>
          </p:cNvPr>
          <p:cNvSpPr/>
          <p:nvPr/>
        </p:nvSpPr>
        <p:spPr>
          <a:xfrm>
            <a:off x="6570536" y="5990226"/>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7" name="TextBox 76">
            <a:extLst>
              <a:ext uri="{FF2B5EF4-FFF2-40B4-BE49-F238E27FC236}">
                <a16:creationId xmlns:a16="http://schemas.microsoft.com/office/drawing/2014/main" id="{3A5C3D6D-D4EF-4D6F-B0EA-23F26F8E1B45}"/>
              </a:ext>
            </a:extLst>
          </p:cNvPr>
          <p:cNvSpPr txBox="1"/>
          <p:nvPr/>
        </p:nvSpPr>
        <p:spPr>
          <a:xfrm>
            <a:off x="4514275" y="3011282"/>
            <a:ext cx="34957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preparing questions?</a:t>
            </a:r>
          </a:p>
        </p:txBody>
      </p:sp>
      <p:sp>
        <p:nvSpPr>
          <p:cNvPr id="78" name="TextBox 77">
            <a:extLst>
              <a:ext uri="{FF2B5EF4-FFF2-40B4-BE49-F238E27FC236}">
                <a16:creationId xmlns:a16="http://schemas.microsoft.com/office/drawing/2014/main" id="{F0529012-D359-48F5-985C-6A9CCDF205A6}"/>
              </a:ext>
            </a:extLst>
          </p:cNvPr>
          <p:cNvSpPr txBox="1"/>
          <p:nvPr/>
        </p:nvSpPr>
        <p:spPr>
          <a:xfrm>
            <a:off x="8415754" y="297699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explaining the history?</a:t>
            </a:r>
          </a:p>
        </p:txBody>
      </p:sp>
      <p:sp>
        <p:nvSpPr>
          <p:cNvPr id="79" name="TextBox 78">
            <a:extLst>
              <a:ext uri="{FF2B5EF4-FFF2-40B4-BE49-F238E27FC236}">
                <a16:creationId xmlns:a16="http://schemas.microsoft.com/office/drawing/2014/main" id="{BAA90D44-2276-4163-A27C-4B90F13BCB9C}"/>
              </a:ext>
            </a:extLst>
          </p:cNvPr>
          <p:cNvSpPr txBox="1"/>
          <p:nvPr/>
        </p:nvSpPr>
        <p:spPr>
          <a:xfrm>
            <a:off x="2683823" y="5911706"/>
            <a:ext cx="36959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speaking to the class?</a:t>
            </a:r>
          </a:p>
        </p:txBody>
      </p:sp>
      <p:sp>
        <p:nvSpPr>
          <p:cNvPr id="80" name="TextBox 79">
            <a:extLst>
              <a:ext uri="{FF2B5EF4-FFF2-40B4-BE49-F238E27FC236}">
                <a16:creationId xmlns:a16="http://schemas.microsoft.com/office/drawing/2014/main" id="{D2CFA89B-93CE-42E3-B144-A3EBFFC9EC70}"/>
              </a:ext>
            </a:extLst>
          </p:cNvPr>
          <p:cNvSpPr txBox="1"/>
          <p:nvPr/>
        </p:nvSpPr>
        <p:spPr>
          <a:xfrm>
            <a:off x="6800621" y="587295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like the presentation?</a:t>
            </a:r>
          </a:p>
        </p:txBody>
      </p:sp>
      <p:sp>
        <p:nvSpPr>
          <p:cNvPr id="41" name="TextBox 40">
            <a:extLst>
              <a:ext uri="{FF2B5EF4-FFF2-40B4-BE49-F238E27FC236}">
                <a16:creationId xmlns:a16="http://schemas.microsoft.com/office/drawing/2014/main" id="{E538157B-C432-4C37-AE7C-1A3B3F37C714}"/>
              </a:ext>
            </a:extLst>
          </p:cNvPr>
          <p:cNvSpPr txBox="1"/>
          <p:nvPr/>
        </p:nvSpPr>
        <p:spPr>
          <a:xfrm>
            <a:off x="781207" y="2985432"/>
            <a:ext cx="36373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listening to the song?</a:t>
            </a:r>
          </a:p>
        </p:txBody>
      </p:sp>
    </p:spTree>
    <p:extLst>
      <p:ext uri="{BB962C8B-B14F-4D97-AF65-F5344CB8AC3E}">
        <p14:creationId xmlns:p14="http://schemas.microsoft.com/office/powerpoint/2010/main" val="253094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heel(1)">
                                      <p:cBhvr>
                                        <p:cTn id="12" dur="20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heel(1)">
                                      <p:cBhvr>
                                        <p:cTn id="17" dur="20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heel(1)">
                                      <p:cBhvr>
                                        <p:cTn id="22" dur="20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heel(1)">
                                      <p:cBhvr>
                                        <p:cTn id="27" dur="2000"/>
                                        <p:tgtEl>
                                          <p:spTgt spid="7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175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wipe(left)">
                                      <p:cBhvr>
                                        <p:cTn id="37" dur="175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left)">
                                      <p:cBhvr>
                                        <p:cTn id="42" dur="1750"/>
                                        <p:tgtEl>
                                          <p:spTgt spid="7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wipe(left)">
                                      <p:cBhvr>
                                        <p:cTn id="47" dur="1750"/>
                                        <p:tgtEl>
                                          <p:spTgt spid="7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wipe(left)">
                                      <p:cBhvr>
                                        <p:cTn id="52" dur="175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9" grpId="0" animBg="1"/>
      <p:bldP spid="70" grpId="0" animBg="1"/>
      <p:bldP spid="71" grpId="0" animBg="1"/>
      <p:bldP spid="72" grpId="0" animBg="1"/>
      <p:bldP spid="77" grpId="0"/>
      <p:bldP spid="78" grpId="0"/>
      <p:bldP spid="79" grpId="0"/>
      <p:bldP spid="80"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 name="Rectangle 1">
            <a:extLst>
              <a:ext uri="{FF2B5EF4-FFF2-40B4-BE49-F238E27FC236}">
                <a16:creationId xmlns:a16="http://schemas.microsoft.com/office/drawing/2014/main" id="{9DB13345-1AD8-428A-AE0A-5DD18CA0BA25}"/>
              </a:ext>
            </a:extLst>
          </p:cNvPr>
          <p:cNvSpPr/>
          <p:nvPr/>
        </p:nvSpPr>
        <p:spPr>
          <a:xfrm>
            <a:off x="388722" y="1016736"/>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56791" y="111946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1</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2302279" y="2253152"/>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555634" y="2238206"/>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39" name="Picture 6">
            <a:extLst>
              <a:ext uri="{FF2B5EF4-FFF2-40B4-BE49-F238E27FC236}">
                <a16:creationId xmlns:a16="http://schemas.microsoft.com/office/drawing/2014/main" id="{0A9672BD-7CCD-4E3C-985D-57B56A98F9D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2782414" y="1191444"/>
            <a:ext cx="804430" cy="866407"/>
          </a:xfrm>
          <a:prstGeom prst="rect">
            <a:avLst/>
          </a:prstGeom>
        </p:spPr>
      </p:pic>
      <p:pic>
        <p:nvPicPr>
          <p:cNvPr id="6" name="Picture 5" descr="A picture containing toy, doll, vector graphics&#10;&#10;Description automatically generated">
            <a:extLst>
              <a:ext uri="{FF2B5EF4-FFF2-40B4-BE49-F238E27FC236}">
                <a16:creationId xmlns:a16="http://schemas.microsoft.com/office/drawing/2014/main" id="{9A0B5425-F705-40F5-B4F2-86702E435F4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950075" y="1094461"/>
            <a:ext cx="1127171" cy="1010368"/>
          </a:xfrm>
          <a:prstGeom prst="rect">
            <a:avLst/>
          </a:prstGeom>
        </p:spPr>
      </p:pic>
      <p:sp>
        <p:nvSpPr>
          <p:cNvPr id="44" name="Rectangle 1">
            <a:extLst>
              <a:ext uri="{FF2B5EF4-FFF2-40B4-BE49-F238E27FC236}">
                <a16:creationId xmlns:a16="http://schemas.microsoft.com/office/drawing/2014/main" id="{B4DC05A0-DE91-4732-B742-23F00AA800FB}"/>
              </a:ext>
            </a:extLst>
          </p:cNvPr>
          <p:cNvSpPr/>
          <p:nvPr/>
        </p:nvSpPr>
        <p:spPr>
          <a:xfrm>
            <a:off x="4275435" y="1016736"/>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43504" y="111946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2</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1">
            <a:extLst>
              <a:ext uri="{FF2B5EF4-FFF2-40B4-BE49-F238E27FC236}">
                <a16:creationId xmlns:a16="http://schemas.microsoft.com/office/drawing/2014/main" id="{9FB89322-5BD5-4625-B7A7-B6C6E01EA17B}"/>
              </a:ext>
            </a:extLst>
          </p:cNvPr>
          <p:cNvSpPr/>
          <p:nvPr/>
        </p:nvSpPr>
        <p:spPr>
          <a:xfrm>
            <a:off x="8208828" y="1016736"/>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276897" y="111946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3</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1">
            <a:extLst>
              <a:ext uri="{FF2B5EF4-FFF2-40B4-BE49-F238E27FC236}">
                <a16:creationId xmlns:a16="http://schemas.microsoft.com/office/drawing/2014/main" id="{AF5A5823-7EFA-467C-BFD0-A1A30389EF44}"/>
              </a:ext>
            </a:extLst>
          </p:cNvPr>
          <p:cNvSpPr/>
          <p:nvPr/>
        </p:nvSpPr>
        <p:spPr>
          <a:xfrm>
            <a:off x="2349449" y="389642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417518" y="399914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4</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1">
            <a:extLst>
              <a:ext uri="{FF2B5EF4-FFF2-40B4-BE49-F238E27FC236}">
                <a16:creationId xmlns:a16="http://schemas.microsoft.com/office/drawing/2014/main" id="{44DB72E5-0DD8-4424-9F1F-D2F03D536B99}"/>
              </a:ext>
            </a:extLst>
          </p:cNvPr>
          <p:cNvSpPr/>
          <p:nvPr/>
        </p:nvSpPr>
        <p:spPr>
          <a:xfrm>
            <a:off x="6282842" y="389642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350911" y="399914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5</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6" name="CuadroTexto 5">
            <a:extLst>
              <a:ext uri="{FF2B5EF4-FFF2-40B4-BE49-F238E27FC236}">
                <a16:creationId xmlns:a16="http://schemas.microsoft.com/office/drawing/2014/main" id="{ABCA8C1F-2E55-4DA3-87F0-16CD7ED4734F}"/>
              </a:ext>
            </a:extLst>
          </p:cNvPr>
          <p:cNvSpPr txBox="1"/>
          <p:nvPr/>
        </p:nvSpPr>
        <p:spPr>
          <a:xfrm>
            <a:off x="6128876" y="2251479"/>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37" name="CuadroTexto 38">
            <a:extLst>
              <a:ext uri="{FF2B5EF4-FFF2-40B4-BE49-F238E27FC236}">
                <a16:creationId xmlns:a16="http://schemas.microsoft.com/office/drawing/2014/main" id="{675E3A58-E992-4A12-A225-98BD472D3BDD}"/>
              </a:ext>
            </a:extLst>
          </p:cNvPr>
          <p:cNvSpPr txBox="1"/>
          <p:nvPr/>
        </p:nvSpPr>
        <p:spPr>
          <a:xfrm>
            <a:off x="4382231" y="223653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38" name="Picture 6">
            <a:extLst>
              <a:ext uri="{FF2B5EF4-FFF2-40B4-BE49-F238E27FC236}">
                <a16:creationId xmlns:a16="http://schemas.microsoft.com/office/drawing/2014/main" id="{B6258EBA-E370-47FC-9EF6-7BB3E930B51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6609011" y="1189771"/>
            <a:ext cx="804430" cy="866407"/>
          </a:xfrm>
          <a:prstGeom prst="rect">
            <a:avLst/>
          </a:prstGeom>
        </p:spPr>
      </p:pic>
      <p:pic>
        <p:nvPicPr>
          <p:cNvPr id="40" name="Picture 39" descr="A picture containing toy, doll, vector graphics&#10;&#10;Description automatically generated">
            <a:extLst>
              <a:ext uri="{FF2B5EF4-FFF2-40B4-BE49-F238E27FC236}">
                <a16:creationId xmlns:a16="http://schemas.microsoft.com/office/drawing/2014/main" id="{F3A95D72-E9A2-4174-9F4B-1BE935186D72}"/>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4776672" y="1092788"/>
            <a:ext cx="1127171" cy="1010368"/>
          </a:xfrm>
          <a:prstGeom prst="rect">
            <a:avLst/>
          </a:prstGeom>
        </p:spPr>
      </p:pic>
      <p:sp>
        <p:nvSpPr>
          <p:cNvPr id="41" name="CuadroTexto 5">
            <a:extLst>
              <a:ext uri="{FF2B5EF4-FFF2-40B4-BE49-F238E27FC236}">
                <a16:creationId xmlns:a16="http://schemas.microsoft.com/office/drawing/2014/main" id="{434B4242-D9FE-4C63-9C30-507AC5279674}"/>
              </a:ext>
            </a:extLst>
          </p:cNvPr>
          <p:cNvSpPr txBox="1"/>
          <p:nvPr/>
        </p:nvSpPr>
        <p:spPr>
          <a:xfrm>
            <a:off x="10079425" y="2273213"/>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42" name="CuadroTexto 38">
            <a:extLst>
              <a:ext uri="{FF2B5EF4-FFF2-40B4-BE49-F238E27FC236}">
                <a16:creationId xmlns:a16="http://schemas.microsoft.com/office/drawing/2014/main" id="{128BA406-E9CE-4F2F-8C4C-5769FA1324D1}"/>
              </a:ext>
            </a:extLst>
          </p:cNvPr>
          <p:cNvSpPr txBox="1"/>
          <p:nvPr/>
        </p:nvSpPr>
        <p:spPr>
          <a:xfrm>
            <a:off x="8332780" y="2258267"/>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43" name="Picture 6">
            <a:extLst>
              <a:ext uri="{FF2B5EF4-FFF2-40B4-BE49-F238E27FC236}">
                <a16:creationId xmlns:a16="http://schemas.microsoft.com/office/drawing/2014/main" id="{3F934AD8-B84D-41B4-AE20-125885253FA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10559560" y="1211505"/>
            <a:ext cx="804430" cy="866407"/>
          </a:xfrm>
          <a:prstGeom prst="rect">
            <a:avLst/>
          </a:prstGeom>
        </p:spPr>
      </p:pic>
      <p:pic>
        <p:nvPicPr>
          <p:cNvPr id="68" name="Picture 67" descr="A picture containing toy, doll, vector graphics&#10;&#10;Description automatically generated">
            <a:extLst>
              <a:ext uri="{FF2B5EF4-FFF2-40B4-BE49-F238E27FC236}">
                <a16:creationId xmlns:a16="http://schemas.microsoft.com/office/drawing/2014/main" id="{C240D0EF-768E-4586-A529-A6CFD1CBE67F}"/>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8727221" y="1114522"/>
            <a:ext cx="1127171" cy="1010368"/>
          </a:xfrm>
          <a:prstGeom prst="rect">
            <a:avLst/>
          </a:prstGeom>
        </p:spPr>
      </p:pic>
      <p:sp>
        <p:nvSpPr>
          <p:cNvPr id="69" name="CuadroTexto 5">
            <a:extLst>
              <a:ext uri="{FF2B5EF4-FFF2-40B4-BE49-F238E27FC236}">
                <a16:creationId xmlns:a16="http://schemas.microsoft.com/office/drawing/2014/main" id="{78326417-7F07-4FD7-BAF7-EC338C6690CE}"/>
              </a:ext>
            </a:extLst>
          </p:cNvPr>
          <p:cNvSpPr txBox="1"/>
          <p:nvPr/>
        </p:nvSpPr>
        <p:spPr>
          <a:xfrm>
            <a:off x="4253044" y="5131744"/>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70" name="CuadroTexto 38">
            <a:extLst>
              <a:ext uri="{FF2B5EF4-FFF2-40B4-BE49-F238E27FC236}">
                <a16:creationId xmlns:a16="http://schemas.microsoft.com/office/drawing/2014/main" id="{BF339DD9-20F6-4614-B96F-2524FCE4C0DD}"/>
              </a:ext>
            </a:extLst>
          </p:cNvPr>
          <p:cNvSpPr txBox="1"/>
          <p:nvPr/>
        </p:nvSpPr>
        <p:spPr>
          <a:xfrm>
            <a:off x="2506399" y="5116798"/>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71" name="Picture 6">
            <a:extLst>
              <a:ext uri="{FF2B5EF4-FFF2-40B4-BE49-F238E27FC236}">
                <a16:creationId xmlns:a16="http://schemas.microsoft.com/office/drawing/2014/main" id="{C6C0165C-11D4-4527-BCE6-8BFF79C90AB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4733179" y="4070036"/>
            <a:ext cx="804430" cy="866407"/>
          </a:xfrm>
          <a:prstGeom prst="rect">
            <a:avLst/>
          </a:prstGeom>
        </p:spPr>
      </p:pic>
      <p:pic>
        <p:nvPicPr>
          <p:cNvPr id="72" name="Picture 71" descr="A picture containing toy, doll, vector graphics&#10;&#10;Description automatically generated">
            <a:extLst>
              <a:ext uri="{FF2B5EF4-FFF2-40B4-BE49-F238E27FC236}">
                <a16:creationId xmlns:a16="http://schemas.microsoft.com/office/drawing/2014/main" id="{1F7986A8-6532-4B89-9C50-75EAC9210C23}"/>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2900840" y="3973053"/>
            <a:ext cx="1127171" cy="1010368"/>
          </a:xfrm>
          <a:prstGeom prst="rect">
            <a:avLst/>
          </a:prstGeom>
        </p:spPr>
      </p:pic>
      <p:sp>
        <p:nvSpPr>
          <p:cNvPr id="73" name="CuadroTexto 5">
            <a:extLst>
              <a:ext uri="{FF2B5EF4-FFF2-40B4-BE49-F238E27FC236}">
                <a16:creationId xmlns:a16="http://schemas.microsoft.com/office/drawing/2014/main" id="{F192D668-B091-40DE-B5AD-91D186DA3CA6}"/>
              </a:ext>
            </a:extLst>
          </p:cNvPr>
          <p:cNvSpPr txBox="1"/>
          <p:nvPr/>
        </p:nvSpPr>
        <p:spPr>
          <a:xfrm>
            <a:off x="8121849" y="5139469"/>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74" name="CuadroTexto 38">
            <a:extLst>
              <a:ext uri="{FF2B5EF4-FFF2-40B4-BE49-F238E27FC236}">
                <a16:creationId xmlns:a16="http://schemas.microsoft.com/office/drawing/2014/main" id="{DE93861F-169F-48DF-9604-F6B732FF462F}"/>
              </a:ext>
            </a:extLst>
          </p:cNvPr>
          <p:cNvSpPr txBox="1"/>
          <p:nvPr/>
        </p:nvSpPr>
        <p:spPr>
          <a:xfrm>
            <a:off x="6375204" y="512452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75" name="Picture 6">
            <a:extLst>
              <a:ext uri="{FF2B5EF4-FFF2-40B4-BE49-F238E27FC236}">
                <a16:creationId xmlns:a16="http://schemas.microsoft.com/office/drawing/2014/main" id="{C254708D-66BE-4164-B59B-E58D13481CF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601984" y="4077761"/>
            <a:ext cx="804430" cy="866407"/>
          </a:xfrm>
          <a:prstGeom prst="rect">
            <a:avLst/>
          </a:prstGeom>
        </p:spPr>
      </p:pic>
      <p:pic>
        <p:nvPicPr>
          <p:cNvPr id="76" name="Picture 75" descr="A picture containing toy, doll, vector graphics&#10;&#10;Description automatically generated">
            <a:extLst>
              <a:ext uri="{FF2B5EF4-FFF2-40B4-BE49-F238E27FC236}">
                <a16:creationId xmlns:a16="http://schemas.microsoft.com/office/drawing/2014/main" id="{02460AD9-6806-44EF-B7C1-4B0A45A6573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6769645" y="3980778"/>
            <a:ext cx="1127171" cy="1010368"/>
          </a:xfrm>
          <a:prstGeom prst="rect">
            <a:avLst/>
          </a:prstGeom>
        </p:spPr>
      </p:pic>
      <p:sp>
        <p:nvSpPr>
          <p:cNvPr id="77" name="Oval 76">
            <a:extLst>
              <a:ext uri="{FF2B5EF4-FFF2-40B4-BE49-F238E27FC236}">
                <a16:creationId xmlns:a16="http://schemas.microsoft.com/office/drawing/2014/main" id="{BF1B52DA-C153-4331-BF8E-B50BDBD189A6}"/>
              </a:ext>
            </a:extLst>
          </p:cNvPr>
          <p:cNvSpPr/>
          <p:nvPr/>
        </p:nvSpPr>
        <p:spPr>
          <a:xfrm>
            <a:off x="2133183" y="833756"/>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01A82434-E8F5-467F-A339-E3D8DBE3769F}"/>
              </a:ext>
            </a:extLst>
          </p:cNvPr>
          <p:cNvSpPr/>
          <p:nvPr/>
        </p:nvSpPr>
        <p:spPr>
          <a:xfrm>
            <a:off x="4258619" y="748141"/>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8F951395-8D68-46CC-93CD-BF37A0C0E30D}"/>
              </a:ext>
            </a:extLst>
          </p:cNvPr>
          <p:cNvSpPr/>
          <p:nvPr/>
        </p:nvSpPr>
        <p:spPr>
          <a:xfrm>
            <a:off x="10015547" y="788330"/>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6579F49D-22B1-4A0C-B58F-B90DB77FC492}"/>
              </a:ext>
            </a:extLst>
          </p:cNvPr>
          <p:cNvSpPr/>
          <p:nvPr/>
        </p:nvSpPr>
        <p:spPr>
          <a:xfrm>
            <a:off x="4040467" y="362417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B2368D14-1380-4258-A93B-C88EC393CA80}"/>
              </a:ext>
            </a:extLst>
          </p:cNvPr>
          <p:cNvSpPr/>
          <p:nvPr/>
        </p:nvSpPr>
        <p:spPr>
          <a:xfrm>
            <a:off x="6302748" y="362417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C728AAAD-8ED5-4926-BA8B-02CF42ABF1B6}"/>
              </a:ext>
            </a:extLst>
          </p:cNvPr>
          <p:cNvSpPr/>
          <p:nvPr/>
        </p:nvSpPr>
        <p:spPr>
          <a:xfrm>
            <a:off x="785430" y="2987788"/>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47" name="Rectangle 46">
            <a:extLst>
              <a:ext uri="{FF2B5EF4-FFF2-40B4-BE49-F238E27FC236}">
                <a16:creationId xmlns:a16="http://schemas.microsoft.com/office/drawing/2014/main" id="{393C7D3E-88C3-4A3E-A8C1-C94F472E8AFF}"/>
              </a:ext>
            </a:extLst>
          </p:cNvPr>
          <p:cNvSpPr/>
          <p:nvPr/>
        </p:nvSpPr>
        <p:spPr>
          <a:xfrm>
            <a:off x="4729424" y="3013027"/>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48" name="Rectangle 47">
            <a:extLst>
              <a:ext uri="{FF2B5EF4-FFF2-40B4-BE49-F238E27FC236}">
                <a16:creationId xmlns:a16="http://schemas.microsoft.com/office/drawing/2014/main" id="{B64E3EF8-924A-48A8-98CD-A6CD6F8AAACB}"/>
              </a:ext>
            </a:extLst>
          </p:cNvPr>
          <p:cNvSpPr/>
          <p:nvPr/>
        </p:nvSpPr>
        <p:spPr>
          <a:xfrm>
            <a:off x="8662817" y="2978723"/>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49" name="Rectangle 48">
            <a:extLst>
              <a:ext uri="{FF2B5EF4-FFF2-40B4-BE49-F238E27FC236}">
                <a16:creationId xmlns:a16="http://schemas.microsoft.com/office/drawing/2014/main" id="{2849470D-25E3-4A73-8039-36CF510C229D}"/>
              </a:ext>
            </a:extLst>
          </p:cNvPr>
          <p:cNvSpPr/>
          <p:nvPr/>
        </p:nvSpPr>
        <p:spPr>
          <a:xfrm>
            <a:off x="2640964" y="608801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52" name="Rectangle 51">
            <a:extLst>
              <a:ext uri="{FF2B5EF4-FFF2-40B4-BE49-F238E27FC236}">
                <a16:creationId xmlns:a16="http://schemas.microsoft.com/office/drawing/2014/main" id="{34E999CE-3FCF-4B52-B6F6-12CDB76C200C}"/>
              </a:ext>
            </a:extLst>
          </p:cNvPr>
          <p:cNvSpPr/>
          <p:nvPr/>
        </p:nvSpPr>
        <p:spPr>
          <a:xfrm>
            <a:off x="6574712" y="608801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53" name="TextBox 52">
            <a:extLst>
              <a:ext uri="{FF2B5EF4-FFF2-40B4-BE49-F238E27FC236}">
                <a16:creationId xmlns:a16="http://schemas.microsoft.com/office/drawing/2014/main" id="{63C3C67A-71D8-46B4-8EB8-0E6DA2A74270}"/>
              </a:ext>
            </a:extLst>
          </p:cNvPr>
          <p:cNvSpPr txBox="1"/>
          <p:nvPr/>
        </p:nvSpPr>
        <p:spPr>
          <a:xfrm>
            <a:off x="4409022" y="2928990"/>
            <a:ext cx="3799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asking some questions?</a:t>
            </a:r>
          </a:p>
        </p:txBody>
      </p:sp>
      <p:sp>
        <p:nvSpPr>
          <p:cNvPr id="54" name="TextBox 53">
            <a:extLst>
              <a:ext uri="{FF2B5EF4-FFF2-40B4-BE49-F238E27FC236}">
                <a16:creationId xmlns:a16="http://schemas.microsoft.com/office/drawing/2014/main" id="{75DF0050-8E94-4DD9-BBEF-18234CD83E6B}"/>
              </a:ext>
            </a:extLst>
          </p:cNvPr>
          <p:cNvSpPr txBox="1"/>
          <p:nvPr/>
        </p:nvSpPr>
        <p:spPr>
          <a:xfrm>
            <a:off x="8310502" y="28947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giving an answer?</a:t>
            </a:r>
          </a:p>
        </p:txBody>
      </p:sp>
      <p:sp>
        <p:nvSpPr>
          <p:cNvPr id="55" name="TextBox 54">
            <a:extLst>
              <a:ext uri="{FF2B5EF4-FFF2-40B4-BE49-F238E27FC236}">
                <a16:creationId xmlns:a16="http://schemas.microsoft.com/office/drawing/2014/main" id="{CF2F2852-2EDB-46BD-819D-BA6FF6E8853C}"/>
              </a:ext>
            </a:extLst>
          </p:cNvPr>
          <p:cNvSpPr txBox="1"/>
          <p:nvPr/>
        </p:nvSpPr>
        <p:spPr>
          <a:xfrm>
            <a:off x="2578571" y="5957750"/>
            <a:ext cx="36959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organising the chairs?</a:t>
            </a:r>
          </a:p>
        </p:txBody>
      </p:sp>
      <p:sp>
        <p:nvSpPr>
          <p:cNvPr id="58" name="TextBox 57">
            <a:extLst>
              <a:ext uri="{FF2B5EF4-FFF2-40B4-BE49-F238E27FC236}">
                <a16:creationId xmlns:a16="http://schemas.microsoft.com/office/drawing/2014/main" id="{77D62863-4D91-4BB5-A872-E217A86F3F04}"/>
              </a:ext>
            </a:extLst>
          </p:cNvPr>
          <p:cNvSpPr txBox="1"/>
          <p:nvPr/>
        </p:nvSpPr>
        <p:spPr>
          <a:xfrm>
            <a:off x="6534548" y="598386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correcting the presentation?</a:t>
            </a:r>
          </a:p>
        </p:txBody>
      </p:sp>
      <p:sp>
        <p:nvSpPr>
          <p:cNvPr id="59" name="TextBox 58">
            <a:extLst>
              <a:ext uri="{FF2B5EF4-FFF2-40B4-BE49-F238E27FC236}">
                <a16:creationId xmlns:a16="http://schemas.microsoft.com/office/drawing/2014/main" id="{F5BBD807-E181-4DFD-8354-0841E6413FF1}"/>
              </a:ext>
            </a:extLst>
          </p:cNvPr>
          <p:cNvSpPr txBox="1"/>
          <p:nvPr/>
        </p:nvSpPr>
        <p:spPr>
          <a:xfrm>
            <a:off x="675955" y="2903140"/>
            <a:ext cx="36373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shutting the door?</a:t>
            </a:r>
          </a:p>
        </p:txBody>
      </p:sp>
    </p:spTree>
    <p:extLst>
      <p:ext uri="{BB962C8B-B14F-4D97-AF65-F5344CB8AC3E}">
        <p14:creationId xmlns:p14="http://schemas.microsoft.com/office/powerpoint/2010/main" val="2771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heel(1)">
                                      <p:cBhvr>
                                        <p:cTn id="7" dur="20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heel(1)">
                                      <p:cBhvr>
                                        <p:cTn id="12" dur="20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wheel(1)">
                                      <p:cBhvr>
                                        <p:cTn id="17" dur="20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wheel(1)">
                                      <p:cBhvr>
                                        <p:cTn id="22" dur="20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wheel(1)">
                                      <p:cBhvr>
                                        <p:cTn id="27" dur="20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175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left)">
                                      <p:cBhvr>
                                        <p:cTn id="37" dur="175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175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left)">
                                      <p:cBhvr>
                                        <p:cTn id="47" dur="175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left)">
                                      <p:cBhvr>
                                        <p:cTn id="52" dur="17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81" grpId="0" animBg="1"/>
      <p:bldP spid="53" grpId="0"/>
      <p:bldP spid="54" grpId="0"/>
      <p:bldP spid="55" grpId="0"/>
      <p:bldP spid="58"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72209" y="736295"/>
            <a:ext cx="5706818" cy="60354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(formal) listening to] </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la chanson ?</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(formal) preparing] </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(informal) explaining]</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l’histoire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(formal) speaking]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à la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classe</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t>
            </a:r>
            <a:r>
              <a:rPr lang="en-GB" sz="2000" kern="0" dirty="0">
                <a:solidFill>
                  <a:srgbClr val="4472C4">
                    <a:lumMod val="50000"/>
                  </a:srgbClr>
                </a:solidFill>
                <a:latin typeface="Century Gothic" panose="020B0502020202020204" pitchFamily="34" charset="0"/>
              </a:rPr>
              <a:t>Do you (informal) like] </a:t>
            </a:r>
            <a:r>
              <a:rPr lang="en-GB" sz="2000" b="1" kern="0" dirty="0">
                <a:solidFill>
                  <a:srgbClr val="4472C4">
                    <a:lumMod val="50000"/>
                  </a:srgbClr>
                </a:solidFill>
                <a:latin typeface="Century Gothic" panose="020B0502020202020204" pitchFamily="34" charset="0"/>
              </a:rPr>
              <a:t>la </a:t>
            </a:r>
            <a:r>
              <a:rPr lang="en-GB" sz="2000" b="1" kern="0" dirty="0" err="1">
                <a:solidFill>
                  <a:srgbClr val="4472C4">
                    <a:lumMod val="50000"/>
                  </a:srgbClr>
                </a:solidFill>
                <a:latin typeface="Century Gothic" panose="020B0502020202020204" pitchFamily="34" charset="0"/>
              </a:rPr>
              <a:t>présentation</a:t>
            </a:r>
            <a:r>
              <a:rPr lang="en-GB" sz="2000" b="1" kern="0" dirty="0">
                <a:solidFill>
                  <a:srgbClr val="4472C4">
                    <a:lumMod val="50000"/>
                  </a:srgbClr>
                </a:solidFill>
                <a:latin typeface="Century Gothic" panose="020B0502020202020204" pitchFamily="34" charset="0"/>
              </a:rPr>
              <a:t>?</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23" name="TextBox 22">
            <a:extLst>
              <a:ext uri="{FF2B5EF4-FFF2-40B4-BE49-F238E27FC236}">
                <a16:creationId xmlns:a16="http://schemas.microsoft.com/office/drawing/2014/main" id="{53677AEF-455E-4CA6-BCBC-7FC8D6D77E60}"/>
              </a:ext>
            </a:extLst>
          </p:cNvPr>
          <p:cNvSpPr txBox="1"/>
          <p:nvPr/>
        </p:nvSpPr>
        <p:spPr>
          <a:xfrm>
            <a:off x="106412" y="205120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écoutez</a:t>
            </a:r>
            <a:r>
              <a:rPr lang="en-GB" sz="2800" i="1" dirty="0">
                <a:solidFill>
                  <a:srgbClr val="FF0066"/>
                </a:solidFill>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90" name="TextBox 89">
            <a:extLst>
              <a:ext uri="{FF2B5EF4-FFF2-40B4-BE49-F238E27FC236}">
                <a16:creationId xmlns:a16="http://schemas.microsoft.com/office/drawing/2014/main" id="{833E0186-99BF-4FC3-A25A-C3B86FA46AA5}"/>
              </a:ext>
            </a:extLst>
          </p:cNvPr>
          <p:cNvSpPr txBox="1"/>
          <p:nvPr/>
        </p:nvSpPr>
        <p:spPr>
          <a:xfrm>
            <a:off x="6055695" y="41247"/>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3" name="TextBox 102">
            <a:extLst>
              <a:ext uri="{FF2B5EF4-FFF2-40B4-BE49-F238E27FC236}">
                <a16:creationId xmlns:a16="http://schemas.microsoft.com/office/drawing/2014/main" id="{8E961601-6216-43C3-B79C-542F1C8AE6A5}"/>
              </a:ext>
            </a:extLst>
          </p:cNvPr>
          <p:cNvSpPr txBox="1"/>
          <p:nvPr/>
        </p:nvSpPr>
        <p:spPr>
          <a:xfrm>
            <a:off x="6196055" y="736294"/>
            <a:ext cx="5923736" cy="60354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B</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(informal) shutting] </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la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porte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(formal) asking]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(informal) giving]</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une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réponse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(informal) organising]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les chaises?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t>
            </a:r>
            <a:r>
              <a:rPr lang="en-GB" sz="2000" kern="0" dirty="0">
                <a:solidFill>
                  <a:srgbClr val="4472C4">
                    <a:lumMod val="50000"/>
                  </a:srgbClr>
                </a:solidFill>
                <a:latin typeface="Century Gothic" panose="020B0502020202020204" pitchFamily="34" charset="0"/>
              </a:rPr>
              <a:t>Do you (formal) correcting] </a:t>
            </a:r>
            <a:r>
              <a:rPr lang="en-GB" sz="2000" b="1" kern="0" dirty="0">
                <a:solidFill>
                  <a:srgbClr val="4472C4">
                    <a:lumMod val="50000"/>
                  </a:srgbClr>
                </a:solidFill>
                <a:latin typeface="Century Gothic" panose="020B0502020202020204" pitchFamily="34" charset="0"/>
              </a:rPr>
              <a:t>la </a:t>
            </a:r>
            <a:r>
              <a:rPr lang="en-GB" sz="2000" b="1" kern="0" dirty="0" err="1">
                <a:solidFill>
                  <a:srgbClr val="4472C4">
                    <a:lumMod val="50000"/>
                  </a:srgbClr>
                </a:solidFill>
                <a:latin typeface="Century Gothic" panose="020B0502020202020204" pitchFamily="34" charset="0"/>
              </a:rPr>
              <a:t>présentation</a:t>
            </a:r>
            <a:r>
              <a:rPr lang="en-GB" sz="2000" b="1" kern="0" dirty="0">
                <a:solidFill>
                  <a:srgbClr val="4472C4">
                    <a:lumMod val="50000"/>
                  </a:srgbClr>
                </a:solidFill>
                <a:latin typeface="Century Gothic" panose="020B0502020202020204" pitchFamily="34" charset="0"/>
              </a:rPr>
              <a:t>?</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04" name="TextBox 103">
            <a:extLst>
              <a:ext uri="{FF2B5EF4-FFF2-40B4-BE49-F238E27FC236}">
                <a16:creationId xmlns:a16="http://schemas.microsoft.com/office/drawing/2014/main" id="{A2398C25-0EEC-4DF6-B17F-8E3739B2D835}"/>
              </a:ext>
            </a:extLst>
          </p:cNvPr>
          <p:cNvSpPr txBox="1"/>
          <p:nvPr/>
        </p:nvSpPr>
        <p:spPr>
          <a:xfrm>
            <a:off x="106412" y="337980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préparez</a:t>
            </a:r>
            <a:r>
              <a:rPr lang="en-GB" sz="2800" i="1" dirty="0">
                <a:solidFill>
                  <a:srgbClr val="FF0066"/>
                </a:solidFill>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05" name="TextBox 104">
            <a:extLst>
              <a:ext uri="{FF2B5EF4-FFF2-40B4-BE49-F238E27FC236}">
                <a16:creationId xmlns:a16="http://schemas.microsoft.com/office/drawing/2014/main" id="{C0D1E41F-942C-4AE6-BD2E-B4D930AB065C}"/>
              </a:ext>
            </a:extLst>
          </p:cNvPr>
          <p:cNvSpPr txBox="1"/>
          <p:nvPr/>
        </p:nvSpPr>
        <p:spPr>
          <a:xfrm>
            <a:off x="72209" y="433319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expliques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06" name="TextBox 105">
            <a:extLst>
              <a:ext uri="{FF2B5EF4-FFF2-40B4-BE49-F238E27FC236}">
                <a16:creationId xmlns:a16="http://schemas.microsoft.com/office/drawing/2014/main" id="{904E34D9-03BA-4791-AFAE-A2F67B3AA5B5}"/>
              </a:ext>
            </a:extLst>
          </p:cNvPr>
          <p:cNvSpPr txBox="1"/>
          <p:nvPr/>
        </p:nvSpPr>
        <p:spPr>
          <a:xfrm>
            <a:off x="0" y="5250464"/>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lang="en-GB" sz="2800" i="1" dirty="0" err="1">
                <a:solidFill>
                  <a:srgbClr val="FF0066"/>
                </a:solidFill>
                <a:latin typeface="Ink Free" panose="03080402000500000000" pitchFamily="66" charset="0"/>
              </a:rPr>
              <a:t>parl</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ez</a:t>
            </a:r>
            <a:r>
              <a:rPr lang="en-GB" sz="2800" i="1" dirty="0">
                <a:solidFill>
                  <a:srgbClr val="FF0066"/>
                </a:solidFill>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07" name="TextBox 106">
            <a:extLst>
              <a:ext uri="{FF2B5EF4-FFF2-40B4-BE49-F238E27FC236}">
                <a16:creationId xmlns:a16="http://schemas.microsoft.com/office/drawing/2014/main" id="{EE911F06-0218-46CA-97A4-90A8F97F5CB6}"/>
              </a:ext>
            </a:extLst>
          </p:cNvPr>
          <p:cNvSpPr txBox="1"/>
          <p:nvPr/>
        </p:nvSpPr>
        <p:spPr>
          <a:xfrm>
            <a:off x="106412" y="618392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noProof="0" dirty="0" err="1">
                <a:ln>
                  <a:noFill/>
                </a:ln>
                <a:solidFill>
                  <a:srgbClr val="FF0066"/>
                </a:solidFill>
                <a:effectLst/>
                <a:uLnTx/>
                <a:uFillTx/>
                <a:latin typeface="Ink Free" panose="03080402000500000000" pitchFamily="66" charset="0"/>
              </a:rPr>
              <a:t>aimes</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08" name="TextBox 107">
            <a:extLst>
              <a:ext uri="{FF2B5EF4-FFF2-40B4-BE49-F238E27FC236}">
                <a16:creationId xmlns:a16="http://schemas.microsoft.com/office/drawing/2014/main" id="{8B3FEE22-BF11-4AA7-B8CE-E144CFB5AC2B}"/>
              </a:ext>
            </a:extLst>
          </p:cNvPr>
          <p:cNvSpPr txBox="1"/>
          <p:nvPr/>
        </p:nvSpPr>
        <p:spPr>
          <a:xfrm>
            <a:off x="6196055" y="205120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noProof="0" dirty="0" err="1">
                <a:ln>
                  <a:noFill/>
                </a:ln>
                <a:solidFill>
                  <a:srgbClr val="FF0066"/>
                </a:solidFill>
                <a:effectLst/>
                <a:uLnTx/>
                <a:uFillTx/>
                <a:latin typeface="Ink Free" panose="03080402000500000000" pitchFamily="66" charset="0"/>
              </a:rPr>
              <a:t>fermes</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09" name="TextBox 108">
            <a:extLst>
              <a:ext uri="{FF2B5EF4-FFF2-40B4-BE49-F238E27FC236}">
                <a16:creationId xmlns:a16="http://schemas.microsoft.com/office/drawing/2014/main" id="{CDBD7ABB-6FE2-4858-A007-3CAB762E1B15}"/>
              </a:ext>
            </a:extLst>
          </p:cNvPr>
          <p:cNvSpPr txBox="1"/>
          <p:nvPr/>
        </p:nvSpPr>
        <p:spPr>
          <a:xfrm>
            <a:off x="6196055" y="295051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posez</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10" name="TextBox 109">
            <a:extLst>
              <a:ext uri="{FF2B5EF4-FFF2-40B4-BE49-F238E27FC236}">
                <a16:creationId xmlns:a16="http://schemas.microsoft.com/office/drawing/2014/main" id="{43C11D43-9CF5-433D-8D2D-5B5D84200F1E}"/>
              </a:ext>
            </a:extLst>
          </p:cNvPr>
          <p:cNvSpPr txBox="1"/>
          <p:nvPr/>
        </p:nvSpPr>
        <p:spPr>
          <a:xfrm>
            <a:off x="6196055" y="390302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noProof="0" dirty="0" err="1">
                <a:ln>
                  <a:noFill/>
                </a:ln>
                <a:solidFill>
                  <a:srgbClr val="FF0066"/>
                </a:solidFill>
                <a:effectLst/>
                <a:uLnTx/>
                <a:uFillTx/>
                <a:latin typeface="Ink Free" panose="03080402000500000000" pitchFamily="66" charset="0"/>
              </a:rPr>
              <a:t>donnes</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11" name="TextBox 110">
            <a:extLst>
              <a:ext uri="{FF2B5EF4-FFF2-40B4-BE49-F238E27FC236}">
                <a16:creationId xmlns:a16="http://schemas.microsoft.com/office/drawing/2014/main" id="{ED6504B0-5F6F-4B33-B70A-B3C3B4C76B95}"/>
              </a:ext>
            </a:extLst>
          </p:cNvPr>
          <p:cNvSpPr txBox="1"/>
          <p:nvPr/>
        </p:nvSpPr>
        <p:spPr>
          <a:xfrm>
            <a:off x="6229894" y="481415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organises…</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12" name="TextBox 111">
            <a:extLst>
              <a:ext uri="{FF2B5EF4-FFF2-40B4-BE49-F238E27FC236}">
                <a16:creationId xmlns:a16="http://schemas.microsoft.com/office/drawing/2014/main" id="{FA04764E-5EDC-44F0-BCA9-16E59187277D}"/>
              </a:ext>
            </a:extLst>
          </p:cNvPr>
          <p:cNvSpPr txBox="1"/>
          <p:nvPr/>
        </p:nvSpPr>
        <p:spPr>
          <a:xfrm>
            <a:off x="6196055" y="615458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corrigez</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Tree>
    <p:extLst>
      <p:ext uri="{BB962C8B-B14F-4D97-AF65-F5344CB8AC3E}">
        <p14:creationId xmlns:p14="http://schemas.microsoft.com/office/powerpoint/2010/main" val="337836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7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175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175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175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175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wipe(left)">
                                      <p:cBhvr>
                                        <p:cTn id="32" dur="1750"/>
                                        <p:tgtEl>
                                          <p:spTgt spid="10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wipe(left)">
                                      <p:cBhvr>
                                        <p:cTn id="37" dur="1750"/>
                                        <p:tgtEl>
                                          <p:spTgt spid="10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wipe(left)">
                                      <p:cBhvr>
                                        <p:cTn id="42" dur="1750"/>
                                        <p:tgtEl>
                                          <p:spTgt spid="1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1"/>
                                        </p:tgtEl>
                                        <p:attrNameLst>
                                          <p:attrName>style.visibility</p:attrName>
                                        </p:attrNameLst>
                                      </p:cBhvr>
                                      <p:to>
                                        <p:strVal val="visible"/>
                                      </p:to>
                                    </p:set>
                                    <p:animEffect transition="in" filter="wipe(left)">
                                      <p:cBhvr>
                                        <p:cTn id="47" dur="1750"/>
                                        <p:tgtEl>
                                          <p:spTgt spid="1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2"/>
                                        </p:tgtEl>
                                        <p:attrNameLst>
                                          <p:attrName>style.visibility</p:attrName>
                                        </p:attrNameLst>
                                      </p:cBhvr>
                                      <p:to>
                                        <p:strVal val="visible"/>
                                      </p:to>
                                    </p:set>
                                    <p:animEffect transition="in" filter="wipe(left)">
                                      <p:cBhvr>
                                        <p:cTn id="52" dur="175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4" grpId="0"/>
      <p:bldP spid="105" grpId="0"/>
      <p:bldP spid="106" grpId="0"/>
      <p:bldP spid="107" grpId="0"/>
      <p:bldP spid="108" grpId="0"/>
      <p:bldP spid="109" grpId="0"/>
      <p:bldP spid="110" grpId="0"/>
      <p:bldP spid="111" grpId="0"/>
      <p:bldP spid="1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42" y="3772512"/>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008" y="3829258"/>
            <a:ext cx="1543002" cy="2216706"/>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69741" y="3807250"/>
            <a:ext cx="1581344" cy="18539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tha</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386229088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72209" y="736295"/>
            <a:ext cx="5706818" cy="60354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(formal) listening to] </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la chanson ?</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(formal) preparing] </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(informal) explaining]</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l’histoire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(formal) speaking]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à la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classe</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t>
            </a:r>
            <a:r>
              <a:rPr lang="en-GB" sz="2000" kern="0" dirty="0">
                <a:solidFill>
                  <a:srgbClr val="4472C4">
                    <a:lumMod val="50000"/>
                  </a:srgbClr>
                </a:solidFill>
                <a:latin typeface="Century Gothic" panose="020B0502020202020204" pitchFamily="34" charset="0"/>
              </a:rPr>
              <a:t>Do you (informal) like] </a:t>
            </a:r>
            <a:r>
              <a:rPr lang="en-GB" sz="2000" b="1" kern="0" dirty="0">
                <a:solidFill>
                  <a:srgbClr val="4472C4">
                    <a:lumMod val="50000"/>
                  </a:srgbClr>
                </a:solidFill>
                <a:latin typeface="Century Gothic" panose="020B0502020202020204" pitchFamily="34" charset="0"/>
              </a:rPr>
              <a:t>la </a:t>
            </a:r>
            <a:r>
              <a:rPr lang="en-GB" sz="2000" b="1" kern="0" dirty="0" err="1">
                <a:solidFill>
                  <a:srgbClr val="4472C4">
                    <a:lumMod val="50000"/>
                  </a:srgbClr>
                </a:solidFill>
                <a:latin typeface="Century Gothic" panose="020B0502020202020204" pitchFamily="34" charset="0"/>
              </a:rPr>
              <a:t>présentation</a:t>
            </a:r>
            <a:r>
              <a:rPr lang="en-GB" sz="2000" b="1" kern="0" dirty="0">
                <a:solidFill>
                  <a:srgbClr val="4472C4">
                    <a:lumMod val="50000"/>
                  </a:srgbClr>
                </a:solidFill>
                <a:latin typeface="Century Gothic" panose="020B0502020202020204" pitchFamily="34" charset="0"/>
              </a:rPr>
              <a:t>?</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90" name="TextBox 89">
            <a:extLst>
              <a:ext uri="{FF2B5EF4-FFF2-40B4-BE49-F238E27FC236}">
                <a16:creationId xmlns:a16="http://schemas.microsoft.com/office/drawing/2014/main" id="{833E0186-99BF-4FC3-A25A-C3B86FA46AA5}"/>
              </a:ext>
            </a:extLst>
          </p:cNvPr>
          <p:cNvSpPr txBox="1"/>
          <p:nvPr/>
        </p:nvSpPr>
        <p:spPr>
          <a:xfrm>
            <a:off x="6055695" y="41247"/>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3" name="TextBox 102">
            <a:extLst>
              <a:ext uri="{FF2B5EF4-FFF2-40B4-BE49-F238E27FC236}">
                <a16:creationId xmlns:a16="http://schemas.microsoft.com/office/drawing/2014/main" id="{8E961601-6216-43C3-B79C-542F1C8AE6A5}"/>
              </a:ext>
            </a:extLst>
          </p:cNvPr>
          <p:cNvSpPr txBox="1"/>
          <p:nvPr/>
        </p:nvSpPr>
        <p:spPr>
          <a:xfrm>
            <a:off x="6196055" y="736294"/>
            <a:ext cx="5923736" cy="60354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B</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(informal) shutting] </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la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porte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(formal) asking]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(informal) giving]</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une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réponse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(informal) organising]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les chaises?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t>
            </a:r>
            <a:r>
              <a:rPr lang="en-GB" sz="2000" kern="0" dirty="0">
                <a:solidFill>
                  <a:srgbClr val="4472C4">
                    <a:lumMod val="50000"/>
                  </a:srgbClr>
                </a:solidFill>
                <a:latin typeface="Century Gothic" panose="020B0502020202020204" pitchFamily="34" charset="0"/>
              </a:rPr>
              <a:t>Do you (formal) correcting] </a:t>
            </a:r>
            <a:r>
              <a:rPr lang="en-GB" sz="2000" b="1" kern="0" dirty="0">
                <a:solidFill>
                  <a:srgbClr val="4472C4">
                    <a:lumMod val="50000"/>
                  </a:srgbClr>
                </a:solidFill>
                <a:latin typeface="Century Gothic" panose="020B0502020202020204" pitchFamily="34" charset="0"/>
              </a:rPr>
              <a:t>la </a:t>
            </a:r>
            <a:r>
              <a:rPr lang="en-GB" sz="2000" b="1" kern="0" dirty="0" err="1">
                <a:solidFill>
                  <a:srgbClr val="4472C4">
                    <a:lumMod val="50000"/>
                  </a:srgbClr>
                </a:solidFill>
                <a:latin typeface="Century Gothic" panose="020B0502020202020204" pitchFamily="34" charset="0"/>
              </a:rPr>
              <a:t>présentation</a:t>
            </a:r>
            <a:r>
              <a:rPr lang="en-GB" sz="2000" b="1" kern="0" dirty="0">
                <a:solidFill>
                  <a:srgbClr val="4472C4">
                    <a:lumMod val="50000"/>
                  </a:srgbClr>
                </a:solidFill>
                <a:latin typeface="Century Gothic" panose="020B0502020202020204" pitchFamily="34" charset="0"/>
              </a:rPr>
              <a:t>?</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cxnSp>
        <p:nvCxnSpPr>
          <p:cNvPr id="113" name="Conector recto 5">
            <a:extLst>
              <a:ext uri="{FF2B5EF4-FFF2-40B4-BE49-F238E27FC236}">
                <a16:creationId xmlns:a16="http://schemas.microsoft.com/office/drawing/2014/main" id="{39F6FDC0-B1F6-4CBD-A7CB-6638CF2524E9}"/>
              </a:ext>
            </a:extLst>
          </p:cNvPr>
          <p:cNvCxnSpPr>
            <a:cxnSpLocks/>
          </p:cNvCxnSpPr>
          <p:nvPr/>
        </p:nvCxnSpPr>
        <p:spPr>
          <a:xfrm>
            <a:off x="5990857" y="186899"/>
            <a:ext cx="0" cy="6584830"/>
          </a:xfrm>
          <a:prstGeom prst="line">
            <a:avLst/>
          </a:prstGeom>
          <a:ln w="28575">
            <a:solidFill>
              <a:srgbClr val="FF0066"/>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287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609400" y="647083"/>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calme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intéressant</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rapide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spécial</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vrai</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faux</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utile</a:t>
                      </a: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problème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court</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mot</a:t>
                      </a:r>
                    </a:p>
                  </a:txBody>
                  <a:tcPr/>
                </a:tc>
                <a:tc>
                  <a:txBody>
                    <a:bodyPr/>
                    <a:lstStyle/>
                    <a:p>
                      <a:r>
                        <a:rPr lang="en-GB" sz="2400" b="1" dirty="0" err="1">
                          <a:solidFill>
                            <a:srgbClr val="92D050"/>
                          </a:solidFill>
                          <a:latin typeface="Century Gothic" panose="020B0502020202020204" pitchFamily="34" charset="0"/>
                        </a:rPr>
                        <a:t>tu</a:t>
                      </a:r>
                      <a:r>
                        <a:rPr lang="en-GB" sz="2400" b="1" dirty="0">
                          <a:solidFill>
                            <a:srgbClr val="92D050"/>
                          </a:solidFill>
                          <a:latin typeface="Century Gothic" panose="020B0502020202020204" pitchFamily="34" charset="0"/>
                        </a:rPr>
                        <a:t> as</a:t>
                      </a:r>
                    </a:p>
                  </a:txBody>
                  <a:tcPr/>
                </a:tc>
                <a:tc>
                  <a:txBody>
                    <a:bodyPr/>
                    <a:lstStyle/>
                    <a:p>
                      <a:r>
                        <a:rPr lang="en-GB" sz="2400" b="1" dirty="0" err="1">
                          <a:solidFill>
                            <a:srgbClr val="92D050"/>
                          </a:solidFill>
                          <a:latin typeface="Century Gothic" panose="020B0502020202020204" pitchFamily="34" charset="0"/>
                        </a:rPr>
                        <a:t>elle</a:t>
                      </a:r>
                      <a:r>
                        <a:rPr lang="en-GB" sz="2400" b="1" dirty="0">
                          <a:solidFill>
                            <a:srgbClr val="92D050"/>
                          </a:solidFill>
                          <a:latin typeface="Century Gothic" panose="020B0502020202020204" pitchFamily="34" charset="0"/>
                        </a:rPr>
                        <a:t> a</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porte</a:t>
                      </a:r>
                      <a:endParaRPr lang="en-GB" sz="2400" b="1" dirty="0">
                        <a:solidFill>
                          <a:srgbClr val="FF3399"/>
                        </a:solidFill>
                        <a:latin typeface="Century Gothic" panose="020B0502020202020204" pitchFamily="34" charset="0"/>
                      </a:endParaRPr>
                    </a:p>
                  </a:txBody>
                  <a:tcPr/>
                </a:tc>
                <a:tc>
                  <a:txBody>
                    <a:bodyPr/>
                    <a:lstStyle/>
                    <a:p>
                      <a:r>
                        <a:rPr lang="en-GB" sz="2300" b="1" dirty="0">
                          <a:solidFill>
                            <a:srgbClr val="FF3399"/>
                          </a:solidFill>
                          <a:latin typeface="Century Gothic" panose="020B0502020202020204" pitchFamily="34" charset="0"/>
                        </a:rPr>
                        <a:t>des</a:t>
                      </a:r>
                    </a:p>
                  </a:txBody>
                  <a:tcPr/>
                </a:tc>
                <a:tc>
                  <a:txBody>
                    <a:bodyPr/>
                    <a:lstStyle/>
                    <a:p>
                      <a:r>
                        <a:rPr lang="en-GB" sz="2400" b="1" dirty="0">
                          <a:solidFill>
                            <a:srgbClr val="FF3399"/>
                          </a:solidFill>
                          <a:latin typeface="Century Gothic" panose="020B0502020202020204" pitchFamily="34" charset="0"/>
                        </a:rPr>
                        <a:t>utiliser</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les devoirs</a:t>
                      </a:r>
                    </a:p>
                  </a:txBody>
                  <a:tcPr/>
                </a:tc>
                <a:tc>
                  <a:txBody>
                    <a:bodyPr/>
                    <a:lstStyle/>
                    <a:p>
                      <a:r>
                        <a:rPr lang="en-GB" sz="2400" b="1" dirty="0" err="1">
                          <a:solidFill>
                            <a:srgbClr val="FF3399"/>
                          </a:solidFill>
                          <a:latin typeface="Century Gothic" panose="020B0502020202020204" pitchFamily="34" charset="0"/>
                        </a:rPr>
                        <a:t>l’aide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demander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corriger</a:t>
                      </a:r>
                      <a:endParaRPr lang="en-GB" sz="20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expliquer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fermer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270233" y="6323385"/>
            <a:ext cx="2624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correct, correcting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26064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explain, explaining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818" y="6248870"/>
            <a:ext cx="2373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close, shut</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52752" y="5391251"/>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homework</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help</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3870" y="538032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ask (for)</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10322" y="4539775"/>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door</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24799" y="4557204"/>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some</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17281" y="4557203"/>
            <a:ext cx="2847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use, using</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word</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24799" y="3669617"/>
            <a:ext cx="32735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have</a:t>
            </a:r>
            <a:r>
              <a:rPr kumimoji="0" lang="en-GB"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(singular, informal)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03870" y="3666928"/>
            <a:ext cx="277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has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39393" y="286706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useful</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10654"/>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problem</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2408"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short </a:t>
            </a: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(length)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195376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special (m)</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41260"/>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true (m)</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72818" y="194382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false (m)</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33479" y="10830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calm (m/f)</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710872" y="1118988"/>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interesting (m)</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06119" y="107321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fast (m/f)</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742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42816094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calme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intéressant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rapide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spécial</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vrai</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faux</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utile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problème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court</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mot</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as</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porte</a:t>
                      </a:r>
                      <a:endParaRPr lang="en-GB" sz="2400" b="1"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des</a:t>
                      </a:r>
                    </a:p>
                  </a:txBody>
                  <a:tcPr/>
                </a:tc>
                <a:tc>
                  <a:txBody>
                    <a:bodyPr/>
                    <a:lstStyle/>
                    <a:p>
                      <a:r>
                        <a:rPr lang="en-GB" sz="2400" b="1" dirty="0">
                          <a:solidFill>
                            <a:srgbClr val="002060"/>
                          </a:solidFill>
                          <a:latin typeface="Century Gothic" panose="020B0502020202020204" pitchFamily="34" charset="0"/>
                        </a:rPr>
                        <a:t>utiliser</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les devoirs</a:t>
                      </a:r>
                    </a:p>
                  </a:txBody>
                  <a:tcPr/>
                </a:tc>
                <a:tc>
                  <a:txBody>
                    <a:bodyPr/>
                    <a:lstStyle/>
                    <a:p>
                      <a:r>
                        <a:rPr lang="en-GB" sz="2400" b="1" dirty="0" err="1">
                          <a:solidFill>
                            <a:srgbClr val="002060"/>
                          </a:solidFill>
                          <a:latin typeface="Century Gothic" panose="020B0502020202020204" pitchFamily="34" charset="0"/>
                        </a:rPr>
                        <a:t>l’aide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demander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corriger</a:t>
                      </a:r>
                      <a:endParaRPr lang="en-GB" sz="20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expliquer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fermer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3983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625652000"/>
              </p:ext>
            </p:extLst>
          </p:nvPr>
        </p:nvGraphicFramePr>
        <p:xfrm>
          <a:off x="571235" y="741561"/>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calm</a:t>
                      </a:r>
                    </a:p>
                  </a:txBody>
                  <a:tcPr/>
                </a:tc>
                <a:tc>
                  <a:txBody>
                    <a:bodyPr/>
                    <a:lstStyle/>
                    <a:p>
                      <a:r>
                        <a:rPr lang="en-GB" sz="2400" b="1" dirty="0">
                          <a:solidFill>
                            <a:srgbClr val="00B0F0"/>
                          </a:solidFill>
                          <a:latin typeface="Century Gothic" panose="020B0502020202020204" pitchFamily="34" charset="0"/>
                        </a:rPr>
                        <a:t>interesting</a:t>
                      </a:r>
                    </a:p>
                  </a:txBody>
                  <a:tcPr/>
                </a:tc>
                <a:tc>
                  <a:txBody>
                    <a:bodyPr/>
                    <a:lstStyle/>
                    <a:p>
                      <a:r>
                        <a:rPr lang="en-GB" sz="2400" b="1" dirty="0">
                          <a:solidFill>
                            <a:srgbClr val="00B0F0"/>
                          </a:solidFill>
                          <a:latin typeface="Century Gothic" panose="020B0502020202020204" pitchFamily="34" charset="0"/>
                        </a:rPr>
                        <a:t>fast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special</a:t>
                      </a:r>
                    </a:p>
                  </a:txBody>
                  <a:tcPr/>
                </a:tc>
                <a:tc>
                  <a:txBody>
                    <a:bodyPr/>
                    <a:lstStyle/>
                    <a:p>
                      <a:r>
                        <a:rPr lang="en-GB" sz="2400" b="1" dirty="0">
                          <a:solidFill>
                            <a:srgbClr val="00B0F0"/>
                          </a:solidFill>
                          <a:latin typeface="Century Gothic" panose="020B0502020202020204" pitchFamily="34" charset="0"/>
                        </a:rPr>
                        <a:t>true</a:t>
                      </a:r>
                    </a:p>
                  </a:txBody>
                  <a:tcPr/>
                </a:tc>
                <a:tc>
                  <a:txBody>
                    <a:bodyPr/>
                    <a:lstStyle/>
                    <a:p>
                      <a:r>
                        <a:rPr lang="en-GB" sz="2400" b="1" dirty="0">
                          <a:solidFill>
                            <a:srgbClr val="00B0F0"/>
                          </a:solidFill>
                          <a:latin typeface="Century Gothic" panose="020B0502020202020204" pitchFamily="34" charset="0"/>
                        </a:rPr>
                        <a:t>false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useful</a:t>
                      </a:r>
                    </a:p>
                  </a:txBody>
                  <a:tcPr/>
                </a:tc>
                <a:tc>
                  <a:txBody>
                    <a:bodyPr/>
                    <a:lstStyle/>
                    <a:p>
                      <a:r>
                        <a:rPr lang="en-GB" sz="2400" b="1" dirty="0">
                          <a:solidFill>
                            <a:srgbClr val="92D050"/>
                          </a:solidFill>
                          <a:latin typeface="Century Gothic" panose="020B0502020202020204" pitchFamily="34" charset="0"/>
                        </a:rPr>
                        <a:t>(the) problem</a:t>
                      </a:r>
                    </a:p>
                  </a:txBody>
                  <a:tcPr/>
                </a:tc>
                <a:tc>
                  <a:txBody>
                    <a:bodyPr/>
                    <a:lstStyle/>
                    <a:p>
                      <a:r>
                        <a:rPr lang="en-GB" sz="2400" b="1" dirty="0">
                          <a:solidFill>
                            <a:srgbClr val="92D050"/>
                          </a:solidFill>
                          <a:latin typeface="Century Gothic" panose="020B0502020202020204" pitchFamily="34" charset="0"/>
                        </a:rPr>
                        <a:t>short (length)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word</a:t>
                      </a:r>
                    </a:p>
                  </a:txBody>
                  <a:tcPr/>
                </a:tc>
                <a:tc>
                  <a:txBody>
                    <a:bodyPr/>
                    <a:lstStyle/>
                    <a:p>
                      <a:r>
                        <a:rPr lang="en-GB" sz="2400" b="1" dirty="0">
                          <a:solidFill>
                            <a:srgbClr val="92D050"/>
                          </a:solidFill>
                          <a:latin typeface="Century Gothic" panose="020B0502020202020204" pitchFamily="34" charset="0"/>
                        </a:rPr>
                        <a:t>you </a:t>
                      </a:r>
                      <a:r>
                        <a:rPr lang="en-GB" sz="2000" b="1" dirty="0">
                          <a:solidFill>
                            <a:srgbClr val="92D050"/>
                          </a:solidFill>
                          <a:latin typeface="Century Gothic" panose="020B0502020202020204" pitchFamily="34" charset="0"/>
                        </a:rPr>
                        <a:t>(informal) </a:t>
                      </a:r>
                      <a:r>
                        <a:rPr lang="en-GB" sz="2400" b="1" dirty="0">
                          <a:solidFill>
                            <a:srgbClr val="92D050"/>
                          </a:solidFill>
                          <a:latin typeface="Century Gothic" panose="020B0502020202020204" pitchFamily="34" charset="0"/>
                        </a:rPr>
                        <a:t>have</a:t>
                      </a:r>
                    </a:p>
                  </a:txBody>
                  <a:tcPr/>
                </a:tc>
                <a:tc>
                  <a:txBody>
                    <a:bodyPr/>
                    <a:lstStyle/>
                    <a:p>
                      <a:r>
                        <a:rPr lang="en-GB" sz="2400" b="1" dirty="0">
                          <a:solidFill>
                            <a:srgbClr val="92D050"/>
                          </a:solidFill>
                          <a:latin typeface="Century Gothic" panose="020B0502020202020204" pitchFamily="34" charset="0"/>
                        </a:rPr>
                        <a:t>she has</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door</a:t>
                      </a:r>
                    </a:p>
                  </a:txBody>
                  <a:tcPr/>
                </a:tc>
                <a:tc>
                  <a:txBody>
                    <a:bodyPr/>
                    <a:lstStyle/>
                    <a:p>
                      <a:r>
                        <a:rPr lang="en-GB" sz="2300" b="1" dirty="0">
                          <a:solidFill>
                            <a:srgbClr val="FF3399"/>
                          </a:solidFill>
                          <a:latin typeface="Century Gothic" panose="020B0502020202020204" pitchFamily="34" charset="0"/>
                        </a:rPr>
                        <a:t>some</a:t>
                      </a:r>
                    </a:p>
                  </a:txBody>
                  <a:tcPr/>
                </a:tc>
                <a:tc>
                  <a:txBody>
                    <a:bodyPr/>
                    <a:lstStyle/>
                    <a:p>
                      <a:r>
                        <a:rPr lang="en-GB" sz="2400" b="1" dirty="0">
                          <a:solidFill>
                            <a:srgbClr val="FF3399"/>
                          </a:solidFill>
                          <a:latin typeface="Century Gothic" panose="020B0502020202020204" pitchFamily="34" charset="0"/>
                        </a:rPr>
                        <a:t>to use, using</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000" b="1" dirty="0">
                          <a:solidFill>
                            <a:srgbClr val="FF3399"/>
                          </a:solidFill>
                          <a:latin typeface="Century Gothic" panose="020B0502020202020204" pitchFamily="34" charset="0"/>
                        </a:rPr>
                        <a:t>(the) homework</a:t>
                      </a:r>
                    </a:p>
                  </a:txBody>
                  <a:tcPr/>
                </a:tc>
                <a:tc>
                  <a:txBody>
                    <a:bodyPr/>
                    <a:lstStyle/>
                    <a:p>
                      <a:r>
                        <a:rPr lang="en-GB" sz="2400" b="1" dirty="0">
                          <a:solidFill>
                            <a:srgbClr val="FF3399"/>
                          </a:solidFill>
                          <a:latin typeface="Century Gothic" panose="020B0502020202020204" pitchFamily="34" charset="0"/>
                        </a:rPr>
                        <a:t>(the) help</a:t>
                      </a:r>
                    </a:p>
                  </a:txBody>
                  <a:tcPr/>
                </a:tc>
                <a:tc>
                  <a:txBody>
                    <a:bodyPr/>
                    <a:lstStyle/>
                    <a:p>
                      <a:r>
                        <a:rPr lang="en-GB" sz="2400" b="1" dirty="0">
                          <a:solidFill>
                            <a:srgbClr val="FF3399"/>
                          </a:solidFill>
                          <a:latin typeface="Century Gothic" panose="020B0502020202020204" pitchFamily="34" charset="0"/>
                        </a:rPr>
                        <a:t>to ask for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correct, </a:t>
                      </a:r>
                      <a:br>
                        <a:rPr lang="en-GB" sz="2000" b="1" dirty="0">
                          <a:solidFill>
                            <a:srgbClr val="FF3399"/>
                          </a:solidFill>
                          <a:latin typeface="Century Gothic" panose="020B0502020202020204" pitchFamily="34" charset="0"/>
                        </a:rPr>
                      </a:br>
                      <a:r>
                        <a:rPr lang="en-GB" sz="2000" b="1" dirty="0">
                          <a:solidFill>
                            <a:srgbClr val="FF3399"/>
                          </a:solidFill>
                          <a:latin typeface="Century Gothic" panose="020B0502020202020204" pitchFamily="34" charset="0"/>
                        </a:rPr>
                        <a:t>correcting</a:t>
                      </a:r>
                      <a:endParaRPr lang="en-GB" sz="18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explain, explaining</a:t>
                      </a:r>
                    </a:p>
                  </a:txBody>
                  <a:tcPr/>
                </a:tc>
                <a:tc>
                  <a:txBody>
                    <a:bodyPr/>
                    <a:lstStyle/>
                    <a:p>
                      <a:r>
                        <a:rPr lang="en-GB" sz="2400" b="1" dirty="0">
                          <a:solidFill>
                            <a:srgbClr val="FF3399"/>
                          </a:solidFill>
                          <a:latin typeface="Century Gothic" panose="020B0502020202020204" pitchFamily="34" charset="0"/>
                        </a:rPr>
                        <a:t>to close, shut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26938" y="6396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corriger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321941"/>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expliquer</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14747" y="63182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fermer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84272"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devoirs</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10872" y="5452028"/>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l’aide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52408"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demander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7579084" y="4599903"/>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
        <p:nvSpPr>
          <p:cNvPr id="35" name="TextBox 34">
            <a:extLst>
              <a:ext uri="{FF2B5EF4-FFF2-40B4-BE49-F238E27FC236}">
                <a16:creationId xmlns:a16="http://schemas.microsoft.com/office/drawing/2014/main" id="{12D3DE3F-B13D-4B0F-8AAA-B8484B26A50B}"/>
              </a:ext>
            </a:extLst>
          </p:cNvPr>
          <p:cNvSpPr txBox="1"/>
          <p:nvPr/>
        </p:nvSpPr>
        <p:spPr>
          <a:xfrm>
            <a:off x="2279062" y="4605725"/>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porte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4679035" y="4599904"/>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89758" y="3723682"/>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mot</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79035" y="3748200"/>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tu</a:t>
            </a:r>
            <a:r>
              <a:rPr lang="en-GB" sz="2400" kern="0" dirty="0">
                <a:solidFill>
                  <a:srgbClr val="002060"/>
                </a:solidFill>
                <a:latin typeface="Century Gothic" panose="020B0502020202020204" pitchFamily="34" charset="0"/>
                <a:cs typeface="Arial"/>
                <a:sym typeface="Arial"/>
              </a:rPr>
              <a:t> 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03139" y="3755763"/>
            <a:ext cx="2617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17463" y="2898888"/>
            <a:ext cx="2407337"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utile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problème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14746"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court</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203385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spécial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2020923"/>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vrai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13912" y="200423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faux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291664" y="11719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calme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9652" y="1137663"/>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intéressant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13912" y="11719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rapide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941508472"/>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calm</a:t>
                      </a:r>
                    </a:p>
                  </a:txBody>
                  <a:tcPr/>
                </a:tc>
                <a:tc>
                  <a:txBody>
                    <a:bodyPr/>
                    <a:lstStyle/>
                    <a:p>
                      <a:r>
                        <a:rPr lang="en-GB" sz="2400" b="1" dirty="0">
                          <a:solidFill>
                            <a:srgbClr val="002060"/>
                          </a:solidFill>
                          <a:latin typeface="Century Gothic" panose="020B0502020202020204" pitchFamily="34" charset="0"/>
                        </a:rPr>
                        <a:t>interesting</a:t>
                      </a:r>
                    </a:p>
                  </a:txBody>
                  <a:tcPr/>
                </a:tc>
                <a:tc>
                  <a:txBody>
                    <a:bodyPr/>
                    <a:lstStyle/>
                    <a:p>
                      <a:r>
                        <a:rPr lang="en-GB" sz="2400" b="1" dirty="0">
                          <a:solidFill>
                            <a:srgbClr val="002060"/>
                          </a:solidFill>
                          <a:latin typeface="Century Gothic" panose="020B0502020202020204" pitchFamily="34" charset="0"/>
                        </a:rPr>
                        <a:t>fast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special</a:t>
                      </a:r>
                    </a:p>
                  </a:txBody>
                  <a:tcPr/>
                </a:tc>
                <a:tc>
                  <a:txBody>
                    <a:bodyPr/>
                    <a:lstStyle/>
                    <a:p>
                      <a:r>
                        <a:rPr lang="en-GB" sz="2400" b="1" dirty="0">
                          <a:solidFill>
                            <a:srgbClr val="002060"/>
                          </a:solidFill>
                          <a:latin typeface="Century Gothic" panose="020B0502020202020204" pitchFamily="34" charset="0"/>
                        </a:rPr>
                        <a:t>true</a:t>
                      </a:r>
                    </a:p>
                  </a:txBody>
                  <a:tcPr/>
                </a:tc>
                <a:tc>
                  <a:txBody>
                    <a:bodyPr/>
                    <a:lstStyle/>
                    <a:p>
                      <a:r>
                        <a:rPr lang="en-GB" sz="2400" b="1" dirty="0">
                          <a:solidFill>
                            <a:srgbClr val="002060"/>
                          </a:solidFill>
                          <a:latin typeface="Century Gothic" panose="020B0502020202020204" pitchFamily="34" charset="0"/>
                        </a:rPr>
                        <a:t>false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useful</a:t>
                      </a:r>
                    </a:p>
                  </a:txBody>
                  <a:tcPr/>
                </a:tc>
                <a:tc>
                  <a:txBody>
                    <a:bodyPr/>
                    <a:lstStyle/>
                    <a:p>
                      <a:r>
                        <a:rPr lang="en-GB" sz="2400" b="1" dirty="0">
                          <a:solidFill>
                            <a:srgbClr val="002060"/>
                          </a:solidFill>
                          <a:latin typeface="Century Gothic" panose="020B0502020202020204" pitchFamily="34" charset="0"/>
                        </a:rPr>
                        <a:t>(the) problem</a:t>
                      </a:r>
                    </a:p>
                  </a:txBody>
                  <a:tcPr/>
                </a:tc>
                <a:tc>
                  <a:txBody>
                    <a:bodyPr/>
                    <a:lstStyle/>
                    <a:p>
                      <a:r>
                        <a:rPr lang="en-GB" sz="2400" b="1" dirty="0">
                          <a:solidFill>
                            <a:srgbClr val="002060"/>
                          </a:solidFill>
                          <a:latin typeface="Century Gothic" panose="020B0502020202020204" pitchFamily="34" charset="0"/>
                        </a:rPr>
                        <a:t>short (length)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word</a:t>
                      </a:r>
                    </a:p>
                  </a:txBody>
                  <a:tcPr/>
                </a:tc>
                <a:tc>
                  <a:txBody>
                    <a:bodyPr/>
                    <a:lstStyle/>
                    <a:p>
                      <a:r>
                        <a:rPr lang="en-GB" sz="2400" b="1" dirty="0">
                          <a:solidFill>
                            <a:srgbClr val="002060"/>
                          </a:solidFill>
                          <a:latin typeface="Century Gothic" panose="020B0502020202020204" pitchFamily="34" charset="0"/>
                        </a:rPr>
                        <a:t>you </a:t>
                      </a:r>
                      <a:r>
                        <a:rPr lang="en-GB" sz="2000" b="1" dirty="0">
                          <a:solidFill>
                            <a:srgbClr val="002060"/>
                          </a:solidFill>
                          <a:latin typeface="Century Gothic" panose="020B0502020202020204" pitchFamily="34" charset="0"/>
                        </a:rPr>
                        <a:t>(informal) </a:t>
                      </a:r>
                      <a:r>
                        <a:rPr lang="en-GB" sz="2400" b="1" dirty="0">
                          <a:solidFill>
                            <a:srgbClr val="002060"/>
                          </a:solidFill>
                          <a:latin typeface="Century Gothic" panose="020B0502020202020204" pitchFamily="34" charset="0"/>
                        </a:rPr>
                        <a:t>have</a:t>
                      </a:r>
                    </a:p>
                  </a:txBody>
                  <a:tcPr/>
                </a:tc>
                <a:tc>
                  <a:txBody>
                    <a:bodyPr/>
                    <a:lstStyle/>
                    <a:p>
                      <a:r>
                        <a:rPr lang="en-GB" sz="2400" b="1" dirty="0">
                          <a:solidFill>
                            <a:srgbClr val="002060"/>
                          </a:solidFill>
                          <a:latin typeface="Century Gothic" panose="020B0502020202020204" pitchFamily="34" charset="0"/>
                        </a:rPr>
                        <a:t>she has</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door</a:t>
                      </a:r>
                    </a:p>
                  </a:txBody>
                  <a:tcPr/>
                </a:tc>
                <a:tc>
                  <a:txBody>
                    <a:bodyPr/>
                    <a:lstStyle/>
                    <a:p>
                      <a:r>
                        <a:rPr lang="en-GB" sz="2300" b="1" dirty="0">
                          <a:solidFill>
                            <a:srgbClr val="002060"/>
                          </a:solidFill>
                          <a:latin typeface="Century Gothic" panose="020B0502020202020204" pitchFamily="34" charset="0"/>
                        </a:rPr>
                        <a:t>some</a:t>
                      </a:r>
                    </a:p>
                  </a:txBody>
                  <a:tcPr/>
                </a:tc>
                <a:tc>
                  <a:txBody>
                    <a:bodyPr/>
                    <a:lstStyle/>
                    <a:p>
                      <a:r>
                        <a:rPr lang="en-GB" sz="2400" b="1" dirty="0">
                          <a:solidFill>
                            <a:srgbClr val="002060"/>
                          </a:solidFill>
                          <a:latin typeface="Century Gothic" panose="020B0502020202020204" pitchFamily="34" charset="0"/>
                        </a:rPr>
                        <a:t>to use, using</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000" b="1" dirty="0">
                          <a:solidFill>
                            <a:srgbClr val="002060"/>
                          </a:solidFill>
                          <a:latin typeface="Century Gothic" panose="020B0502020202020204" pitchFamily="34" charset="0"/>
                        </a:rPr>
                        <a:t>(the) homework</a:t>
                      </a:r>
                    </a:p>
                  </a:txBody>
                  <a:tcPr/>
                </a:tc>
                <a:tc>
                  <a:txBody>
                    <a:bodyPr/>
                    <a:lstStyle/>
                    <a:p>
                      <a:r>
                        <a:rPr lang="en-GB" sz="2400" b="1" dirty="0">
                          <a:solidFill>
                            <a:srgbClr val="002060"/>
                          </a:solidFill>
                          <a:latin typeface="Century Gothic" panose="020B0502020202020204" pitchFamily="34" charset="0"/>
                        </a:rPr>
                        <a:t>(the) help</a:t>
                      </a:r>
                    </a:p>
                  </a:txBody>
                  <a:tcPr/>
                </a:tc>
                <a:tc>
                  <a:txBody>
                    <a:bodyPr/>
                    <a:lstStyle/>
                    <a:p>
                      <a:r>
                        <a:rPr lang="en-GB" sz="2400" b="1" dirty="0">
                          <a:solidFill>
                            <a:srgbClr val="002060"/>
                          </a:solidFill>
                          <a:latin typeface="Century Gothic" panose="020B0502020202020204" pitchFamily="34" charset="0"/>
                        </a:rPr>
                        <a:t>to ask for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correct, </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correcting</a:t>
                      </a:r>
                      <a:endParaRPr lang="en-GB" sz="1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explain, explaining</a:t>
                      </a:r>
                    </a:p>
                  </a:txBody>
                  <a:tcPr/>
                </a:tc>
                <a:tc>
                  <a:txBody>
                    <a:bodyPr/>
                    <a:lstStyle/>
                    <a:p>
                      <a:r>
                        <a:rPr lang="en-GB" sz="2400" b="1" dirty="0">
                          <a:solidFill>
                            <a:srgbClr val="002060"/>
                          </a:solidFill>
                          <a:latin typeface="Century Gothic" panose="020B0502020202020204" pitchFamily="34" charset="0"/>
                        </a:rPr>
                        <a:t>to close, shut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762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249940" y="1521820"/>
            <a:ext cx="579894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timid</a:t>
            </a:r>
            <a:r>
              <a:rPr kumimoji="0" lang="en-GB" sz="115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 y="-75270"/>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Google Shape;335;p5" descr="boy holding a sign that says 'shy'">
            <a:extLst>
              <a:ext uri="{FF2B5EF4-FFF2-40B4-BE49-F238E27FC236}">
                <a16:creationId xmlns:a16="http://schemas.microsoft.com/office/drawing/2014/main" id="{2046586F-8E19-4200-BBB6-A6089C9C0CF0}"/>
              </a:ext>
            </a:extLst>
          </p:cNvPr>
          <p:cNvPicPr preferRelativeResize="0"/>
          <p:nvPr/>
        </p:nvPicPr>
        <p:blipFill rotWithShape="1">
          <a:blip r:embed="rId4">
            <a:alphaModFix/>
          </a:blip>
          <a:srcRect/>
          <a:stretch/>
        </p:blipFill>
        <p:spPr>
          <a:xfrm>
            <a:off x="5059669" y="3167103"/>
            <a:ext cx="2034010" cy="2719570"/>
          </a:xfrm>
          <a:prstGeom prst="rect">
            <a:avLst/>
          </a:prstGeom>
          <a:noFill/>
          <a:ln>
            <a:noFill/>
          </a:ln>
        </p:spPr>
      </p:pic>
      <p:sp>
        <p:nvSpPr>
          <p:cNvPr id="16" name="Google Shape;336;p5">
            <a:extLst>
              <a:ext uri="{FF2B5EF4-FFF2-40B4-BE49-F238E27FC236}">
                <a16:creationId xmlns:a16="http://schemas.microsoft.com/office/drawing/2014/main" id="{CC59E0EC-69D4-4243-B52D-87A7956C5DE9}"/>
              </a:ext>
            </a:extLst>
          </p:cNvPr>
          <p:cNvSpPr/>
          <p:nvPr/>
        </p:nvSpPr>
        <p:spPr>
          <a:xfrm>
            <a:off x="5351954" y="3978131"/>
            <a:ext cx="1449436"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4400"/>
              <a:buFont typeface="Century Gothic"/>
              <a:buNone/>
              <a:tabLst/>
              <a:defRPr/>
            </a:pPr>
            <a:r>
              <a:rPr kumimoji="0" lang="en-GB" sz="4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[shy]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descr="A picture containing balloon, aircraft, transport&#10;&#10;Description automatically generated">
            <a:extLst>
              <a:ext uri="{FF2B5EF4-FFF2-40B4-BE49-F238E27FC236}">
                <a16:creationId xmlns:a16="http://schemas.microsoft.com/office/drawing/2014/main" id="{04E18F8F-2D9B-458D-9F07-083BFBAD1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113" y="2531297"/>
            <a:ext cx="1668885" cy="1668885"/>
          </a:xfrm>
          <a:prstGeom prst="rect">
            <a:avLst/>
          </a:prstGeom>
        </p:spPr>
      </p:pic>
      <p:sp>
        <p:nvSpPr>
          <p:cNvPr id="10" name="CustomShape 2">
            <a:extLst>
              <a:ext uri="{FF2B5EF4-FFF2-40B4-BE49-F238E27FC236}">
                <a16:creationId xmlns:a16="http://schemas.microsoft.com/office/drawing/2014/main" id="{CE2B4022-FEA4-4C02-8FB5-B337760E503E}"/>
              </a:ext>
            </a:extLst>
          </p:cNvPr>
          <p:cNvSpPr/>
          <p:nvPr/>
        </p:nvSpPr>
        <p:spPr>
          <a:xfrm>
            <a:off x="-146245" y="1517919"/>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mond</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C4F70807-1D11-4FEC-BD47-819389FFB350}"/>
              </a:ext>
            </a:extLst>
          </p:cNvPr>
          <p:cNvSpPr/>
          <p:nvPr/>
        </p:nvSpPr>
        <p:spPr>
          <a:xfrm>
            <a:off x="-146246" y="4330774"/>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centr</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Google Shape;356;p6" descr="target with an arrow in the centre">
            <a:extLst>
              <a:ext uri="{FF2B5EF4-FFF2-40B4-BE49-F238E27FC236}">
                <a16:creationId xmlns:a16="http://schemas.microsoft.com/office/drawing/2014/main" id="{AA18C156-BBDB-419E-811F-F8EE39C98487}"/>
              </a:ext>
            </a:extLst>
          </p:cNvPr>
          <p:cNvPicPr preferRelativeResize="0"/>
          <p:nvPr/>
        </p:nvPicPr>
        <p:blipFill rotWithShape="1">
          <a:blip r:embed="rId6">
            <a:alphaModFix/>
          </a:blip>
          <a:srcRect/>
          <a:stretch/>
        </p:blipFill>
        <p:spPr>
          <a:xfrm>
            <a:off x="1343139" y="5504867"/>
            <a:ext cx="1042296" cy="1028018"/>
          </a:xfrm>
          <a:prstGeom prst="rect">
            <a:avLst/>
          </a:prstGeom>
          <a:noFill/>
          <a:ln>
            <a:noFill/>
          </a:ln>
        </p:spPr>
      </p:pic>
      <p:sp>
        <p:nvSpPr>
          <p:cNvPr id="13" name="CustomShape 2">
            <a:extLst>
              <a:ext uri="{FF2B5EF4-FFF2-40B4-BE49-F238E27FC236}">
                <a16:creationId xmlns:a16="http://schemas.microsoft.com/office/drawing/2014/main" id="{17A8F196-F5B8-4B4F-97E9-CC6751347F06}"/>
              </a:ext>
            </a:extLst>
          </p:cNvPr>
          <p:cNvSpPr/>
          <p:nvPr/>
        </p:nvSpPr>
        <p:spPr>
          <a:xfrm>
            <a:off x="7909560" y="428793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modern</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Google Shape;360;p6" descr="yellow sports car">
            <a:extLst>
              <a:ext uri="{FF2B5EF4-FFF2-40B4-BE49-F238E27FC236}">
                <a16:creationId xmlns:a16="http://schemas.microsoft.com/office/drawing/2014/main" id="{7D46B2BE-1708-4063-885B-ED9F7457ED07}"/>
              </a:ext>
            </a:extLst>
          </p:cNvPr>
          <p:cNvPicPr preferRelativeResize="0"/>
          <p:nvPr/>
        </p:nvPicPr>
        <p:blipFill rotWithShape="1">
          <a:blip r:embed="rId7">
            <a:alphaModFix/>
          </a:blip>
          <a:srcRect/>
          <a:stretch/>
        </p:blipFill>
        <p:spPr>
          <a:xfrm>
            <a:off x="8033548" y="5862021"/>
            <a:ext cx="1912451" cy="956226"/>
          </a:xfrm>
          <a:prstGeom prst="rect">
            <a:avLst/>
          </a:prstGeom>
          <a:noFill/>
          <a:ln>
            <a:noFill/>
          </a:ln>
        </p:spPr>
      </p:pic>
      <p:pic>
        <p:nvPicPr>
          <p:cNvPr id="17" name="Google Shape;361;p6" descr="green checkmark">
            <a:extLst>
              <a:ext uri="{FF2B5EF4-FFF2-40B4-BE49-F238E27FC236}">
                <a16:creationId xmlns:a16="http://schemas.microsoft.com/office/drawing/2014/main" id="{353EB380-DB55-4519-9872-78E969954EFB}"/>
              </a:ext>
            </a:extLst>
          </p:cNvPr>
          <p:cNvPicPr preferRelativeResize="0"/>
          <p:nvPr/>
        </p:nvPicPr>
        <p:blipFill rotWithShape="1">
          <a:blip r:embed="rId8">
            <a:alphaModFix/>
          </a:blip>
          <a:srcRect/>
          <a:stretch/>
        </p:blipFill>
        <p:spPr>
          <a:xfrm>
            <a:off x="8989773" y="5357179"/>
            <a:ext cx="480045" cy="500046"/>
          </a:xfrm>
          <a:prstGeom prst="rect">
            <a:avLst/>
          </a:prstGeom>
          <a:noFill/>
          <a:ln>
            <a:noFill/>
          </a:ln>
        </p:spPr>
      </p:pic>
      <p:pic>
        <p:nvPicPr>
          <p:cNvPr id="18" name="Google Shape;362;p6" descr="old red car">
            <a:extLst>
              <a:ext uri="{FF2B5EF4-FFF2-40B4-BE49-F238E27FC236}">
                <a16:creationId xmlns:a16="http://schemas.microsoft.com/office/drawing/2014/main" id="{3769F06B-0D26-4369-9C31-8DED36CDB6CD}"/>
              </a:ext>
            </a:extLst>
          </p:cNvPr>
          <p:cNvPicPr preferRelativeResize="0"/>
          <p:nvPr/>
        </p:nvPicPr>
        <p:blipFill rotWithShape="1">
          <a:blip r:embed="rId9">
            <a:alphaModFix/>
          </a:blip>
          <a:srcRect/>
          <a:stretch/>
        </p:blipFill>
        <p:spPr>
          <a:xfrm>
            <a:off x="10017360" y="5857225"/>
            <a:ext cx="1437332" cy="902824"/>
          </a:xfrm>
          <a:prstGeom prst="rect">
            <a:avLst/>
          </a:prstGeom>
          <a:noFill/>
          <a:ln>
            <a:noFill/>
          </a:ln>
        </p:spPr>
      </p:pic>
      <p:pic>
        <p:nvPicPr>
          <p:cNvPr id="19" name="Google Shape;363;p6" descr="red cross">
            <a:extLst>
              <a:ext uri="{FF2B5EF4-FFF2-40B4-BE49-F238E27FC236}">
                <a16:creationId xmlns:a16="http://schemas.microsoft.com/office/drawing/2014/main" id="{56469352-B744-481F-A3CA-B858571C808D}"/>
              </a:ext>
            </a:extLst>
          </p:cNvPr>
          <p:cNvPicPr preferRelativeResize="0"/>
          <p:nvPr/>
        </p:nvPicPr>
        <p:blipFill rotWithShape="1">
          <a:blip r:embed="rId10">
            <a:alphaModFix/>
          </a:blip>
          <a:srcRect/>
          <a:stretch/>
        </p:blipFill>
        <p:spPr>
          <a:xfrm>
            <a:off x="10641434" y="5340545"/>
            <a:ext cx="497082" cy="566897"/>
          </a:xfrm>
          <a:prstGeom prst="rect">
            <a:avLst/>
          </a:prstGeom>
          <a:noFill/>
          <a:ln>
            <a:noFill/>
          </a:ln>
        </p:spPr>
      </p:pic>
      <p:sp>
        <p:nvSpPr>
          <p:cNvPr id="20" name="CustomShape 2">
            <a:extLst>
              <a:ext uri="{FF2B5EF4-FFF2-40B4-BE49-F238E27FC236}">
                <a16:creationId xmlns:a16="http://schemas.microsoft.com/office/drawing/2014/main" id="{A2528893-39F6-4F15-976D-18379AA7B5D3}"/>
              </a:ext>
            </a:extLst>
          </p:cNvPr>
          <p:cNvSpPr/>
          <p:nvPr/>
        </p:nvSpPr>
        <p:spPr>
          <a:xfrm>
            <a:off x="8336425" y="147072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douz</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1" name="Google Shape;365;p6" descr="the number twelve">
            <a:extLst>
              <a:ext uri="{FF2B5EF4-FFF2-40B4-BE49-F238E27FC236}">
                <a16:creationId xmlns:a16="http://schemas.microsoft.com/office/drawing/2014/main" id="{C79B6EEA-D9C8-4E61-98C3-5F19199B402F}"/>
              </a:ext>
            </a:extLst>
          </p:cNvPr>
          <p:cNvPicPr preferRelativeResize="0"/>
          <p:nvPr/>
        </p:nvPicPr>
        <p:blipFill rotWithShape="1">
          <a:blip r:embed="rId11">
            <a:alphaModFix/>
          </a:blip>
          <a:srcRect/>
          <a:stretch/>
        </p:blipFill>
        <p:spPr>
          <a:xfrm>
            <a:off x="9657783" y="2531297"/>
            <a:ext cx="1815551" cy="1457943"/>
          </a:xfrm>
          <a:prstGeom prst="rect">
            <a:avLst/>
          </a:prstGeom>
          <a:noFill/>
          <a:ln>
            <a:noFill/>
          </a:ln>
          <a:effectLst>
            <a:outerShdw blurRad="50800" dist="38100" dir="5400000" algn="t" rotWithShape="0">
              <a:srgbClr val="000000">
                <a:alpha val="40000"/>
              </a:srgbClr>
            </a:outerShdw>
          </a:effectLst>
        </p:spPr>
      </p:pic>
      <p:sp>
        <p:nvSpPr>
          <p:cNvPr id="22" name="Speech Bubble: Rectangle with Corners Rounded 21">
            <a:extLst>
              <a:ext uri="{FF2B5EF4-FFF2-40B4-BE49-F238E27FC236}">
                <a16:creationId xmlns:a16="http://schemas.microsoft.com/office/drawing/2014/main" id="{8B0BE52D-9566-4059-A442-1673456B30D9}"/>
              </a:ext>
            </a:extLst>
          </p:cNvPr>
          <p:cNvSpPr/>
          <p:nvPr/>
        </p:nvSpPr>
        <p:spPr>
          <a:xfrm>
            <a:off x="6149413" y="83441"/>
            <a:ext cx="3657604" cy="1482822"/>
          </a:xfrm>
          <a:prstGeom prst="wedgeRoundRectCallout">
            <a:avLst>
              <a:gd name="adj1" fmla="val -29268"/>
              <a:gd name="adj2" fmla="val 7629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ilent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you pronounce the final consonant. </a:t>
            </a:r>
          </a:p>
        </p:txBody>
      </p:sp>
    </p:spTree>
    <p:extLst>
      <p:ext uri="{BB962C8B-B14F-4D97-AF65-F5344CB8AC3E}">
        <p14:creationId xmlns:p14="http://schemas.microsoft.com/office/powerpoint/2010/main" val="331452895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extLst>
              <a:ext uri="{FF2B5EF4-FFF2-40B4-BE49-F238E27FC236}">
                <a16:creationId xmlns:a16="http://schemas.microsoft.com/office/drawing/2014/main" id="{73FC9C0C-0181-40A6-97BA-EAA0043CDF0D}"/>
              </a:ext>
            </a:extLst>
          </p:cNvPr>
          <p:cNvSpPr txBox="1"/>
          <p:nvPr/>
        </p:nvSpPr>
        <p:spPr>
          <a:xfrm>
            <a:off x="67948" y="573228"/>
            <a:ext cx="537198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dominos.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7" name="Picture 36" descr="Icon&#10;&#10;Description automatically generated">
            <a:extLst>
              <a:ext uri="{FF2B5EF4-FFF2-40B4-BE49-F238E27FC236}">
                <a16:creationId xmlns:a16="http://schemas.microsoft.com/office/drawing/2014/main" id="{88F97F3A-E7D0-4981-98DF-0CAE41B6D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8" name="Picture 37" descr="Icon&#10;&#10;Description automatically generated">
            <a:extLst>
              <a:ext uri="{FF2B5EF4-FFF2-40B4-BE49-F238E27FC236}">
                <a16:creationId xmlns:a16="http://schemas.microsoft.com/office/drawing/2014/main" id="{C1B6477D-81DD-48F5-A425-4D0C592C4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9" name="Explosion: 8 Points 38">
            <a:extLst>
              <a:ext uri="{FF2B5EF4-FFF2-40B4-BE49-F238E27FC236}">
                <a16:creationId xmlns:a16="http://schemas.microsoft.com/office/drawing/2014/main" id="{6FCFA68A-8767-4C77-A5A2-745B31D9AFD7}"/>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40" name="Explosion: 8 Points 39">
            <a:extLst>
              <a:ext uri="{FF2B5EF4-FFF2-40B4-BE49-F238E27FC236}">
                <a16:creationId xmlns:a16="http://schemas.microsoft.com/office/drawing/2014/main" id="{0672F828-1CA5-41AE-93C9-AC2997C09983}"/>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ea typeface="+mn-ea"/>
              <a:cs typeface="+mn-cs"/>
              <a:sym typeface="Arial"/>
            </a:endParaRPr>
          </a:p>
        </p:txBody>
      </p:sp>
      <p:sp>
        <p:nvSpPr>
          <p:cNvPr id="41" name="TextBox 40">
            <a:extLst>
              <a:ext uri="{FF2B5EF4-FFF2-40B4-BE49-F238E27FC236}">
                <a16:creationId xmlns:a16="http://schemas.microsoft.com/office/drawing/2014/main" id="{21CA614C-73C8-4A5D-8A6B-177D60F7D5E6}"/>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2" name="Title 2">
            <a:extLst>
              <a:ext uri="{FF2B5EF4-FFF2-40B4-BE49-F238E27FC236}">
                <a16:creationId xmlns:a16="http://schemas.microsoft.com/office/drawing/2014/main" id="{59BD45F0-7B9F-4F0A-930F-392EAFD17807}"/>
              </a:ext>
            </a:extLst>
          </p:cNvPr>
          <p:cNvSpPr txBox="1">
            <a:spLocks/>
          </p:cNvSpPr>
          <p:nvPr/>
        </p:nvSpPr>
        <p:spPr>
          <a:xfrm>
            <a:off x="10656562" y="108138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grpSp>
        <p:nvGrpSpPr>
          <p:cNvPr id="7" name="Group 6">
            <a:extLst>
              <a:ext uri="{FF2B5EF4-FFF2-40B4-BE49-F238E27FC236}">
                <a16:creationId xmlns:a16="http://schemas.microsoft.com/office/drawing/2014/main" id="{E12E1C29-DFA4-4E4A-A294-8F94A4173B20}"/>
              </a:ext>
            </a:extLst>
          </p:cNvPr>
          <p:cNvGrpSpPr/>
          <p:nvPr/>
        </p:nvGrpSpPr>
        <p:grpSpPr>
          <a:xfrm>
            <a:off x="6644386" y="262881"/>
            <a:ext cx="1171245" cy="1985593"/>
            <a:chOff x="3164102" y="-706548"/>
            <a:chExt cx="1171245" cy="1985593"/>
          </a:xfrm>
        </p:grpSpPr>
        <p:grpSp>
          <p:nvGrpSpPr>
            <p:cNvPr id="59" name="Group 58">
              <a:extLst>
                <a:ext uri="{FF2B5EF4-FFF2-40B4-BE49-F238E27FC236}">
                  <a16:creationId xmlns:a16="http://schemas.microsoft.com/office/drawing/2014/main" id="{585AC722-CD43-4740-B02D-A7099BAE30FB}"/>
                </a:ext>
              </a:extLst>
            </p:cNvPr>
            <p:cNvGrpSpPr/>
            <p:nvPr/>
          </p:nvGrpSpPr>
          <p:grpSpPr>
            <a:xfrm>
              <a:off x="3164102" y="-706548"/>
              <a:ext cx="1171245" cy="1985593"/>
              <a:chOff x="-1950793" y="-284809"/>
              <a:chExt cx="1171245" cy="1985593"/>
            </a:xfrm>
            <a:solidFill>
              <a:srgbClr val="81CCFF"/>
            </a:solidFill>
          </p:grpSpPr>
          <p:sp>
            <p:nvSpPr>
              <p:cNvPr id="60" name="Rectangle: Rounded Corners 59">
                <a:extLst>
                  <a:ext uri="{FF2B5EF4-FFF2-40B4-BE49-F238E27FC236}">
                    <a16:creationId xmlns:a16="http://schemas.microsoft.com/office/drawing/2014/main" id="{F72537EC-267C-4474-BA46-0F35C88D4573}"/>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Straight Connector 60">
                <a:extLst>
                  <a:ext uri="{FF2B5EF4-FFF2-40B4-BE49-F238E27FC236}">
                    <a16:creationId xmlns:a16="http://schemas.microsoft.com/office/drawing/2014/main" id="{2797F785-AF22-433C-BD29-FAEC51AF3DE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428BA97-6DFE-48AE-A270-48B2567DB4B2}"/>
                  </a:ext>
                </a:extLst>
              </p:cNvPr>
              <p:cNvSpPr txBox="1"/>
              <p:nvPr/>
            </p:nvSpPr>
            <p:spPr>
              <a:xfrm>
                <a:off x="-1950793" y="951682"/>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l’année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08459745-9A6D-4307-88FD-F808978DFEED}"/>
                  </a:ext>
                </a:extLst>
              </p:cNvPr>
              <p:cNvSpPr txBox="1"/>
              <p:nvPr/>
            </p:nvSpPr>
            <p:spPr>
              <a:xfrm>
                <a:off x="-1873249" y="-24212"/>
                <a:ext cx="103108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18" name="Picture 17" descr="Icon&#10;&#10;Description automatically generated">
              <a:extLst>
                <a:ext uri="{FF2B5EF4-FFF2-40B4-BE49-F238E27FC236}">
                  <a16:creationId xmlns:a16="http://schemas.microsoft.com/office/drawing/2014/main" id="{0761DF35-771E-4E3D-A88D-0215773EDCE2}"/>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447661" y="-509162"/>
              <a:ext cx="637662" cy="637662"/>
            </a:xfrm>
            <a:prstGeom prst="rect">
              <a:avLst/>
            </a:prstGeom>
          </p:spPr>
        </p:pic>
      </p:grpSp>
      <p:grpSp>
        <p:nvGrpSpPr>
          <p:cNvPr id="6" name="Group 5">
            <a:extLst>
              <a:ext uri="{FF2B5EF4-FFF2-40B4-BE49-F238E27FC236}">
                <a16:creationId xmlns:a16="http://schemas.microsoft.com/office/drawing/2014/main" id="{CF8F35B0-FB37-489C-8605-E4003728644D}"/>
              </a:ext>
            </a:extLst>
          </p:cNvPr>
          <p:cNvGrpSpPr/>
          <p:nvPr/>
        </p:nvGrpSpPr>
        <p:grpSpPr>
          <a:xfrm>
            <a:off x="183329" y="1272584"/>
            <a:ext cx="1171245" cy="1985593"/>
            <a:chOff x="183329" y="1272584"/>
            <a:chExt cx="1171245" cy="1985593"/>
          </a:xfrm>
        </p:grpSpPr>
        <p:grpSp>
          <p:nvGrpSpPr>
            <p:cNvPr id="52" name="Group 51">
              <a:extLst>
                <a:ext uri="{FF2B5EF4-FFF2-40B4-BE49-F238E27FC236}">
                  <a16:creationId xmlns:a16="http://schemas.microsoft.com/office/drawing/2014/main" id="{31CDEFAD-6A55-4B71-ADE1-9F1C98F6AA2F}"/>
                </a:ext>
              </a:extLst>
            </p:cNvPr>
            <p:cNvGrpSpPr/>
            <p:nvPr/>
          </p:nvGrpSpPr>
          <p:grpSpPr>
            <a:xfrm>
              <a:off x="183329" y="1272584"/>
              <a:ext cx="1171245" cy="1985593"/>
              <a:chOff x="-1948359" y="-284809"/>
              <a:chExt cx="1171245" cy="1985593"/>
            </a:xfrm>
            <a:solidFill>
              <a:srgbClr val="81CCFF"/>
            </a:solidFill>
          </p:grpSpPr>
          <p:sp>
            <p:nvSpPr>
              <p:cNvPr id="57" name="Rectangle: Rounded Corners 56">
                <a:extLst>
                  <a:ext uri="{FF2B5EF4-FFF2-40B4-BE49-F238E27FC236}">
                    <a16:creationId xmlns:a16="http://schemas.microsoft.com/office/drawing/2014/main" id="{572FC61D-E050-4988-98F4-74833D3E3615}"/>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69B3E83C-FBAA-4B72-9E9B-200FFB41E427}"/>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95A88A06-18A0-4D25-8736-ABAFAFF901BC}"/>
                  </a:ext>
                </a:extLst>
              </p:cNvPr>
              <p:cNvSpPr txBox="1"/>
              <p:nvPr/>
            </p:nvSpPr>
            <p:spPr>
              <a:xfrm>
                <a:off x="-1948359" y="961573"/>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l’année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36BA435B-7EA9-4124-B031-6F6EB0B2C631}"/>
                  </a:ext>
                </a:extLst>
              </p:cNvPr>
              <p:cNvSpPr txBox="1"/>
              <p:nvPr/>
            </p:nvSpPr>
            <p:spPr>
              <a:xfrm>
                <a:off x="-1873249" y="-24212"/>
                <a:ext cx="103108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66" name="Picture 65" descr="Icon&#10;&#10;Description automatically generated">
              <a:extLst>
                <a:ext uri="{FF2B5EF4-FFF2-40B4-BE49-F238E27FC236}">
                  <a16:creationId xmlns:a16="http://schemas.microsoft.com/office/drawing/2014/main" id="{9B09AAA4-C4B7-476D-A8A1-BFD842267ED5}"/>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50121" y="1449694"/>
              <a:ext cx="637662" cy="637662"/>
            </a:xfrm>
            <a:prstGeom prst="rect">
              <a:avLst/>
            </a:prstGeom>
          </p:spPr>
        </p:pic>
      </p:grpSp>
      <p:grpSp>
        <p:nvGrpSpPr>
          <p:cNvPr id="67" name="Group 66">
            <a:extLst>
              <a:ext uri="{FF2B5EF4-FFF2-40B4-BE49-F238E27FC236}">
                <a16:creationId xmlns:a16="http://schemas.microsoft.com/office/drawing/2014/main" id="{3FEF1B0E-11B2-426B-BA7E-688EFE322669}"/>
              </a:ext>
            </a:extLst>
          </p:cNvPr>
          <p:cNvGrpSpPr/>
          <p:nvPr/>
        </p:nvGrpSpPr>
        <p:grpSpPr>
          <a:xfrm>
            <a:off x="5363494" y="4708177"/>
            <a:ext cx="1248364" cy="1985593"/>
            <a:chOff x="-1918122" y="-284809"/>
            <a:chExt cx="1248364" cy="1985593"/>
          </a:xfrm>
          <a:solidFill>
            <a:srgbClr val="81CCFF"/>
          </a:solidFill>
        </p:grpSpPr>
        <p:sp>
          <p:nvSpPr>
            <p:cNvPr id="82" name="Rectangle: Rounded Corners 81">
              <a:extLst>
                <a:ext uri="{FF2B5EF4-FFF2-40B4-BE49-F238E27FC236}">
                  <a16:creationId xmlns:a16="http://schemas.microsoft.com/office/drawing/2014/main" id="{B907BCB3-6F40-4320-9DCE-59F1EA9BE28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3" name="Straight Connector 82">
              <a:extLst>
                <a:ext uri="{FF2B5EF4-FFF2-40B4-BE49-F238E27FC236}">
                  <a16:creationId xmlns:a16="http://schemas.microsoft.com/office/drawing/2014/main" id="{3C237E54-59D7-44CE-BEDF-9E3E6E2CDE0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188A0A5-BBE0-4093-A727-4EA40C160DD3}"/>
                </a:ext>
              </a:extLst>
            </p:cNvPr>
            <p:cNvSpPr txBox="1"/>
            <p:nvPr/>
          </p:nvSpPr>
          <p:spPr>
            <a:xfrm>
              <a:off x="-1905777" y="924838"/>
              <a:ext cx="12360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CBF0CD7E-DF5B-44F7-90B7-833EAB98FFD4}"/>
                </a:ext>
              </a:extLst>
            </p:cNvPr>
            <p:cNvSpPr txBox="1"/>
            <p:nvPr/>
          </p:nvSpPr>
          <p:spPr>
            <a:xfrm>
              <a:off x="-1889653" y="48922"/>
              <a:ext cx="1031088"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year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8" name="Group 87">
            <a:extLst>
              <a:ext uri="{FF2B5EF4-FFF2-40B4-BE49-F238E27FC236}">
                <a16:creationId xmlns:a16="http://schemas.microsoft.com/office/drawing/2014/main" id="{575A3462-6FBA-4FFD-BE1E-D99FDCDECFD3}"/>
              </a:ext>
            </a:extLst>
          </p:cNvPr>
          <p:cNvGrpSpPr/>
          <p:nvPr/>
        </p:nvGrpSpPr>
        <p:grpSpPr>
          <a:xfrm>
            <a:off x="6659452" y="4703207"/>
            <a:ext cx="1306125" cy="1985593"/>
            <a:chOff x="-1998703" y="-284809"/>
            <a:chExt cx="1306125" cy="1985593"/>
          </a:xfrm>
          <a:solidFill>
            <a:srgbClr val="81CCFF"/>
          </a:solidFill>
        </p:grpSpPr>
        <p:sp>
          <p:nvSpPr>
            <p:cNvPr id="89" name="Rectangle: Rounded Corners 88">
              <a:extLst>
                <a:ext uri="{FF2B5EF4-FFF2-40B4-BE49-F238E27FC236}">
                  <a16:creationId xmlns:a16="http://schemas.microsoft.com/office/drawing/2014/main" id="{144F6535-47BF-409B-9E3A-6E30ECCCD108}"/>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FE774C2C-8BC5-4AC8-A735-A7B05F2E2BF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F7C3D42D-AB45-40DD-874C-5C175A60377F}"/>
                </a:ext>
              </a:extLst>
            </p:cNvPr>
            <p:cNvSpPr txBox="1"/>
            <p:nvPr/>
          </p:nvSpPr>
          <p:spPr>
            <a:xfrm>
              <a:off x="-1998703" y="695505"/>
              <a:ext cx="130612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possibilité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0765F0CF-28E1-462B-AE11-1BB3CC389639}"/>
                </a:ext>
              </a:extLst>
            </p:cNvPr>
            <p:cNvSpPr txBox="1"/>
            <p:nvPr/>
          </p:nvSpPr>
          <p:spPr>
            <a:xfrm>
              <a:off x="-1873612" y="46385"/>
              <a:ext cx="1031088"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easy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96" name="Group 95">
            <a:extLst>
              <a:ext uri="{FF2B5EF4-FFF2-40B4-BE49-F238E27FC236}">
                <a16:creationId xmlns:a16="http://schemas.microsoft.com/office/drawing/2014/main" id="{83CC4EBD-E503-4E52-BDE3-1ECB60D5392A}"/>
              </a:ext>
            </a:extLst>
          </p:cNvPr>
          <p:cNvGrpSpPr/>
          <p:nvPr/>
        </p:nvGrpSpPr>
        <p:grpSpPr>
          <a:xfrm>
            <a:off x="8004485" y="4690725"/>
            <a:ext cx="1429475" cy="1985593"/>
            <a:chOff x="-2053779" y="-284809"/>
            <a:chExt cx="1429475" cy="1985593"/>
          </a:xfrm>
          <a:solidFill>
            <a:srgbClr val="81CCFF"/>
          </a:solidFill>
        </p:grpSpPr>
        <p:sp>
          <p:nvSpPr>
            <p:cNvPr id="97" name="Rectangle: Rounded Corners 96">
              <a:extLst>
                <a:ext uri="{FF2B5EF4-FFF2-40B4-BE49-F238E27FC236}">
                  <a16:creationId xmlns:a16="http://schemas.microsoft.com/office/drawing/2014/main" id="{7AACF87B-4435-471A-AD27-E84103AFCBDD}"/>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 name="Straight Connector 101">
              <a:extLst>
                <a:ext uri="{FF2B5EF4-FFF2-40B4-BE49-F238E27FC236}">
                  <a16:creationId xmlns:a16="http://schemas.microsoft.com/office/drawing/2014/main" id="{431843CC-2FCE-4D2D-9B79-A2044D0026D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32EA8F74-4122-46A8-9478-BD7C9B0A3A81}"/>
                </a:ext>
              </a:extLst>
            </p:cNvPr>
            <p:cNvSpPr txBox="1"/>
            <p:nvPr/>
          </p:nvSpPr>
          <p:spPr>
            <a:xfrm>
              <a:off x="-1889636" y="942290"/>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utile</a:t>
              </a:r>
            </a:p>
          </p:txBody>
        </p:sp>
        <p:sp>
          <p:nvSpPr>
            <p:cNvPr id="104" name="TextBox 103">
              <a:extLst>
                <a:ext uri="{FF2B5EF4-FFF2-40B4-BE49-F238E27FC236}">
                  <a16:creationId xmlns:a16="http://schemas.microsoft.com/office/drawing/2014/main" id="{05DA71CA-99D0-4460-8053-F54D4EDC16EA}"/>
                </a:ext>
              </a:extLst>
            </p:cNvPr>
            <p:cNvSpPr txBox="1"/>
            <p:nvPr/>
          </p:nvSpPr>
          <p:spPr>
            <a:xfrm>
              <a:off x="-2053779" y="81763"/>
              <a:ext cx="14294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possibility</a:t>
              </a:r>
            </a:p>
          </p:txBody>
        </p:sp>
      </p:grpSp>
      <p:grpSp>
        <p:nvGrpSpPr>
          <p:cNvPr id="105" name="Group 104">
            <a:extLst>
              <a:ext uri="{FF2B5EF4-FFF2-40B4-BE49-F238E27FC236}">
                <a16:creationId xmlns:a16="http://schemas.microsoft.com/office/drawing/2014/main" id="{4AE3313C-9B57-47F0-A3B6-5D80F8077D68}"/>
              </a:ext>
            </a:extLst>
          </p:cNvPr>
          <p:cNvGrpSpPr/>
          <p:nvPr/>
        </p:nvGrpSpPr>
        <p:grpSpPr>
          <a:xfrm>
            <a:off x="9473615" y="4690725"/>
            <a:ext cx="1291038" cy="1985593"/>
            <a:chOff x="-1983660" y="-284809"/>
            <a:chExt cx="1291038" cy="1985593"/>
          </a:xfrm>
          <a:solidFill>
            <a:srgbClr val="81CCFF"/>
          </a:solidFill>
        </p:grpSpPr>
        <p:sp>
          <p:nvSpPr>
            <p:cNvPr id="106" name="Rectangle: Rounded Corners 105">
              <a:extLst>
                <a:ext uri="{FF2B5EF4-FFF2-40B4-BE49-F238E27FC236}">
                  <a16:creationId xmlns:a16="http://schemas.microsoft.com/office/drawing/2014/main" id="{D3FD3B06-B55D-4E50-96D4-CE16FEE78EAB}"/>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7" name="Straight Connector 106">
              <a:extLst>
                <a:ext uri="{FF2B5EF4-FFF2-40B4-BE49-F238E27FC236}">
                  <a16:creationId xmlns:a16="http://schemas.microsoft.com/office/drawing/2014/main" id="{74F70301-50CF-41CE-A0C1-D6DF2AC913B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D6CAC0C-666B-4B02-B309-2FD785ACE489}"/>
                </a:ext>
              </a:extLst>
            </p:cNvPr>
            <p:cNvSpPr txBox="1"/>
            <p:nvPr/>
          </p:nvSpPr>
          <p:spPr>
            <a:xfrm>
              <a:off x="-1975155" y="924838"/>
              <a:ext cx="12260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simple</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B4D763C8-FCF1-44BD-8077-A95BEFC3931B}"/>
                </a:ext>
              </a:extLst>
            </p:cNvPr>
            <p:cNvSpPr txBox="1"/>
            <p:nvPr/>
          </p:nvSpPr>
          <p:spPr>
            <a:xfrm>
              <a:off x="-1983660" y="30298"/>
              <a:ext cx="12910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difficulty</a:t>
              </a:r>
            </a:p>
          </p:txBody>
        </p:sp>
      </p:grpSp>
      <p:grpSp>
        <p:nvGrpSpPr>
          <p:cNvPr id="110" name="Group 109">
            <a:extLst>
              <a:ext uri="{FF2B5EF4-FFF2-40B4-BE49-F238E27FC236}">
                <a16:creationId xmlns:a16="http://schemas.microsoft.com/office/drawing/2014/main" id="{70907443-102B-42CB-A341-1AEE1C99582C}"/>
              </a:ext>
            </a:extLst>
          </p:cNvPr>
          <p:cNvGrpSpPr/>
          <p:nvPr/>
        </p:nvGrpSpPr>
        <p:grpSpPr>
          <a:xfrm>
            <a:off x="10881131" y="4692081"/>
            <a:ext cx="1310542" cy="1985593"/>
            <a:chOff x="-1977352" y="-284809"/>
            <a:chExt cx="1310542" cy="1985593"/>
          </a:xfrm>
          <a:solidFill>
            <a:srgbClr val="81CCFF"/>
          </a:solidFill>
        </p:grpSpPr>
        <p:sp>
          <p:nvSpPr>
            <p:cNvPr id="111" name="Rectangle: Rounded Corners 110">
              <a:extLst>
                <a:ext uri="{FF2B5EF4-FFF2-40B4-BE49-F238E27FC236}">
                  <a16:creationId xmlns:a16="http://schemas.microsoft.com/office/drawing/2014/main" id="{A405D444-A123-4B03-ACDB-ADD8651119D9}"/>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a:extLst>
                <a:ext uri="{FF2B5EF4-FFF2-40B4-BE49-F238E27FC236}">
                  <a16:creationId xmlns:a16="http://schemas.microsoft.com/office/drawing/2014/main" id="{75DE981E-97F4-44BD-9B11-5C43092FDDB5}"/>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38BEDA16-D756-40C3-BB98-8BD7408DCF4D}"/>
                </a:ext>
              </a:extLst>
            </p:cNvPr>
            <p:cNvSpPr txBox="1"/>
            <p:nvPr/>
          </p:nvSpPr>
          <p:spPr>
            <a:xfrm>
              <a:off x="-1977352" y="745460"/>
              <a:ext cx="1310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difficulté</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13B2F419-A86D-452F-A277-0ABCF8B5E2DF}"/>
                </a:ext>
              </a:extLst>
            </p:cNvPr>
            <p:cNvSpPr txBox="1"/>
            <p:nvPr/>
          </p:nvSpPr>
          <p:spPr>
            <a:xfrm>
              <a:off x="-1949285" y="53251"/>
              <a:ext cx="12544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freedom</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15" name="Group 114">
            <a:extLst>
              <a:ext uri="{FF2B5EF4-FFF2-40B4-BE49-F238E27FC236}">
                <a16:creationId xmlns:a16="http://schemas.microsoft.com/office/drawing/2014/main" id="{A2B28CFB-D4A9-4CE1-B75F-AC59209FF2DF}"/>
              </a:ext>
            </a:extLst>
          </p:cNvPr>
          <p:cNvGrpSpPr/>
          <p:nvPr/>
        </p:nvGrpSpPr>
        <p:grpSpPr>
          <a:xfrm>
            <a:off x="5253190" y="2507090"/>
            <a:ext cx="1314159" cy="1985593"/>
            <a:chOff x="-1980784" y="-284809"/>
            <a:chExt cx="1314159" cy="1985593"/>
          </a:xfrm>
          <a:solidFill>
            <a:srgbClr val="81CCFF"/>
          </a:solidFill>
        </p:grpSpPr>
        <p:sp>
          <p:nvSpPr>
            <p:cNvPr id="116" name="Rectangle: Rounded Corners 115">
              <a:extLst>
                <a:ext uri="{FF2B5EF4-FFF2-40B4-BE49-F238E27FC236}">
                  <a16:creationId xmlns:a16="http://schemas.microsoft.com/office/drawing/2014/main" id="{14079CCF-D813-482B-AA7C-77480582B49A}"/>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7" name="Straight Connector 116">
              <a:extLst>
                <a:ext uri="{FF2B5EF4-FFF2-40B4-BE49-F238E27FC236}">
                  <a16:creationId xmlns:a16="http://schemas.microsoft.com/office/drawing/2014/main" id="{6EEF4429-ECBE-4781-BA73-678B2BD5B85D}"/>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20275017-F05A-4168-ABA4-937F9ABCC318}"/>
                </a:ext>
              </a:extLst>
            </p:cNvPr>
            <p:cNvSpPr txBox="1"/>
            <p:nvPr/>
          </p:nvSpPr>
          <p:spPr>
            <a:xfrm>
              <a:off x="-1980784" y="888839"/>
              <a:ext cx="13141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difficile</a:t>
              </a:r>
            </a:p>
          </p:txBody>
        </p:sp>
        <p:sp>
          <p:nvSpPr>
            <p:cNvPr id="119" name="TextBox 118">
              <a:extLst>
                <a:ext uri="{FF2B5EF4-FFF2-40B4-BE49-F238E27FC236}">
                  <a16:creationId xmlns:a16="http://schemas.microsoft.com/office/drawing/2014/main" id="{6081C6D2-42A0-4029-839B-AE4DC14D9650}"/>
                </a:ext>
              </a:extLst>
            </p:cNvPr>
            <p:cNvSpPr txBox="1"/>
            <p:nvPr/>
          </p:nvSpPr>
          <p:spPr>
            <a:xfrm>
              <a:off x="-1888183" y="1431"/>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20" name="Group 119">
            <a:extLst>
              <a:ext uri="{FF2B5EF4-FFF2-40B4-BE49-F238E27FC236}">
                <a16:creationId xmlns:a16="http://schemas.microsoft.com/office/drawing/2014/main" id="{B8DDCDD9-6D9D-4A64-84A6-D1C6EC613D47}"/>
              </a:ext>
            </a:extLst>
          </p:cNvPr>
          <p:cNvGrpSpPr/>
          <p:nvPr/>
        </p:nvGrpSpPr>
        <p:grpSpPr>
          <a:xfrm>
            <a:off x="6635851" y="2489639"/>
            <a:ext cx="1262972" cy="1985593"/>
            <a:chOff x="-1975760" y="-284809"/>
            <a:chExt cx="1262972" cy="1985593"/>
          </a:xfrm>
          <a:solidFill>
            <a:srgbClr val="81CCFF"/>
          </a:solidFill>
        </p:grpSpPr>
        <p:sp>
          <p:nvSpPr>
            <p:cNvPr id="121" name="Rectangle: Rounded Corners 120">
              <a:extLst>
                <a:ext uri="{FF2B5EF4-FFF2-40B4-BE49-F238E27FC236}">
                  <a16:creationId xmlns:a16="http://schemas.microsoft.com/office/drawing/2014/main" id="{CD94CD59-2ED8-4759-A194-EA0FD6C96579}"/>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 name="Straight Connector 121">
              <a:extLst>
                <a:ext uri="{FF2B5EF4-FFF2-40B4-BE49-F238E27FC236}">
                  <a16:creationId xmlns:a16="http://schemas.microsoft.com/office/drawing/2014/main" id="{01EF524E-2EAA-4228-8711-09740DA6338A}"/>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E8E880D0-4860-49CF-ABCA-8A219A7A941F}"/>
                </a:ext>
              </a:extLst>
            </p:cNvPr>
            <p:cNvSpPr txBox="1"/>
            <p:nvPr/>
          </p:nvSpPr>
          <p:spPr>
            <a:xfrm>
              <a:off x="-1975760" y="906290"/>
              <a:ext cx="12629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l’activité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4" name="TextBox 123">
              <a:extLst>
                <a:ext uri="{FF2B5EF4-FFF2-40B4-BE49-F238E27FC236}">
                  <a16:creationId xmlns:a16="http://schemas.microsoft.com/office/drawing/2014/main" id="{40337880-98D5-4CEE-AD77-AF6D9B35D334}"/>
                </a:ext>
              </a:extLst>
            </p:cNvPr>
            <p:cNvSpPr txBox="1"/>
            <p:nvPr/>
          </p:nvSpPr>
          <p:spPr>
            <a:xfrm>
              <a:off x="-1927976" y="78587"/>
              <a:ext cx="11214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difficult</a:t>
              </a:r>
            </a:p>
          </p:txBody>
        </p:sp>
      </p:grpSp>
      <p:grpSp>
        <p:nvGrpSpPr>
          <p:cNvPr id="125" name="Group 124">
            <a:extLst>
              <a:ext uri="{FF2B5EF4-FFF2-40B4-BE49-F238E27FC236}">
                <a16:creationId xmlns:a16="http://schemas.microsoft.com/office/drawing/2014/main" id="{371D904E-3F8F-4A41-871A-90FC34819092}"/>
              </a:ext>
            </a:extLst>
          </p:cNvPr>
          <p:cNvGrpSpPr/>
          <p:nvPr/>
        </p:nvGrpSpPr>
        <p:grpSpPr>
          <a:xfrm>
            <a:off x="8049221" y="2489638"/>
            <a:ext cx="1283189" cy="1985593"/>
            <a:chOff x="-1961401" y="-284809"/>
            <a:chExt cx="1283189" cy="1985593"/>
          </a:xfrm>
          <a:solidFill>
            <a:srgbClr val="81CCFF"/>
          </a:solidFill>
        </p:grpSpPr>
        <p:sp>
          <p:nvSpPr>
            <p:cNvPr id="126" name="Rectangle: Rounded Corners 125">
              <a:extLst>
                <a:ext uri="{FF2B5EF4-FFF2-40B4-BE49-F238E27FC236}">
                  <a16:creationId xmlns:a16="http://schemas.microsoft.com/office/drawing/2014/main" id="{1FFA1477-93CE-4760-ACD5-5EAB79C4FC8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7" name="Straight Connector 126">
              <a:extLst>
                <a:ext uri="{FF2B5EF4-FFF2-40B4-BE49-F238E27FC236}">
                  <a16:creationId xmlns:a16="http://schemas.microsoft.com/office/drawing/2014/main" id="{FBA334F0-5FEF-492C-88E9-A5A47FF869C8}"/>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04E9CEBF-4AB4-4CBD-A5D2-665D0D8F92B7}"/>
                </a:ext>
              </a:extLst>
            </p:cNvPr>
            <p:cNvSpPr txBox="1"/>
            <p:nvPr/>
          </p:nvSpPr>
          <p:spPr>
            <a:xfrm>
              <a:off x="-1799618" y="992883"/>
              <a:ext cx="11214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facile</a:t>
              </a:r>
            </a:p>
          </p:txBody>
        </p:sp>
        <p:sp>
          <p:nvSpPr>
            <p:cNvPr id="129" name="TextBox 128">
              <a:extLst>
                <a:ext uri="{FF2B5EF4-FFF2-40B4-BE49-F238E27FC236}">
                  <a16:creationId xmlns:a16="http://schemas.microsoft.com/office/drawing/2014/main" id="{C4274639-9FCA-4A70-9732-6039473B95F7}"/>
                </a:ext>
              </a:extLst>
            </p:cNvPr>
            <p:cNvSpPr txBox="1"/>
            <p:nvPr/>
          </p:nvSpPr>
          <p:spPr>
            <a:xfrm>
              <a:off x="-1961401" y="13242"/>
              <a:ext cx="124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answer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30" name="Group 129">
            <a:extLst>
              <a:ext uri="{FF2B5EF4-FFF2-40B4-BE49-F238E27FC236}">
                <a16:creationId xmlns:a16="http://schemas.microsoft.com/office/drawing/2014/main" id="{AC08086D-834F-4307-B667-F0630E41AC82}"/>
              </a:ext>
            </a:extLst>
          </p:cNvPr>
          <p:cNvGrpSpPr/>
          <p:nvPr/>
        </p:nvGrpSpPr>
        <p:grpSpPr>
          <a:xfrm>
            <a:off x="9436681" y="2489638"/>
            <a:ext cx="1226075" cy="1985593"/>
            <a:chOff x="-1972952" y="-284809"/>
            <a:chExt cx="1226075" cy="1985593"/>
          </a:xfrm>
          <a:solidFill>
            <a:srgbClr val="81CCFF"/>
          </a:solidFill>
        </p:grpSpPr>
        <p:sp>
          <p:nvSpPr>
            <p:cNvPr id="131" name="Rectangle: Rounded Corners 130">
              <a:extLst>
                <a:ext uri="{FF2B5EF4-FFF2-40B4-BE49-F238E27FC236}">
                  <a16:creationId xmlns:a16="http://schemas.microsoft.com/office/drawing/2014/main" id="{650A5C22-47A2-4F5A-A763-6463A1816D37}"/>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2" name="Straight Connector 131">
              <a:extLst>
                <a:ext uri="{FF2B5EF4-FFF2-40B4-BE49-F238E27FC236}">
                  <a16:creationId xmlns:a16="http://schemas.microsoft.com/office/drawing/2014/main" id="{B470CD2A-7818-439E-8316-B68E554F1779}"/>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BA9F8BC3-E3DF-4A38-8197-F30FA3894208}"/>
                </a:ext>
              </a:extLst>
            </p:cNvPr>
            <p:cNvSpPr txBox="1"/>
            <p:nvPr/>
          </p:nvSpPr>
          <p:spPr>
            <a:xfrm>
              <a:off x="-1972952" y="952856"/>
              <a:ext cx="12260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liberté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4" name="TextBox 133">
              <a:extLst>
                <a:ext uri="{FF2B5EF4-FFF2-40B4-BE49-F238E27FC236}">
                  <a16:creationId xmlns:a16="http://schemas.microsoft.com/office/drawing/2014/main" id="{920CD3D6-C5B7-4757-BED9-8C95B38D4F19}"/>
                </a:ext>
              </a:extLst>
            </p:cNvPr>
            <p:cNvSpPr txBox="1"/>
            <p:nvPr/>
          </p:nvSpPr>
          <p:spPr>
            <a:xfrm>
              <a:off x="-1855278" y="49660"/>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useful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40" name="Group 139">
            <a:extLst>
              <a:ext uri="{FF2B5EF4-FFF2-40B4-BE49-F238E27FC236}">
                <a16:creationId xmlns:a16="http://schemas.microsoft.com/office/drawing/2014/main" id="{BEE0A079-E6E9-4387-8257-250F04671F1E}"/>
              </a:ext>
            </a:extLst>
          </p:cNvPr>
          <p:cNvGrpSpPr/>
          <p:nvPr/>
        </p:nvGrpSpPr>
        <p:grpSpPr>
          <a:xfrm>
            <a:off x="8028754" y="262881"/>
            <a:ext cx="1248135" cy="1985593"/>
            <a:chOff x="-1962619" y="-284809"/>
            <a:chExt cx="1248135" cy="1985593"/>
          </a:xfrm>
          <a:solidFill>
            <a:srgbClr val="81CCFF"/>
          </a:solidFill>
        </p:grpSpPr>
        <p:sp>
          <p:nvSpPr>
            <p:cNvPr id="141" name="Rectangle: Rounded Corners 140">
              <a:extLst>
                <a:ext uri="{FF2B5EF4-FFF2-40B4-BE49-F238E27FC236}">
                  <a16:creationId xmlns:a16="http://schemas.microsoft.com/office/drawing/2014/main" id="{AE819304-01DD-4910-A8A2-15EA137DB100}"/>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2" name="Straight Connector 141">
              <a:extLst>
                <a:ext uri="{FF2B5EF4-FFF2-40B4-BE49-F238E27FC236}">
                  <a16:creationId xmlns:a16="http://schemas.microsoft.com/office/drawing/2014/main" id="{F3685B7B-51E0-45C6-B481-53BB2EC27C1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824850A5-44EF-42C8-A76F-37CF6C5F805A}"/>
                </a:ext>
              </a:extLst>
            </p:cNvPr>
            <p:cNvSpPr txBox="1"/>
            <p:nvPr/>
          </p:nvSpPr>
          <p:spPr>
            <a:xfrm>
              <a:off x="-1962619" y="803414"/>
              <a:ext cx="12481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4" name="TextBox 143">
              <a:extLst>
                <a:ext uri="{FF2B5EF4-FFF2-40B4-BE49-F238E27FC236}">
                  <a16:creationId xmlns:a16="http://schemas.microsoft.com/office/drawing/2014/main" id="{4E216627-C254-4201-9A08-5BC39ECB07C8}"/>
                </a:ext>
              </a:extLst>
            </p:cNvPr>
            <p:cNvSpPr txBox="1"/>
            <p:nvPr/>
          </p:nvSpPr>
          <p:spPr>
            <a:xfrm>
              <a:off x="-1918122" y="109510"/>
              <a:ext cx="11326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activity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 name="Group 7">
            <a:extLst>
              <a:ext uri="{FF2B5EF4-FFF2-40B4-BE49-F238E27FC236}">
                <a16:creationId xmlns:a16="http://schemas.microsoft.com/office/drawing/2014/main" id="{093674B8-7C1A-482B-8EA1-9B15A17C1A8B}"/>
              </a:ext>
            </a:extLst>
          </p:cNvPr>
          <p:cNvGrpSpPr/>
          <p:nvPr/>
        </p:nvGrpSpPr>
        <p:grpSpPr>
          <a:xfrm>
            <a:off x="10872113" y="2570102"/>
            <a:ext cx="1194054" cy="1985593"/>
            <a:chOff x="12540598" y="2473693"/>
            <a:chExt cx="1194054" cy="1985593"/>
          </a:xfrm>
        </p:grpSpPr>
        <p:grpSp>
          <p:nvGrpSpPr>
            <p:cNvPr id="135" name="Group 134">
              <a:extLst>
                <a:ext uri="{FF2B5EF4-FFF2-40B4-BE49-F238E27FC236}">
                  <a16:creationId xmlns:a16="http://schemas.microsoft.com/office/drawing/2014/main" id="{E8939EAF-F3F0-4CA4-9C6A-1348855E9BC4}"/>
                </a:ext>
              </a:extLst>
            </p:cNvPr>
            <p:cNvGrpSpPr/>
            <p:nvPr/>
          </p:nvGrpSpPr>
          <p:grpSpPr>
            <a:xfrm>
              <a:off x="12540598" y="2473693"/>
              <a:ext cx="1194054" cy="1985593"/>
              <a:chOff x="-1953349" y="-284809"/>
              <a:chExt cx="1194054" cy="1985593"/>
            </a:xfrm>
            <a:solidFill>
              <a:srgbClr val="81CCFF"/>
            </a:solidFill>
          </p:grpSpPr>
          <p:sp>
            <p:nvSpPr>
              <p:cNvPr id="136" name="Rectangle: Rounded Corners 135">
                <a:extLst>
                  <a:ext uri="{FF2B5EF4-FFF2-40B4-BE49-F238E27FC236}">
                    <a16:creationId xmlns:a16="http://schemas.microsoft.com/office/drawing/2014/main" id="{7046D0C5-7A50-4A0D-B163-1120CC9B0C77}"/>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7" name="Straight Connector 136">
                <a:extLst>
                  <a:ext uri="{FF2B5EF4-FFF2-40B4-BE49-F238E27FC236}">
                    <a16:creationId xmlns:a16="http://schemas.microsoft.com/office/drawing/2014/main" id="{B0033836-2F88-4AAF-BE39-C7857C637BC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78E705A8-919C-4C33-9712-89AF2DE6D3E1}"/>
                  </a:ext>
                </a:extLst>
              </p:cNvPr>
              <p:cNvSpPr txBox="1"/>
              <p:nvPr/>
            </p:nvSpPr>
            <p:spPr>
              <a:xfrm>
                <a:off x="-1953349" y="-40629"/>
                <a:ext cx="11940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simple</a:t>
                </a: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145" name="Picture 144">
              <a:extLst>
                <a:ext uri="{FF2B5EF4-FFF2-40B4-BE49-F238E27FC236}">
                  <a16:creationId xmlns:a16="http://schemas.microsoft.com/office/drawing/2014/main" id="{58E7172D-BE77-44F5-9C99-9C7C03D170A7}"/>
                </a:ext>
              </a:extLst>
            </p:cNvPr>
            <p:cNvPicPr>
              <a:picLocks noChangeAspect="1"/>
            </p:cNvPicPr>
            <p:nvPr/>
          </p:nvPicPr>
          <p:blipFill rotWithShape="1">
            <a:blip r:embed="rId6">
              <a:extLst>
                <a:ext uri="{28A0092B-C50C-407E-A947-70E740481C1C}">
                  <a14:useLocalDpi xmlns:a14="http://schemas.microsoft.com/office/drawing/2010/main" val="0"/>
                </a:ext>
              </a:extLst>
            </a:blip>
            <a:srcRect r="-2060" b="21720"/>
            <a:stretch/>
          </p:blipFill>
          <p:spPr>
            <a:xfrm rot="18440640" flipH="1">
              <a:off x="12674147" y="3547016"/>
              <a:ext cx="824368" cy="666812"/>
            </a:xfrm>
            <a:prstGeom prst="rect">
              <a:avLst/>
            </a:prstGeom>
          </p:spPr>
        </p:pic>
      </p:grpSp>
      <p:grpSp>
        <p:nvGrpSpPr>
          <p:cNvPr id="146" name="Group 145">
            <a:extLst>
              <a:ext uri="{FF2B5EF4-FFF2-40B4-BE49-F238E27FC236}">
                <a16:creationId xmlns:a16="http://schemas.microsoft.com/office/drawing/2014/main" id="{78758410-24E4-4ADC-B3A9-13C9B02D2A9D}"/>
              </a:ext>
            </a:extLst>
          </p:cNvPr>
          <p:cNvGrpSpPr/>
          <p:nvPr/>
        </p:nvGrpSpPr>
        <p:grpSpPr>
          <a:xfrm>
            <a:off x="210837" y="3368070"/>
            <a:ext cx="2085969" cy="1123603"/>
            <a:chOff x="-749022" y="146186"/>
            <a:chExt cx="2085969" cy="1123603"/>
          </a:xfrm>
          <a:solidFill>
            <a:srgbClr val="81CCFF"/>
          </a:solidFill>
        </p:grpSpPr>
        <p:grpSp>
          <p:nvGrpSpPr>
            <p:cNvPr id="147" name="Group 146">
              <a:extLst>
                <a:ext uri="{FF2B5EF4-FFF2-40B4-BE49-F238E27FC236}">
                  <a16:creationId xmlns:a16="http://schemas.microsoft.com/office/drawing/2014/main" id="{C8ABB860-F0E8-4410-9214-6823C1DEB40F}"/>
                </a:ext>
              </a:extLst>
            </p:cNvPr>
            <p:cNvGrpSpPr/>
            <p:nvPr/>
          </p:nvGrpSpPr>
          <p:grpSpPr>
            <a:xfrm rot="5400000">
              <a:off x="-318027" y="-284809"/>
              <a:ext cx="1123603" cy="1985593"/>
              <a:chOff x="-318027" y="-284809"/>
              <a:chExt cx="1123603" cy="1985593"/>
            </a:xfrm>
            <a:grpFill/>
          </p:grpSpPr>
          <p:sp>
            <p:nvSpPr>
              <p:cNvPr id="150" name="Rectangle: Rounded Corners 149">
                <a:extLst>
                  <a:ext uri="{FF2B5EF4-FFF2-40B4-BE49-F238E27FC236}">
                    <a16:creationId xmlns:a16="http://schemas.microsoft.com/office/drawing/2014/main" id="{3FAEC807-53D7-4368-A84E-C1537F3B46EA}"/>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1" name="Straight Connector 150">
                <a:extLst>
                  <a:ext uri="{FF2B5EF4-FFF2-40B4-BE49-F238E27FC236}">
                    <a16:creationId xmlns:a16="http://schemas.microsoft.com/office/drawing/2014/main" id="{B5EDABA4-3923-4C08-B0D4-4C1873A53346}"/>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8" name="TextBox 147">
              <a:extLst>
                <a:ext uri="{FF2B5EF4-FFF2-40B4-BE49-F238E27FC236}">
                  <a16:creationId xmlns:a16="http://schemas.microsoft.com/office/drawing/2014/main" id="{ED7CA272-6FF5-4FEC-9E11-A6E0686FE925}"/>
                </a:ext>
              </a:extLst>
            </p:cNvPr>
            <p:cNvSpPr txBox="1"/>
            <p:nvPr/>
          </p:nvSpPr>
          <p:spPr>
            <a:xfrm>
              <a:off x="221072" y="463614"/>
              <a:ext cx="111587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9" name="TextBox 148">
              <a:extLst>
                <a:ext uri="{FF2B5EF4-FFF2-40B4-BE49-F238E27FC236}">
                  <a16:creationId xmlns:a16="http://schemas.microsoft.com/office/drawing/2014/main" id="{F1EB441E-5824-4DC9-BED5-CE4CCD37B4D9}"/>
                </a:ext>
              </a:extLst>
            </p:cNvPr>
            <p:cNvSpPr txBox="1"/>
            <p:nvPr/>
          </p:nvSpPr>
          <p:spPr>
            <a:xfrm>
              <a:off x="-700102" y="477765"/>
              <a:ext cx="9175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year</a:t>
              </a:r>
            </a:p>
          </p:txBody>
        </p:sp>
      </p:grpSp>
      <p:grpSp>
        <p:nvGrpSpPr>
          <p:cNvPr id="152" name="Group 151">
            <a:extLst>
              <a:ext uri="{FF2B5EF4-FFF2-40B4-BE49-F238E27FC236}">
                <a16:creationId xmlns:a16="http://schemas.microsoft.com/office/drawing/2014/main" id="{E6D2FCFD-BF45-4B7F-9F50-B4037B3EFE3C}"/>
              </a:ext>
            </a:extLst>
          </p:cNvPr>
          <p:cNvGrpSpPr/>
          <p:nvPr/>
        </p:nvGrpSpPr>
        <p:grpSpPr>
          <a:xfrm>
            <a:off x="1092996" y="4601566"/>
            <a:ext cx="1291743" cy="1985593"/>
            <a:chOff x="-1960836" y="-284809"/>
            <a:chExt cx="1291743" cy="1985593"/>
          </a:xfrm>
          <a:solidFill>
            <a:srgbClr val="81CCFF"/>
          </a:solidFill>
        </p:grpSpPr>
        <p:sp>
          <p:nvSpPr>
            <p:cNvPr id="153" name="Rectangle: Rounded Corners 152">
              <a:extLst>
                <a:ext uri="{FF2B5EF4-FFF2-40B4-BE49-F238E27FC236}">
                  <a16:creationId xmlns:a16="http://schemas.microsoft.com/office/drawing/2014/main" id="{1AC547D7-164B-4A5C-A675-FD5F95C5EE4A}"/>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4" name="Straight Connector 153">
              <a:extLst>
                <a:ext uri="{FF2B5EF4-FFF2-40B4-BE49-F238E27FC236}">
                  <a16:creationId xmlns:a16="http://schemas.microsoft.com/office/drawing/2014/main" id="{9362FDD8-CFC5-4C9B-8994-9C44E12AE497}"/>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5B9D1CA4-BFE7-4378-8EC6-C9A90E505590}"/>
                </a:ext>
              </a:extLst>
            </p:cNvPr>
            <p:cNvSpPr txBox="1"/>
            <p:nvPr/>
          </p:nvSpPr>
          <p:spPr>
            <a:xfrm>
              <a:off x="-1960836" y="935135"/>
              <a:ext cx="1291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difficile</a:t>
              </a:r>
            </a:p>
          </p:txBody>
        </p:sp>
        <p:sp>
          <p:nvSpPr>
            <p:cNvPr id="156" name="TextBox 155">
              <a:extLst>
                <a:ext uri="{FF2B5EF4-FFF2-40B4-BE49-F238E27FC236}">
                  <a16:creationId xmlns:a16="http://schemas.microsoft.com/office/drawing/2014/main" id="{EF336E1B-D0D4-4615-8C46-9BBE220FA383}"/>
                </a:ext>
              </a:extLst>
            </p:cNvPr>
            <p:cNvSpPr txBox="1"/>
            <p:nvPr/>
          </p:nvSpPr>
          <p:spPr>
            <a:xfrm>
              <a:off x="-1888490" y="5087"/>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57" name="Group 156">
            <a:extLst>
              <a:ext uri="{FF2B5EF4-FFF2-40B4-BE49-F238E27FC236}">
                <a16:creationId xmlns:a16="http://schemas.microsoft.com/office/drawing/2014/main" id="{25D23388-CD1E-42C0-8F6E-1D3F7EF0AADD}"/>
              </a:ext>
            </a:extLst>
          </p:cNvPr>
          <p:cNvGrpSpPr/>
          <p:nvPr/>
        </p:nvGrpSpPr>
        <p:grpSpPr>
          <a:xfrm>
            <a:off x="2271658" y="5463556"/>
            <a:ext cx="2191673" cy="1123603"/>
            <a:chOff x="-821210" y="146186"/>
            <a:chExt cx="2191673" cy="1123603"/>
          </a:xfrm>
          <a:solidFill>
            <a:srgbClr val="81CCFF"/>
          </a:solidFill>
        </p:grpSpPr>
        <p:grpSp>
          <p:nvGrpSpPr>
            <p:cNvPr id="158" name="Group 157">
              <a:extLst>
                <a:ext uri="{FF2B5EF4-FFF2-40B4-BE49-F238E27FC236}">
                  <a16:creationId xmlns:a16="http://schemas.microsoft.com/office/drawing/2014/main" id="{6B0A4EC2-3373-464C-98B1-7714B5FA728E}"/>
                </a:ext>
              </a:extLst>
            </p:cNvPr>
            <p:cNvGrpSpPr/>
            <p:nvPr/>
          </p:nvGrpSpPr>
          <p:grpSpPr>
            <a:xfrm rot="5400000">
              <a:off x="-318027" y="-284809"/>
              <a:ext cx="1123603" cy="1985593"/>
              <a:chOff x="-318027" y="-284809"/>
              <a:chExt cx="1123603" cy="1985593"/>
            </a:xfrm>
            <a:grpFill/>
          </p:grpSpPr>
          <p:sp>
            <p:nvSpPr>
              <p:cNvPr id="161" name="Rectangle: Rounded Corners 160">
                <a:extLst>
                  <a:ext uri="{FF2B5EF4-FFF2-40B4-BE49-F238E27FC236}">
                    <a16:creationId xmlns:a16="http://schemas.microsoft.com/office/drawing/2014/main" id="{853CFF27-F6F5-4B82-916D-9E046C462CD0}"/>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2" name="Straight Connector 161">
                <a:extLst>
                  <a:ext uri="{FF2B5EF4-FFF2-40B4-BE49-F238E27FC236}">
                    <a16:creationId xmlns:a16="http://schemas.microsoft.com/office/drawing/2014/main" id="{29350741-8C23-4943-B5CE-974E42C49E41}"/>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9" name="TextBox 158">
              <a:extLst>
                <a:ext uri="{FF2B5EF4-FFF2-40B4-BE49-F238E27FC236}">
                  <a16:creationId xmlns:a16="http://schemas.microsoft.com/office/drawing/2014/main" id="{48AB2810-042D-45B7-8CD9-11449BA6DF62}"/>
                </a:ext>
              </a:extLst>
            </p:cNvPr>
            <p:cNvSpPr txBox="1"/>
            <p:nvPr/>
          </p:nvSpPr>
          <p:spPr>
            <a:xfrm>
              <a:off x="115980" y="548948"/>
              <a:ext cx="12544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l’activité</a:t>
              </a:r>
              <a:endPar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0" name="TextBox 159">
              <a:extLst>
                <a:ext uri="{FF2B5EF4-FFF2-40B4-BE49-F238E27FC236}">
                  <a16:creationId xmlns:a16="http://schemas.microsoft.com/office/drawing/2014/main" id="{A7FC979A-8C4A-4752-B5E1-7D4C14E8ACE0}"/>
                </a:ext>
              </a:extLst>
            </p:cNvPr>
            <p:cNvSpPr txBox="1"/>
            <p:nvPr/>
          </p:nvSpPr>
          <p:spPr>
            <a:xfrm>
              <a:off x="-821210" y="525341"/>
              <a:ext cx="11655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difficult</a:t>
              </a:r>
            </a:p>
          </p:txBody>
        </p:sp>
      </p:grpSp>
      <p:grpSp>
        <p:nvGrpSpPr>
          <p:cNvPr id="163" name="Group 162">
            <a:extLst>
              <a:ext uri="{FF2B5EF4-FFF2-40B4-BE49-F238E27FC236}">
                <a16:creationId xmlns:a16="http://schemas.microsoft.com/office/drawing/2014/main" id="{8817FBD4-2537-4CC4-B177-ED06418D7A4A}"/>
              </a:ext>
            </a:extLst>
          </p:cNvPr>
          <p:cNvGrpSpPr/>
          <p:nvPr/>
        </p:nvGrpSpPr>
        <p:grpSpPr>
          <a:xfrm>
            <a:off x="3235765" y="3404666"/>
            <a:ext cx="1226074" cy="1985593"/>
            <a:chOff x="-1956647" y="-284809"/>
            <a:chExt cx="1226074" cy="1985593"/>
          </a:xfrm>
          <a:solidFill>
            <a:srgbClr val="81CCFF"/>
          </a:solidFill>
        </p:grpSpPr>
        <p:sp>
          <p:nvSpPr>
            <p:cNvPr id="164" name="Rectangle: Rounded Corners 163">
              <a:extLst>
                <a:ext uri="{FF2B5EF4-FFF2-40B4-BE49-F238E27FC236}">
                  <a16:creationId xmlns:a16="http://schemas.microsoft.com/office/drawing/2014/main" id="{F0A8D1D8-4564-4883-A9B6-0929F3E11D4F}"/>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5" name="Straight Connector 164">
              <a:extLst>
                <a:ext uri="{FF2B5EF4-FFF2-40B4-BE49-F238E27FC236}">
                  <a16:creationId xmlns:a16="http://schemas.microsoft.com/office/drawing/2014/main" id="{9738688D-457F-43E6-897B-5E2BCAD16C7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5949BEB0-F179-4B75-A35A-CF16577AD850}"/>
                </a:ext>
              </a:extLst>
            </p:cNvPr>
            <p:cNvSpPr txBox="1"/>
            <p:nvPr/>
          </p:nvSpPr>
          <p:spPr>
            <a:xfrm>
              <a:off x="-1918122" y="935887"/>
              <a:ext cx="11012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activity</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8" name="TextBox 167">
              <a:extLst>
                <a:ext uri="{FF2B5EF4-FFF2-40B4-BE49-F238E27FC236}">
                  <a16:creationId xmlns:a16="http://schemas.microsoft.com/office/drawing/2014/main" id="{B7DAC29A-9D83-49B6-8008-EAB6AFA3CC02}"/>
                </a:ext>
              </a:extLst>
            </p:cNvPr>
            <p:cNvSpPr txBox="1"/>
            <p:nvPr/>
          </p:nvSpPr>
          <p:spPr>
            <a:xfrm>
              <a:off x="-1956647" y="-175244"/>
              <a:ext cx="12260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69" name="Group 168">
            <a:extLst>
              <a:ext uri="{FF2B5EF4-FFF2-40B4-BE49-F238E27FC236}">
                <a16:creationId xmlns:a16="http://schemas.microsoft.com/office/drawing/2014/main" id="{105B57BC-8A9B-4A19-895E-29C702BCA814}"/>
              </a:ext>
            </a:extLst>
          </p:cNvPr>
          <p:cNvGrpSpPr/>
          <p:nvPr/>
        </p:nvGrpSpPr>
        <p:grpSpPr>
          <a:xfrm>
            <a:off x="3248106" y="2187176"/>
            <a:ext cx="2062819" cy="1123603"/>
            <a:chOff x="-778558" y="146186"/>
            <a:chExt cx="2062819" cy="1123603"/>
          </a:xfrm>
          <a:solidFill>
            <a:srgbClr val="81CCFF"/>
          </a:solidFill>
        </p:grpSpPr>
        <p:grpSp>
          <p:nvGrpSpPr>
            <p:cNvPr id="170" name="Group 169">
              <a:extLst>
                <a:ext uri="{FF2B5EF4-FFF2-40B4-BE49-F238E27FC236}">
                  <a16:creationId xmlns:a16="http://schemas.microsoft.com/office/drawing/2014/main" id="{E77A4AC2-EC7F-42FF-A298-7D46F8DB6ADD}"/>
                </a:ext>
              </a:extLst>
            </p:cNvPr>
            <p:cNvGrpSpPr/>
            <p:nvPr/>
          </p:nvGrpSpPr>
          <p:grpSpPr>
            <a:xfrm rot="5400000">
              <a:off x="-318027" y="-284809"/>
              <a:ext cx="1123603" cy="1985593"/>
              <a:chOff x="-318027" y="-284809"/>
              <a:chExt cx="1123603" cy="1985593"/>
            </a:xfrm>
            <a:grpFill/>
          </p:grpSpPr>
          <p:sp>
            <p:nvSpPr>
              <p:cNvPr id="173" name="Rectangle: Rounded Corners 172">
                <a:extLst>
                  <a:ext uri="{FF2B5EF4-FFF2-40B4-BE49-F238E27FC236}">
                    <a16:creationId xmlns:a16="http://schemas.microsoft.com/office/drawing/2014/main" id="{2706A5C3-EA7B-4C87-B231-369D69FB8F50}"/>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4" name="Straight Connector 173">
                <a:extLst>
                  <a:ext uri="{FF2B5EF4-FFF2-40B4-BE49-F238E27FC236}">
                    <a16:creationId xmlns:a16="http://schemas.microsoft.com/office/drawing/2014/main" id="{07DE53EC-B651-4CB8-86BA-C42A93CF589F}"/>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1" name="TextBox 170">
              <a:extLst>
                <a:ext uri="{FF2B5EF4-FFF2-40B4-BE49-F238E27FC236}">
                  <a16:creationId xmlns:a16="http://schemas.microsoft.com/office/drawing/2014/main" id="{B7B7E7C7-26C2-444A-8603-F63A46AE4EEA}"/>
                </a:ext>
              </a:extLst>
            </p:cNvPr>
            <p:cNvSpPr txBox="1"/>
            <p:nvPr/>
          </p:nvSpPr>
          <p:spPr>
            <a:xfrm>
              <a:off x="215159" y="439812"/>
              <a:ext cx="10691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facile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2" name="TextBox 171">
              <a:extLst>
                <a:ext uri="{FF2B5EF4-FFF2-40B4-BE49-F238E27FC236}">
                  <a16:creationId xmlns:a16="http://schemas.microsoft.com/office/drawing/2014/main" id="{D7738A26-CC97-4E12-9D75-E52415003F2E}"/>
                </a:ext>
              </a:extLst>
            </p:cNvPr>
            <p:cNvSpPr txBox="1"/>
            <p:nvPr/>
          </p:nvSpPr>
          <p:spPr>
            <a:xfrm>
              <a:off x="-778558" y="464956"/>
              <a:ext cx="1069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answer</a:t>
              </a:r>
            </a:p>
          </p:txBody>
        </p:sp>
      </p:grpSp>
      <p:grpSp>
        <p:nvGrpSpPr>
          <p:cNvPr id="175" name="Group 174">
            <a:extLst>
              <a:ext uri="{FF2B5EF4-FFF2-40B4-BE49-F238E27FC236}">
                <a16:creationId xmlns:a16="http://schemas.microsoft.com/office/drawing/2014/main" id="{C6F94AE1-660F-4BF0-A3CF-2004852A5F1F}"/>
              </a:ext>
            </a:extLst>
          </p:cNvPr>
          <p:cNvGrpSpPr/>
          <p:nvPr/>
        </p:nvGrpSpPr>
        <p:grpSpPr>
          <a:xfrm>
            <a:off x="4116782" y="127697"/>
            <a:ext cx="1294447" cy="1985593"/>
            <a:chOff x="-2003546" y="-284809"/>
            <a:chExt cx="1294447" cy="1985593"/>
          </a:xfrm>
          <a:solidFill>
            <a:srgbClr val="81CCFF"/>
          </a:solidFill>
        </p:grpSpPr>
        <p:sp>
          <p:nvSpPr>
            <p:cNvPr id="176" name="Rectangle: Rounded Corners 175">
              <a:extLst>
                <a:ext uri="{FF2B5EF4-FFF2-40B4-BE49-F238E27FC236}">
                  <a16:creationId xmlns:a16="http://schemas.microsoft.com/office/drawing/2014/main" id="{2BADA302-1F75-4AA8-877F-594E1A5753C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7" name="Straight Connector 176">
              <a:extLst>
                <a:ext uri="{FF2B5EF4-FFF2-40B4-BE49-F238E27FC236}">
                  <a16:creationId xmlns:a16="http://schemas.microsoft.com/office/drawing/2014/main" id="{D888CC6D-F764-487B-969D-F5B5242F220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AD3D6FBA-4E8A-43C1-BA45-F35EFA3246C1}"/>
                </a:ext>
              </a:extLst>
            </p:cNvPr>
            <p:cNvSpPr txBox="1"/>
            <p:nvPr/>
          </p:nvSpPr>
          <p:spPr>
            <a:xfrm>
              <a:off x="-1861020" y="980468"/>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easy</a:t>
              </a:r>
            </a:p>
          </p:txBody>
        </p:sp>
        <p:sp>
          <p:nvSpPr>
            <p:cNvPr id="179" name="TextBox 178">
              <a:extLst>
                <a:ext uri="{FF2B5EF4-FFF2-40B4-BE49-F238E27FC236}">
                  <a16:creationId xmlns:a16="http://schemas.microsoft.com/office/drawing/2014/main" id="{A1B98A34-1D51-4FA7-9E9D-31A1C03127AA}"/>
                </a:ext>
              </a:extLst>
            </p:cNvPr>
            <p:cNvSpPr txBox="1"/>
            <p:nvPr/>
          </p:nvSpPr>
          <p:spPr>
            <a:xfrm>
              <a:off x="-2003546" y="-134318"/>
              <a:ext cx="129444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possibilité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80" name="Group 179">
            <a:extLst>
              <a:ext uri="{FF2B5EF4-FFF2-40B4-BE49-F238E27FC236}">
                <a16:creationId xmlns:a16="http://schemas.microsoft.com/office/drawing/2014/main" id="{84456CD5-FAB3-46C6-9598-4D3C02A8BF84}"/>
              </a:ext>
            </a:extLst>
          </p:cNvPr>
          <p:cNvGrpSpPr/>
          <p:nvPr/>
        </p:nvGrpSpPr>
        <p:grpSpPr>
          <a:xfrm>
            <a:off x="5390639" y="135778"/>
            <a:ext cx="1985593" cy="1123603"/>
            <a:chOff x="-749022" y="146186"/>
            <a:chExt cx="1985593" cy="1123603"/>
          </a:xfrm>
          <a:solidFill>
            <a:srgbClr val="81CCFF"/>
          </a:solidFill>
        </p:grpSpPr>
        <p:grpSp>
          <p:nvGrpSpPr>
            <p:cNvPr id="181" name="Group 180">
              <a:extLst>
                <a:ext uri="{FF2B5EF4-FFF2-40B4-BE49-F238E27FC236}">
                  <a16:creationId xmlns:a16="http://schemas.microsoft.com/office/drawing/2014/main" id="{C9D51D18-7882-483B-AE7C-0805C223FFC4}"/>
                </a:ext>
              </a:extLst>
            </p:cNvPr>
            <p:cNvGrpSpPr/>
            <p:nvPr/>
          </p:nvGrpSpPr>
          <p:grpSpPr>
            <a:xfrm rot="5400000">
              <a:off x="-318027" y="-284809"/>
              <a:ext cx="1123603" cy="1985593"/>
              <a:chOff x="-318027" y="-284809"/>
              <a:chExt cx="1123603" cy="1985593"/>
            </a:xfrm>
            <a:grpFill/>
          </p:grpSpPr>
          <p:sp>
            <p:nvSpPr>
              <p:cNvPr id="184" name="Rectangle: Rounded Corners 183">
                <a:extLst>
                  <a:ext uri="{FF2B5EF4-FFF2-40B4-BE49-F238E27FC236}">
                    <a16:creationId xmlns:a16="http://schemas.microsoft.com/office/drawing/2014/main" id="{ADDDDC76-1394-4B86-86E2-1B607843B8AA}"/>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5" name="Straight Connector 184">
                <a:extLst>
                  <a:ext uri="{FF2B5EF4-FFF2-40B4-BE49-F238E27FC236}">
                    <a16:creationId xmlns:a16="http://schemas.microsoft.com/office/drawing/2014/main" id="{767F9738-195B-48B9-8FBD-BC3FFA06B347}"/>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2" name="TextBox 181">
              <a:extLst>
                <a:ext uri="{FF2B5EF4-FFF2-40B4-BE49-F238E27FC236}">
                  <a16:creationId xmlns:a16="http://schemas.microsoft.com/office/drawing/2014/main" id="{C637070F-AAC6-408C-8DBA-05E6BCD0A99E}"/>
                </a:ext>
              </a:extLst>
            </p:cNvPr>
            <p:cNvSpPr txBox="1"/>
            <p:nvPr/>
          </p:nvSpPr>
          <p:spPr>
            <a:xfrm>
              <a:off x="183272" y="478186"/>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utile</a:t>
              </a:r>
            </a:p>
          </p:txBody>
        </p:sp>
        <p:sp>
          <p:nvSpPr>
            <p:cNvPr id="183" name="TextBox 182">
              <a:extLst>
                <a:ext uri="{FF2B5EF4-FFF2-40B4-BE49-F238E27FC236}">
                  <a16:creationId xmlns:a16="http://schemas.microsoft.com/office/drawing/2014/main" id="{B8957F81-65C0-46CF-8B7F-8CFD5D90E293}"/>
                </a:ext>
              </a:extLst>
            </p:cNvPr>
            <p:cNvSpPr txBox="1"/>
            <p:nvPr/>
          </p:nvSpPr>
          <p:spPr>
            <a:xfrm>
              <a:off x="-746970" y="331225"/>
              <a:ext cx="10593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possi-bility</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86" name="Group 185">
            <a:extLst>
              <a:ext uri="{FF2B5EF4-FFF2-40B4-BE49-F238E27FC236}">
                <a16:creationId xmlns:a16="http://schemas.microsoft.com/office/drawing/2014/main" id="{8F233435-6DF2-45CD-8846-267261FB711F}"/>
              </a:ext>
            </a:extLst>
          </p:cNvPr>
          <p:cNvGrpSpPr/>
          <p:nvPr/>
        </p:nvGrpSpPr>
        <p:grpSpPr>
          <a:xfrm>
            <a:off x="7463767" y="142815"/>
            <a:ext cx="2061552" cy="1123603"/>
            <a:chOff x="-754652" y="146186"/>
            <a:chExt cx="2061552" cy="1123603"/>
          </a:xfrm>
          <a:solidFill>
            <a:srgbClr val="81CCFF"/>
          </a:solidFill>
        </p:grpSpPr>
        <p:grpSp>
          <p:nvGrpSpPr>
            <p:cNvPr id="187" name="Group 186">
              <a:extLst>
                <a:ext uri="{FF2B5EF4-FFF2-40B4-BE49-F238E27FC236}">
                  <a16:creationId xmlns:a16="http://schemas.microsoft.com/office/drawing/2014/main" id="{416F6AB5-E78A-4CB3-A8AE-7B14EB8C576F}"/>
                </a:ext>
              </a:extLst>
            </p:cNvPr>
            <p:cNvGrpSpPr/>
            <p:nvPr/>
          </p:nvGrpSpPr>
          <p:grpSpPr>
            <a:xfrm rot="5400000">
              <a:off x="-318027" y="-284809"/>
              <a:ext cx="1123603" cy="1985593"/>
              <a:chOff x="-318027" y="-284809"/>
              <a:chExt cx="1123603" cy="1985593"/>
            </a:xfrm>
            <a:grpFill/>
          </p:grpSpPr>
          <p:sp>
            <p:nvSpPr>
              <p:cNvPr id="190" name="Rectangle: Rounded Corners 189">
                <a:extLst>
                  <a:ext uri="{FF2B5EF4-FFF2-40B4-BE49-F238E27FC236}">
                    <a16:creationId xmlns:a16="http://schemas.microsoft.com/office/drawing/2014/main" id="{90A04152-FA8D-4CF5-B2EC-F68B66D51822}"/>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1" name="Straight Connector 190">
                <a:extLst>
                  <a:ext uri="{FF2B5EF4-FFF2-40B4-BE49-F238E27FC236}">
                    <a16:creationId xmlns:a16="http://schemas.microsoft.com/office/drawing/2014/main" id="{4002C92F-C429-4339-AA6D-5DC62492BD75}"/>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5922FE09-6D27-4F47-8E08-C49F903D8FDC}"/>
                </a:ext>
              </a:extLst>
            </p:cNvPr>
            <p:cNvSpPr txBox="1"/>
            <p:nvPr/>
          </p:nvSpPr>
          <p:spPr>
            <a:xfrm>
              <a:off x="80826" y="320288"/>
              <a:ext cx="12260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b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liberté</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9" name="TextBox 188">
              <a:extLst>
                <a:ext uri="{FF2B5EF4-FFF2-40B4-BE49-F238E27FC236}">
                  <a16:creationId xmlns:a16="http://schemas.microsoft.com/office/drawing/2014/main" id="{893DADC4-CE8F-466D-BD25-21538899A66C}"/>
                </a:ext>
              </a:extLst>
            </p:cNvPr>
            <p:cNvSpPr txBox="1"/>
            <p:nvPr/>
          </p:nvSpPr>
          <p:spPr>
            <a:xfrm>
              <a:off x="-754652" y="447390"/>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useful</a:t>
              </a:r>
            </a:p>
          </p:txBody>
        </p:sp>
      </p:grpSp>
      <p:grpSp>
        <p:nvGrpSpPr>
          <p:cNvPr id="192" name="Group 191">
            <a:extLst>
              <a:ext uri="{FF2B5EF4-FFF2-40B4-BE49-F238E27FC236}">
                <a16:creationId xmlns:a16="http://schemas.microsoft.com/office/drawing/2014/main" id="{F75E1D4D-7886-49B0-8694-E2A74F3E63A0}"/>
              </a:ext>
            </a:extLst>
          </p:cNvPr>
          <p:cNvGrpSpPr/>
          <p:nvPr/>
        </p:nvGrpSpPr>
        <p:grpSpPr>
          <a:xfrm>
            <a:off x="8299245" y="1312543"/>
            <a:ext cx="1359659" cy="1985593"/>
            <a:chOff x="-2049989" y="-284809"/>
            <a:chExt cx="1359659" cy="1985593"/>
          </a:xfrm>
          <a:solidFill>
            <a:srgbClr val="81CCFF"/>
          </a:solidFill>
        </p:grpSpPr>
        <p:sp>
          <p:nvSpPr>
            <p:cNvPr id="193" name="Rectangle: Rounded Corners 192">
              <a:extLst>
                <a:ext uri="{FF2B5EF4-FFF2-40B4-BE49-F238E27FC236}">
                  <a16:creationId xmlns:a16="http://schemas.microsoft.com/office/drawing/2014/main" id="{1ED68BD1-EC47-4A0B-8787-2ED7742C57E4}"/>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4" name="Straight Connector 193">
              <a:extLst>
                <a:ext uri="{FF2B5EF4-FFF2-40B4-BE49-F238E27FC236}">
                  <a16:creationId xmlns:a16="http://schemas.microsoft.com/office/drawing/2014/main" id="{2D9DF5B7-8754-4989-9CB4-26063E0286F3}"/>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7536F2A1-066D-4BBE-A9AF-0E6211747D15}"/>
                </a:ext>
              </a:extLst>
            </p:cNvPr>
            <p:cNvSpPr txBox="1"/>
            <p:nvPr/>
          </p:nvSpPr>
          <p:spPr>
            <a:xfrm>
              <a:off x="-2049989" y="755200"/>
              <a:ext cx="13596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difficulté</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6" name="TextBox 195">
              <a:extLst>
                <a:ext uri="{FF2B5EF4-FFF2-40B4-BE49-F238E27FC236}">
                  <a16:creationId xmlns:a16="http://schemas.microsoft.com/office/drawing/2014/main" id="{CCA3E96D-7F7C-446D-B529-B4009F844AF8}"/>
                </a:ext>
              </a:extLst>
            </p:cNvPr>
            <p:cNvSpPr txBox="1"/>
            <p:nvPr/>
          </p:nvSpPr>
          <p:spPr>
            <a:xfrm>
              <a:off x="-1979946" y="53513"/>
              <a:ext cx="124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freedom</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97" name="Group 196">
            <a:extLst>
              <a:ext uri="{FF2B5EF4-FFF2-40B4-BE49-F238E27FC236}">
                <a16:creationId xmlns:a16="http://schemas.microsoft.com/office/drawing/2014/main" id="{8D761D42-9DD3-4349-AFE3-F8EB6DAAD939}"/>
              </a:ext>
            </a:extLst>
          </p:cNvPr>
          <p:cNvGrpSpPr/>
          <p:nvPr/>
        </p:nvGrpSpPr>
        <p:grpSpPr>
          <a:xfrm>
            <a:off x="8369288" y="3356357"/>
            <a:ext cx="1270607" cy="1985593"/>
            <a:chOff x="-1963647" y="-284809"/>
            <a:chExt cx="1270607" cy="1985593"/>
          </a:xfrm>
          <a:solidFill>
            <a:srgbClr val="81CCFF"/>
          </a:solidFill>
        </p:grpSpPr>
        <p:sp>
          <p:nvSpPr>
            <p:cNvPr id="198" name="Rectangle: Rounded Corners 197">
              <a:extLst>
                <a:ext uri="{FF2B5EF4-FFF2-40B4-BE49-F238E27FC236}">
                  <a16:creationId xmlns:a16="http://schemas.microsoft.com/office/drawing/2014/main" id="{479B3C6D-65AB-463E-BBED-7474440EA204}"/>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9" name="Straight Connector 198">
              <a:extLst>
                <a:ext uri="{FF2B5EF4-FFF2-40B4-BE49-F238E27FC236}">
                  <a16:creationId xmlns:a16="http://schemas.microsoft.com/office/drawing/2014/main" id="{FBE164EC-5DE9-40D2-A138-9AB6C0263CE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50904EF6-C7BB-4C79-A511-EB99949DD568}"/>
                </a:ext>
              </a:extLst>
            </p:cNvPr>
            <p:cNvSpPr txBox="1"/>
            <p:nvPr/>
          </p:nvSpPr>
          <p:spPr>
            <a:xfrm>
              <a:off x="-1958769" y="880546"/>
              <a:ext cx="12260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simple</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1" name="TextBox 200">
              <a:extLst>
                <a:ext uri="{FF2B5EF4-FFF2-40B4-BE49-F238E27FC236}">
                  <a16:creationId xmlns:a16="http://schemas.microsoft.com/office/drawing/2014/main" id="{D0F2DA12-ECCF-4D7E-BB0C-F5175EEA1C76}"/>
                </a:ext>
              </a:extLst>
            </p:cNvPr>
            <p:cNvSpPr txBox="1"/>
            <p:nvPr/>
          </p:nvSpPr>
          <p:spPr>
            <a:xfrm>
              <a:off x="-1963647" y="40433"/>
              <a:ext cx="12706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difficulty</a:t>
              </a:r>
            </a:p>
          </p:txBody>
        </p:sp>
      </p:grpSp>
      <p:grpSp>
        <p:nvGrpSpPr>
          <p:cNvPr id="4" name="Group 3">
            <a:extLst>
              <a:ext uri="{FF2B5EF4-FFF2-40B4-BE49-F238E27FC236}">
                <a16:creationId xmlns:a16="http://schemas.microsoft.com/office/drawing/2014/main" id="{98306551-9279-4F2C-ACED-036E6D6577C5}"/>
              </a:ext>
            </a:extLst>
          </p:cNvPr>
          <p:cNvGrpSpPr/>
          <p:nvPr/>
        </p:nvGrpSpPr>
        <p:grpSpPr>
          <a:xfrm>
            <a:off x="9566664" y="4207783"/>
            <a:ext cx="2027555" cy="1123603"/>
            <a:chOff x="9594984" y="4199114"/>
            <a:chExt cx="2027555" cy="1123603"/>
          </a:xfrm>
        </p:grpSpPr>
        <p:grpSp>
          <p:nvGrpSpPr>
            <p:cNvPr id="202" name="Group 201">
              <a:extLst>
                <a:ext uri="{FF2B5EF4-FFF2-40B4-BE49-F238E27FC236}">
                  <a16:creationId xmlns:a16="http://schemas.microsoft.com/office/drawing/2014/main" id="{8D00EEF6-92B0-4E30-8237-5969CA8D71F2}"/>
                </a:ext>
              </a:extLst>
            </p:cNvPr>
            <p:cNvGrpSpPr/>
            <p:nvPr/>
          </p:nvGrpSpPr>
          <p:grpSpPr>
            <a:xfrm>
              <a:off x="9594984" y="4199114"/>
              <a:ext cx="2027555" cy="1123603"/>
              <a:chOff x="-779619" y="146186"/>
              <a:chExt cx="2027555" cy="1123603"/>
            </a:xfrm>
            <a:solidFill>
              <a:srgbClr val="81CCFF"/>
            </a:solidFill>
          </p:grpSpPr>
          <p:grpSp>
            <p:nvGrpSpPr>
              <p:cNvPr id="203" name="Group 202">
                <a:extLst>
                  <a:ext uri="{FF2B5EF4-FFF2-40B4-BE49-F238E27FC236}">
                    <a16:creationId xmlns:a16="http://schemas.microsoft.com/office/drawing/2014/main" id="{3AFDBEAB-CAD4-4CF1-BADF-0DA150C303CE}"/>
                  </a:ext>
                </a:extLst>
              </p:cNvPr>
              <p:cNvGrpSpPr/>
              <p:nvPr/>
            </p:nvGrpSpPr>
            <p:grpSpPr>
              <a:xfrm rot="5400000">
                <a:off x="-318027" y="-284809"/>
                <a:ext cx="1123603" cy="1985593"/>
                <a:chOff x="-318027" y="-284809"/>
                <a:chExt cx="1123603" cy="1985593"/>
              </a:xfrm>
              <a:grpFill/>
            </p:grpSpPr>
            <p:sp>
              <p:nvSpPr>
                <p:cNvPr id="206" name="Rectangle: Rounded Corners 205">
                  <a:extLst>
                    <a:ext uri="{FF2B5EF4-FFF2-40B4-BE49-F238E27FC236}">
                      <a16:creationId xmlns:a16="http://schemas.microsoft.com/office/drawing/2014/main" id="{10A7A982-BFCF-4C7B-82B5-4F0ECFA5B8CD}"/>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7" name="Straight Connector 206">
                  <a:extLst>
                    <a:ext uri="{FF2B5EF4-FFF2-40B4-BE49-F238E27FC236}">
                      <a16:creationId xmlns:a16="http://schemas.microsoft.com/office/drawing/2014/main" id="{AC342DF9-6985-448B-8BAA-D063CEA3FE20}"/>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4" name="TextBox 203">
                <a:extLst>
                  <a:ext uri="{FF2B5EF4-FFF2-40B4-BE49-F238E27FC236}">
                    <a16:creationId xmlns:a16="http://schemas.microsoft.com/office/drawing/2014/main" id="{45DCAFF4-06B8-43F4-B94D-A56E19CDDB19}"/>
                  </a:ext>
                </a:extLst>
              </p:cNvPr>
              <p:cNvSpPr txBox="1"/>
              <p:nvPr/>
            </p:nvSpPr>
            <p:spPr>
              <a:xfrm>
                <a:off x="216848" y="219193"/>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5" name="TextBox 204">
                <a:extLst>
                  <a:ext uri="{FF2B5EF4-FFF2-40B4-BE49-F238E27FC236}">
                    <a16:creationId xmlns:a16="http://schemas.microsoft.com/office/drawing/2014/main" id="{187C1719-1B75-4DCE-BC76-CC18EEF1C4A5}"/>
                  </a:ext>
                </a:extLst>
              </p:cNvPr>
              <p:cNvSpPr txBox="1"/>
              <p:nvPr/>
            </p:nvSpPr>
            <p:spPr>
              <a:xfrm>
                <a:off x="-779619" y="528798"/>
                <a:ext cx="10994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simple</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208" name="Picture 207">
              <a:extLst>
                <a:ext uri="{FF2B5EF4-FFF2-40B4-BE49-F238E27FC236}">
                  <a16:creationId xmlns:a16="http://schemas.microsoft.com/office/drawing/2014/main" id="{72B27F89-5A8F-4F99-9555-4DBC63B36697}"/>
                </a:ext>
              </a:extLst>
            </p:cNvPr>
            <p:cNvPicPr>
              <a:picLocks noChangeAspect="1"/>
            </p:cNvPicPr>
            <p:nvPr/>
          </p:nvPicPr>
          <p:blipFill rotWithShape="1">
            <a:blip r:embed="rId6">
              <a:extLst>
                <a:ext uri="{28A0092B-C50C-407E-A947-70E740481C1C}">
                  <a14:useLocalDpi xmlns:a14="http://schemas.microsoft.com/office/drawing/2010/main" val="0"/>
                </a:ext>
              </a:extLst>
            </a:blip>
            <a:srcRect r="-2060" b="21720"/>
            <a:stretch/>
          </p:blipFill>
          <p:spPr>
            <a:xfrm rot="18440640" flipH="1">
              <a:off x="10604493" y="4335398"/>
              <a:ext cx="824368" cy="666812"/>
            </a:xfrm>
            <a:prstGeom prst="rect">
              <a:avLst/>
            </a:prstGeom>
          </p:spPr>
        </p:pic>
      </p:grpSp>
    </p:spTree>
    <p:extLst>
      <p:ext uri="{BB962C8B-B14F-4D97-AF65-F5344CB8AC3E}">
        <p14:creationId xmlns:p14="http://schemas.microsoft.com/office/powerpoint/2010/main" val="3359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7"/>
                                        </p:tgtEl>
                                      </p:cBhvr>
                                    </p:animEffect>
                                    <p:set>
                                      <p:cBhvr>
                                        <p:cTn id="17" dur="1" fill="hold">
                                          <p:stCondLst>
                                            <p:cond delay="499"/>
                                          </p:stCondLst>
                                        </p:cTn>
                                        <p:tgtEl>
                                          <p:spTgt spid="6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
                                        </p:tgtEl>
                                        <p:attrNameLst>
                                          <p:attrName>style.visibility</p:attrName>
                                        </p:attrNameLst>
                                      </p:cBhvr>
                                      <p:to>
                                        <p:strVal val="visible"/>
                                      </p:to>
                                    </p:set>
                                    <p:animEffect transition="in" filter="fade">
                                      <p:cBhvr>
                                        <p:cTn id="22" dur="500"/>
                                        <p:tgtEl>
                                          <p:spTgt spid="1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5"/>
                                        </p:tgtEl>
                                      </p:cBhvr>
                                    </p:animEffect>
                                    <p:set>
                                      <p:cBhvr>
                                        <p:cTn id="27" dur="1" fill="hold">
                                          <p:stCondLst>
                                            <p:cond delay="499"/>
                                          </p:stCondLst>
                                        </p:cTn>
                                        <p:tgtEl>
                                          <p:spTgt spid="1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2"/>
                                        </p:tgtEl>
                                        <p:attrNameLst>
                                          <p:attrName>style.visibility</p:attrName>
                                        </p:attrNameLst>
                                      </p:cBhvr>
                                      <p:to>
                                        <p:strVal val="visible"/>
                                      </p:to>
                                    </p:set>
                                    <p:animEffect transition="in" filter="fade">
                                      <p:cBhvr>
                                        <p:cTn id="32" dur="500"/>
                                        <p:tgtEl>
                                          <p:spTgt spid="1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0"/>
                                        </p:tgtEl>
                                      </p:cBhvr>
                                    </p:animEffect>
                                    <p:set>
                                      <p:cBhvr>
                                        <p:cTn id="37" dur="1" fill="hold">
                                          <p:stCondLst>
                                            <p:cond delay="499"/>
                                          </p:stCondLst>
                                        </p:cTn>
                                        <p:tgtEl>
                                          <p:spTgt spid="1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500"/>
                                        <p:tgtEl>
                                          <p:spTgt spid="15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40"/>
                                        </p:tgtEl>
                                      </p:cBhvr>
                                    </p:animEffect>
                                    <p:set>
                                      <p:cBhvr>
                                        <p:cTn id="47" dur="1" fill="hold">
                                          <p:stCondLst>
                                            <p:cond delay="499"/>
                                          </p:stCondLst>
                                        </p:cTn>
                                        <p:tgtEl>
                                          <p:spTgt spid="14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3"/>
                                        </p:tgtEl>
                                        <p:attrNameLst>
                                          <p:attrName>style.visibility</p:attrName>
                                        </p:attrNameLst>
                                      </p:cBhvr>
                                      <p:to>
                                        <p:strVal val="visible"/>
                                      </p:to>
                                    </p:set>
                                    <p:animEffect transition="in" filter="fade">
                                      <p:cBhvr>
                                        <p:cTn id="52" dur="500"/>
                                        <p:tgtEl>
                                          <p:spTgt spid="16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25"/>
                                        </p:tgtEl>
                                      </p:cBhvr>
                                    </p:animEffect>
                                    <p:set>
                                      <p:cBhvr>
                                        <p:cTn id="57" dur="1" fill="hold">
                                          <p:stCondLst>
                                            <p:cond delay="499"/>
                                          </p:stCondLst>
                                        </p:cTn>
                                        <p:tgtEl>
                                          <p:spTgt spid="1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9"/>
                                        </p:tgtEl>
                                        <p:attrNameLst>
                                          <p:attrName>style.visibility</p:attrName>
                                        </p:attrNameLst>
                                      </p:cBhvr>
                                      <p:to>
                                        <p:strVal val="visible"/>
                                      </p:to>
                                    </p:set>
                                    <p:animEffect transition="in" filter="fade">
                                      <p:cBhvr>
                                        <p:cTn id="62" dur="500"/>
                                        <p:tgtEl>
                                          <p:spTgt spid="16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88"/>
                                        </p:tgtEl>
                                      </p:cBhvr>
                                    </p:animEffect>
                                    <p:set>
                                      <p:cBhvr>
                                        <p:cTn id="67" dur="1" fill="hold">
                                          <p:stCondLst>
                                            <p:cond delay="499"/>
                                          </p:stCondLst>
                                        </p:cTn>
                                        <p:tgtEl>
                                          <p:spTgt spid="8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5"/>
                                        </p:tgtEl>
                                        <p:attrNameLst>
                                          <p:attrName>style.visibility</p:attrName>
                                        </p:attrNameLst>
                                      </p:cBhvr>
                                      <p:to>
                                        <p:strVal val="visible"/>
                                      </p:to>
                                    </p:set>
                                    <p:animEffect transition="in" filter="fade">
                                      <p:cBhvr>
                                        <p:cTn id="72" dur="500"/>
                                        <p:tgtEl>
                                          <p:spTgt spid="17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96"/>
                                        </p:tgtEl>
                                      </p:cBhvr>
                                    </p:animEffect>
                                    <p:set>
                                      <p:cBhvr>
                                        <p:cTn id="77" dur="1" fill="hold">
                                          <p:stCondLst>
                                            <p:cond delay="499"/>
                                          </p:stCondLst>
                                        </p:cTn>
                                        <p:tgtEl>
                                          <p:spTgt spid="9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80"/>
                                        </p:tgtEl>
                                        <p:attrNameLst>
                                          <p:attrName>style.visibility</p:attrName>
                                        </p:attrNameLst>
                                      </p:cBhvr>
                                      <p:to>
                                        <p:strVal val="visible"/>
                                      </p:to>
                                    </p:set>
                                    <p:animEffect transition="in" filter="fade">
                                      <p:cBhvr>
                                        <p:cTn id="82" dur="500"/>
                                        <p:tgtEl>
                                          <p:spTgt spid="18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30"/>
                                        </p:tgtEl>
                                      </p:cBhvr>
                                    </p:animEffect>
                                    <p:set>
                                      <p:cBhvr>
                                        <p:cTn id="87" dur="1" fill="hold">
                                          <p:stCondLst>
                                            <p:cond delay="499"/>
                                          </p:stCondLst>
                                        </p:cTn>
                                        <p:tgtEl>
                                          <p:spTgt spid="13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86"/>
                                        </p:tgtEl>
                                        <p:attrNameLst>
                                          <p:attrName>style.visibility</p:attrName>
                                        </p:attrNameLst>
                                      </p:cBhvr>
                                      <p:to>
                                        <p:strVal val="visible"/>
                                      </p:to>
                                    </p:set>
                                    <p:animEffect transition="in" filter="fade">
                                      <p:cBhvr>
                                        <p:cTn id="92" dur="500"/>
                                        <p:tgtEl>
                                          <p:spTgt spid="18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92"/>
                                        </p:tgtEl>
                                        <p:attrNameLst>
                                          <p:attrName>style.visibility</p:attrName>
                                        </p:attrNameLst>
                                      </p:cBhvr>
                                      <p:to>
                                        <p:strVal val="visible"/>
                                      </p:to>
                                    </p:set>
                                    <p:animEffect transition="in" filter="fade">
                                      <p:cBhvr>
                                        <p:cTn id="102" dur="500"/>
                                        <p:tgtEl>
                                          <p:spTgt spid="19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05"/>
                                        </p:tgtEl>
                                      </p:cBhvr>
                                    </p:animEffect>
                                    <p:set>
                                      <p:cBhvr>
                                        <p:cTn id="107" dur="1" fill="hold">
                                          <p:stCondLst>
                                            <p:cond delay="499"/>
                                          </p:stCondLst>
                                        </p:cTn>
                                        <p:tgtEl>
                                          <p:spTgt spid="10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97"/>
                                        </p:tgtEl>
                                        <p:attrNameLst>
                                          <p:attrName>style.visibility</p:attrName>
                                        </p:attrNameLst>
                                      </p:cBhvr>
                                      <p:to>
                                        <p:strVal val="visible"/>
                                      </p:to>
                                    </p:set>
                                    <p:animEffect transition="in" filter="fade">
                                      <p:cBhvr>
                                        <p:cTn id="112" dur="500"/>
                                        <p:tgtEl>
                                          <p:spTgt spid="19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8"/>
                                        </p:tgtEl>
                                      </p:cBhvr>
                                    </p:animEffect>
                                    <p:set>
                                      <p:cBhvr>
                                        <p:cTn id="117" dur="1" fill="hold">
                                          <p:stCondLst>
                                            <p:cond delay="499"/>
                                          </p:stCondLst>
                                        </p:cTn>
                                        <p:tgtEl>
                                          <p:spTgt spid="8"/>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[1/8]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Google Shape;171;p8">
            <a:extLst>
              <a:ext uri="{FF2B5EF4-FFF2-40B4-BE49-F238E27FC236}">
                <a16:creationId xmlns:a16="http://schemas.microsoft.com/office/drawing/2014/main" id="{D97F116A-2EBA-4FD4-A7C6-73815DDCC6B3}"/>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pose des questions à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à Annick.</a:t>
            </a: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aim</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fête de l’Indépendance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428568"/>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hlinkClick r:id="" action="ppaction://noaction">
              <a:snd r:embed="rId7" name="Haiti_1.wav"/>
            </a:hlinkClick>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1">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Tree>
    <p:extLst>
      <p:ext uri="{BB962C8B-B14F-4D97-AF65-F5344CB8AC3E}">
        <p14:creationId xmlns:p14="http://schemas.microsoft.com/office/powerpoint/2010/main" val="162414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1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[2/8]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2.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ez</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dans</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ez</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205295" y="1587651"/>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7A5BE614-2B44-4414-9FF6-42A4727B7572}"/>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pose des questions à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à Annick.</a:t>
            </a:r>
          </a:p>
        </p:txBody>
      </p:sp>
    </p:spTree>
    <p:extLst>
      <p:ext uri="{BB962C8B-B14F-4D97-AF65-F5344CB8AC3E}">
        <p14:creationId xmlns:p14="http://schemas.microsoft.com/office/powerpoint/2010/main" val="88745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2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[3/8]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3.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ez</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vêtements élégants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089960" y="1601944"/>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C7E74F40-DE7E-43E5-B19A-FE1AF61D5958}"/>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pose des questions à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à Annick.</a:t>
            </a:r>
          </a:p>
        </p:txBody>
      </p:sp>
    </p:spTree>
    <p:extLst>
      <p:ext uri="{BB962C8B-B14F-4D97-AF65-F5344CB8AC3E}">
        <p14:creationId xmlns:p14="http://schemas.microsoft.com/office/powerpoint/2010/main" val="193974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3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[4/8]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4.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écout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radio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546030"/>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F4EA515E-9D75-49C4-A7E2-FCE25038F912}"/>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pose des questions à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à Annick.</a:t>
            </a:r>
          </a:p>
        </p:txBody>
      </p:sp>
    </p:spTree>
    <p:extLst>
      <p:ext uri="{BB962C8B-B14F-4D97-AF65-F5344CB8AC3E}">
        <p14:creationId xmlns:p14="http://schemas.microsoft.com/office/powerpoint/2010/main" val="147692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4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[5/8]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5.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vous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prépar</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ez</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soup</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joumou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089960" y="1601944"/>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A26B0D22-4767-478C-B1C9-BB993828795A}"/>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pose des questions à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à Annick.</a:t>
            </a:r>
          </a:p>
        </p:txBody>
      </p:sp>
    </p:spTree>
    <p:extLst>
      <p:ext uri="{BB962C8B-B14F-4D97-AF65-F5344CB8AC3E}">
        <p14:creationId xmlns:p14="http://schemas.microsoft.com/office/powerpoint/2010/main" val="139753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5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9613</TotalTime>
  <Words>3286</Words>
  <Application>Microsoft Office PowerPoint</Application>
  <PresentationFormat>Widescreen</PresentationFormat>
  <Paragraphs>662</Paragraphs>
  <Slides>24</Slides>
  <Notes>24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Montserrat Medium</vt:lpstr>
      <vt:lpstr>Arial</vt:lpstr>
      <vt:lpstr>Calibri</vt:lpstr>
      <vt:lpstr>Calibri Light</vt:lpstr>
      <vt:lpstr>Century gothic</vt:lpstr>
      <vt:lpstr>Century gothic</vt:lpstr>
      <vt:lpstr>Eras Demi ITC</vt:lpstr>
      <vt:lpstr>Ink Free</vt:lpstr>
      <vt:lpstr>Modern Love</vt:lpstr>
      <vt:lpstr>Segoe Print</vt:lpstr>
      <vt:lpstr>Symbol</vt:lpstr>
      <vt:lpstr>Wingdings</vt:lpstr>
      <vt:lpstr>1_Office Theme</vt:lpstr>
      <vt:lpstr>2_Office Theme</vt:lpstr>
      <vt:lpstr>Office Theme</vt:lpstr>
      <vt:lpstr>Saying what I and others do </vt:lpstr>
      <vt:lpstr>prononcer</vt:lpstr>
      <vt:lpstr>prononcer</vt:lpstr>
      <vt:lpstr>Follow up 1: </vt:lpstr>
      <vt:lpstr>Follow up 2 [1/8]</vt:lpstr>
      <vt:lpstr>Follow up 2 [2/8]</vt:lpstr>
      <vt:lpstr>Follow up 2 [3/8]</vt:lpstr>
      <vt:lpstr>Follow up 2 [4/8]</vt:lpstr>
      <vt:lpstr>Follow up 2 [5/8]</vt:lpstr>
      <vt:lpstr>Follow up 2 [6/8]</vt:lpstr>
      <vt:lpstr>Follow up 2 [7/8]</vt:lpstr>
      <vt:lpstr>Follow up 2 [8/8]</vt:lpstr>
      <vt:lpstr>Follow up 3: </vt:lpstr>
      <vt:lpstr>Follow up 4: </vt:lpstr>
      <vt:lpstr>parler</vt:lpstr>
      <vt:lpstr>parler</vt:lpstr>
      <vt:lpstr>parler</vt:lpstr>
      <vt:lpstr>parler</vt:lpstr>
      <vt:lpstr>parler</vt:lpstr>
      <vt:lpstr>parler</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283</cp:revision>
  <dcterms:created xsi:type="dcterms:W3CDTF">2021-06-12T06:20:35Z</dcterms:created>
  <dcterms:modified xsi:type="dcterms:W3CDTF">2022-01-31T05:27:43Z</dcterms:modified>
</cp:coreProperties>
</file>