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6"/>
  </p:notesMasterIdLst>
  <p:sldIdLst>
    <p:sldId id="257" r:id="rId4"/>
    <p:sldId id="762" r:id="rId5"/>
    <p:sldId id="378" r:id="rId6"/>
    <p:sldId id="780" r:id="rId7"/>
    <p:sldId id="794" r:id="rId8"/>
    <p:sldId id="795" r:id="rId9"/>
    <p:sldId id="796" r:id="rId10"/>
    <p:sldId id="797" r:id="rId11"/>
    <p:sldId id="798" r:id="rId12"/>
    <p:sldId id="799" r:id="rId13"/>
    <p:sldId id="800" r:id="rId14"/>
    <p:sldId id="625" r:id="rId15"/>
    <p:sldId id="792" r:id="rId16"/>
    <p:sldId id="801" r:id="rId17"/>
    <p:sldId id="802" r:id="rId18"/>
    <p:sldId id="805" r:id="rId19"/>
    <p:sldId id="806" r:id="rId20"/>
    <p:sldId id="807" r:id="rId21"/>
    <p:sldId id="803" r:id="rId22"/>
    <p:sldId id="804" r:id="rId23"/>
    <p:sldId id="357" r:id="rId24"/>
    <p:sldId id="5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CFF"/>
    <a:srgbClr val="E7F9F9"/>
    <a:srgbClr val="81CCFF"/>
    <a:srgbClr val="65C1FF"/>
    <a:srgbClr val="3399FF"/>
    <a:srgbClr val="26859D"/>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9929" autoAdjust="0"/>
  </p:normalViewPr>
  <p:slideViewPr>
    <p:cSldViewPr snapToGrid="0">
      <p:cViewPr varScale="1">
        <p:scale>
          <a:sx n="64" d="100"/>
          <a:sy n="64" d="100"/>
        </p:scale>
        <p:origin x="2256" y="84"/>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18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1" strike="noStrike" spc="-1" dirty="0">
                <a:solidFill>
                  <a:srgbClr val="002060"/>
                </a:solidFill>
                <a:latin typeface="Century Gothic"/>
                <a:ea typeface="Century Gothic"/>
              </a:rPr>
              <a:t>è / ê] </a:t>
            </a:r>
            <a:r>
              <a:rPr lang="fr-FR" sz="2000" b="0" strike="noStrike" spc="-1" dirty="0">
                <a:solidFill>
                  <a:srgbClr val="002060"/>
                </a:solidFill>
                <a:latin typeface="Century Gothic"/>
                <a:ea typeface="Century Gothic"/>
              </a:rPr>
              <a:t>fête [1490] </a:t>
            </a:r>
            <a:r>
              <a:rPr lang="fr-FR" sz="2000" b="1" strike="noStrike" spc="-1" dirty="0">
                <a:solidFill>
                  <a:srgbClr val="002060"/>
                </a:solidFill>
                <a:latin typeface="Century Gothic"/>
                <a:ea typeface="Century Gothic"/>
              </a:rPr>
              <a:t> tête </a:t>
            </a:r>
            <a:r>
              <a:rPr lang="fr-FR" sz="2000" b="0" strike="noStrike" spc="-1" dirty="0">
                <a:solidFill>
                  <a:srgbClr val="002060"/>
                </a:solidFill>
                <a:latin typeface="Century Gothic"/>
                <a:ea typeface="Century Gothic"/>
              </a:rPr>
              <a:t>[343] frère [1043] être</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[5] problème</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[188]</a:t>
            </a:r>
          </a:p>
          <a:p>
            <a:pPr marL="0" indent="-216000">
              <a:lnSpc>
                <a:spcPct val="100000"/>
              </a:lnSpc>
            </a:pPr>
            <a:endParaRPr lang="it-IT" sz="2000" b="1" strike="noStrike" spc="-1" dirty="0">
              <a:solidFill>
                <a:srgbClr val="FF0066"/>
              </a:solidFill>
              <a:latin typeface="Century Gothic"/>
              <a:ea typeface="Century Gothic"/>
            </a:endParaRPr>
          </a:p>
          <a:p>
            <a:pPr marL="0" indent="-216000">
              <a:lnSpc>
                <a:spcPct val="100000"/>
              </a:lnSpc>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aimer [242] arriver [174] célébrer [2170]  organiser [701] porter [105] préparer [368] </a:t>
            </a:r>
            <a:r>
              <a:rPr lang="fr-FR" sz="2000" b="1" strike="noStrike" spc="-1" dirty="0">
                <a:solidFill>
                  <a:srgbClr val="FF0066"/>
                </a:solidFill>
                <a:latin typeface="Century Gothic"/>
                <a:ea typeface="Century Gothic"/>
              </a:rPr>
              <a:t>année </a:t>
            </a:r>
            <a:r>
              <a:rPr lang="fr-FR" sz="2000" b="0" strike="noStrike" spc="-1" dirty="0">
                <a:solidFill>
                  <a:srgbClr val="FF0066"/>
                </a:solidFill>
                <a:latin typeface="Century Gothic"/>
                <a:ea typeface="Century Gothic"/>
              </a:rPr>
              <a:t>[102]  </a:t>
            </a:r>
            <a:r>
              <a:rPr lang="fr-FR" sz="2000" b="1" strike="noStrike" spc="-1" dirty="0">
                <a:solidFill>
                  <a:srgbClr val="FF0066"/>
                </a:solidFill>
                <a:latin typeface="Century Gothic"/>
                <a:ea typeface="Century Gothic"/>
              </a:rPr>
              <a:t>fête</a:t>
            </a:r>
            <a:r>
              <a:rPr lang="fr-FR" sz="2000" b="0" strike="noStrike" spc="-1" dirty="0">
                <a:solidFill>
                  <a:srgbClr val="FF0066"/>
                </a:solidFill>
                <a:latin typeface="Century Gothic"/>
                <a:ea typeface="Century Gothic"/>
              </a:rPr>
              <a:t> [1490] </a:t>
            </a:r>
            <a:r>
              <a:rPr lang="fr-FR" sz="2000" b="1" strike="noStrike" spc="-1" dirty="0">
                <a:solidFill>
                  <a:srgbClr val="FF0066"/>
                </a:solidFill>
                <a:latin typeface="Century Gothic"/>
                <a:ea typeface="Century Gothic"/>
              </a:rPr>
              <a:t>gens</a:t>
            </a:r>
            <a:r>
              <a:rPr lang="fr-FR" sz="2000" b="0" strike="noStrike" spc="-1" dirty="0">
                <a:solidFill>
                  <a:srgbClr val="FF0066"/>
                </a:solidFill>
                <a:latin typeface="Century Gothic"/>
                <a:ea typeface="Century Gothic"/>
              </a:rPr>
              <a:t> [236] </a:t>
            </a:r>
            <a:r>
              <a:rPr lang="fr-FR" sz="2000" b="1" strike="noStrike" spc="-1" dirty="0">
                <a:solidFill>
                  <a:srgbClr val="FF0066"/>
                </a:solidFill>
                <a:latin typeface="Century Gothic"/>
                <a:ea typeface="Century Gothic"/>
              </a:rPr>
              <a:t>histoire </a:t>
            </a:r>
            <a:r>
              <a:rPr lang="fr-FR" sz="2000" b="0" strike="noStrike" spc="-1" dirty="0">
                <a:solidFill>
                  <a:srgbClr val="FF0066"/>
                </a:solidFill>
                <a:latin typeface="Century Gothic"/>
                <a:ea typeface="Century Gothic"/>
              </a:rPr>
              <a:t>[262] </a:t>
            </a:r>
            <a:r>
              <a:rPr lang="fr-FR" sz="2000" b="1" strike="noStrike" spc="-1" dirty="0">
                <a:solidFill>
                  <a:srgbClr val="FF0066"/>
                </a:solidFill>
                <a:latin typeface="Century Gothic"/>
                <a:ea typeface="Century Gothic"/>
              </a:rPr>
              <a:t>santé </a:t>
            </a:r>
            <a:r>
              <a:rPr lang="fr-FR" sz="2000" b="0" strike="noStrike" spc="-1" dirty="0">
                <a:solidFill>
                  <a:srgbClr val="FF0066"/>
                </a:solidFill>
                <a:latin typeface="Century Gothic"/>
                <a:ea typeface="Century Gothic"/>
              </a:rPr>
              <a:t>[641] </a:t>
            </a:r>
            <a:r>
              <a:rPr lang="fr-FR" sz="2000" b="1" strike="noStrike" spc="-1" dirty="0">
                <a:solidFill>
                  <a:srgbClr val="FF0066"/>
                </a:solidFill>
                <a:latin typeface="Century Gothic"/>
                <a:ea typeface="Century Gothic"/>
              </a:rPr>
              <a:t>vêtement </a:t>
            </a:r>
            <a:r>
              <a:rPr lang="fr-FR" sz="2000" b="0" strike="noStrike" spc="-1" dirty="0">
                <a:solidFill>
                  <a:srgbClr val="FF0066"/>
                </a:solidFill>
                <a:latin typeface="Century Gothic"/>
                <a:ea typeface="Century Gothic"/>
              </a:rPr>
              <a:t>[2383] </a:t>
            </a:r>
            <a:r>
              <a:rPr lang="fr-FR" sz="2000" b="1" strike="noStrike" spc="-1" dirty="0">
                <a:solidFill>
                  <a:srgbClr val="FF0066"/>
                </a:solidFill>
                <a:latin typeface="Century Gothic"/>
                <a:ea typeface="Century Gothic"/>
              </a:rPr>
              <a:t>voisin</a:t>
            </a:r>
            <a:r>
              <a:rPr lang="fr-FR" sz="2000" b="0" strike="noStrike" spc="-1" dirty="0">
                <a:solidFill>
                  <a:srgbClr val="FF0066"/>
                </a:solidFill>
                <a:latin typeface="Century Gothic"/>
                <a:ea typeface="Century Gothic"/>
              </a:rPr>
              <a:t> [979]</a:t>
            </a:r>
            <a:endParaRPr lang="it-IT" sz="2000" b="0" strike="noStrike" spc="-1" dirty="0">
              <a:solidFill>
                <a:srgbClr val="FF0066"/>
              </a:solidFill>
              <a:latin typeface="Century Gothic"/>
              <a:ea typeface="Century Gothic"/>
            </a:endParaRP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dirty="0">
                <a:solidFill>
                  <a:srgbClr val="FF0066"/>
                </a:solidFill>
                <a:effectLst/>
                <a:latin typeface="Century Gothic" panose="020B0502020202020204" pitchFamily="34" charset="0"/>
                <a:ea typeface="+mn-ea"/>
                <a:cs typeface="+mn-cs"/>
              </a:rPr>
              <a:t>Joyeux No</a:t>
            </a:r>
            <a:r>
              <a:rPr lang="az-Cyrl-AZ" sz="1800" dirty="0">
                <a:solidFill>
                  <a:srgbClr val="FF0066"/>
                </a:solidFill>
                <a:effectLst/>
                <a:latin typeface="Century Gothic" panose="020B0502020202020204" pitchFamily="34" charset="0"/>
                <a:ea typeface="+mn-ea"/>
                <a:cs typeface="+mn-cs"/>
              </a:rPr>
              <a:t>ё</a:t>
            </a:r>
            <a:r>
              <a:rPr lang="fr-FR" sz="1800" dirty="0">
                <a:solidFill>
                  <a:srgbClr val="FF0066"/>
                </a:solidFill>
                <a:effectLst/>
                <a:latin typeface="Century Gothic" panose="020B0502020202020204" pitchFamily="34" charset="0"/>
                <a:ea typeface="+mn-ea"/>
                <a:cs typeface="+mn-cs"/>
              </a:rPr>
              <a:t>l [</a:t>
            </a:r>
            <a:r>
              <a:rPr lang="fr-FR" sz="1800" dirty="0" err="1">
                <a:solidFill>
                  <a:srgbClr val="FF0066"/>
                </a:solidFill>
                <a:effectLst/>
                <a:latin typeface="Century Gothic" panose="020B0502020202020204" pitchFamily="34" charset="0"/>
                <a:ea typeface="+mn-ea"/>
                <a:cs typeface="+mn-cs"/>
              </a:rPr>
              <a:t>mwu</a:t>
            </a:r>
            <a:r>
              <a:rPr lang="fr-FR" sz="1800" dirty="0">
                <a:solidFill>
                  <a:srgbClr val="FF0066"/>
                </a:solidFill>
                <a:effectLst/>
                <a:latin typeface="Century Gothic" panose="020B0502020202020204" pitchFamily="34" charset="0"/>
                <a:ea typeface="+mn-ea"/>
                <a:cs typeface="+mn-cs"/>
              </a:rPr>
              <a:t>]</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avoir [8] j’ai [8] il a [8] elle a [8] un [3] une [3] animal [1002] chambre [633]  livre [358] maison  [325] professeur/ professeure [110]  </a:t>
            </a:r>
            <a:r>
              <a:rPr lang="fr-FR" sz="1800" b="1" dirty="0">
                <a:solidFill>
                  <a:srgbClr val="FF0066"/>
                </a:solidFill>
                <a:effectLst/>
                <a:latin typeface="Century Gothic" panose="020B0502020202020204" pitchFamily="34" charset="0"/>
                <a:ea typeface="+mn-ea"/>
                <a:cs typeface="+mn-cs"/>
              </a:rPr>
              <a:t>problème</a:t>
            </a:r>
            <a:r>
              <a:rPr lang="fr-FR" sz="1800" b="0" dirty="0">
                <a:solidFill>
                  <a:srgbClr val="FF0066"/>
                </a:solidFill>
                <a:effectLst/>
                <a:latin typeface="Century Gothic" panose="020B0502020202020204" pitchFamily="34" charset="0"/>
                <a:ea typeface="+mn-ea"/>
                <a:cs typeface="+mn-cs"/>
              </a:rPr>
              <a:t> [188]  </a:t>
            </a:r>
            <a:r>
              <a:rPr lang="fr-FR" sz="1800" b="1" dirty="0">
                <a:solidFill>
                  <a:srgbClr val="FF0066"/>
                </a:solidFill>
                <a:effectLst/>
                <a:latin typeface="Century Gothic" panose="020B0502020202020204" pitchFamily="34" charset="0"/>
                <a:ea typeface="+mn-ea"/>
                <a:cs typeface="+mn-cs"/>
              </a:rPr>
              <a:t>tâche </a:t>
            </a:r>
            <a:r>
              <a:rPr lang="fr-FR" sz="1800" b="0" dirty="0">
                <a:solidFill>
                  <a:srgbClr val="FF0066"/>
                </a:solidFill>
                <a:effectLst/>
                <a:latin typeface="Century Gothic" panose="020B0502020202020204" pitchFamily="34" charset="0"/>
                <a:ea typeface="+mn-ea"/>
                <a:cs typeface="+mn-cs"/>
              </a:rPr>
              <a:t>[887] amusant [4695] différent [350] idéal [1429] important [215] indépendant [854] lent [2572] lourd [1026] parfait [1600] propre</a:t>
            </a:r>
            <a:r>
              <a:rPr lang="fr-FR" sz="1800" b="0" baseline="30000" dirty="0">
                <a:solidFill>
                  <a:srgbClr val="FF0066"/>
                </a:solidFill>
                <a:effectLst/>
                <a:latin typeface="Century Gothic" panose="020B0502020202020204" pitchFamily="34" charset="0"/>
                <a:ea typeface="+mn-ea"/>
                <a:cs typeface="+mn-cs"/>
              </a:rPr>
              <a:t>1</a:t>
            </a:r>
            <a:r>
              <a:rPr lang="fr-FR" sz="1800" b="0" dirty="0">
                <a:solidFill>
                  <a:srgbClr val="FF0066"/>
                </a:solidFill>
                <a:effectLst/>
                <a:latin typeface="Century Gothic" panose="020B0502020202020204" pitchFamily="34" charset="0"/>
                <a:ea typeface="+mn-ea"/>
                <a:cs typeface="+mn-cs"/>
              </a:rPr>
              <a:t> [237] sage [2643] strict [1859] </a:t>
            </a:r>
            <a:r>
              <a:rPr lang="fr-FR" sz="1800" b="1" dirty="0">
                <a:solidFill>
                  <a:srgbClr val="FF0066"/>
                </a:solidFill>
                <a:effectLst/>
                <a:latin typeface="Century Gothic" panose="020B0502020202020204" pitchFamily="34" charset="0"/>
                <a:ea typeface="+mn-ea"/>
                <a:cs typeface="+mn-cs"/>
              </a:rPr>
              <a:t>très</a:t>
            </a:r>
            <a:r>
              <a:rPr lang="fr-FR" sz="1800" b="0" dirty="0">
                <a:solidFill>
                  <a:srgbClr val="FF0066"/>
                </a:solidFill>
                <a:effectLst/>
                <a:latin typeface="Century Gothic" panose="020B0502020202020204" pitchFamily="34" charset="0"/>
                <a:ea typeface="+mn-ea"/>
                <a:cs typeface="+mn-cs"/>
              </a:rPr>
              <a:t> [66] </a:t>
            </a:r>
            <a:endParaRPr lang="en-GB" sz="1800" b="0" dirty="0">
              <a:solidFill>
                <a:srgbClr val="FF0066"/>
              </a:solidFill>
              <a:effectLst/>
              <a:latin typeface="Century Gothic" panose="020B0502020202020204" pitchFamily="34" charset="0"/>
              <a:ea typeface="+mn-ea"/>
              <a:cs typeface="+mn-cs"/>
            </a:endParaRPr>
          </a:p>
          <a:p>
            <a:pPr marL="216000" indent="-216000">
              <a:lnSpc>
                <a:spcPct val="100000"/>
              </a:lnSpc>
            </a:pPr>
            <a:endParaRPr lang="en-GB" sz="16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600" dirty="0" err="1">
                <a:solidFill>
                  <a:srgbClr val="FF0066"/>
                </a:solidFill>
                <a:effectLst/>
                <a:latin typeface="Century Gothic" panose="020B0502020202020204" pitchFamily="34" charset="0"/>
                <a:ea typeface="+mn-ea"/>
                <a:cs typeface="+mn-cs"/>
              </a:rPr>
              <a:t>Londsale</a:t>
            </a:r>
            <a:r>
              <a:rPr lang="en-GB" sz="1600" dirty="0">
                <a:solidFill>
                  <a:srgbClr val="FF0066"/>
                </a:solidFill>
                <a:effectLst/>
                <a:latin typeface="Century Gothic" panose="020B0502020202020204" pitchFamily="34" charset="0"/>
                <a:ea typeface="+mn-ea"/>
                <a:cs typeface="+mn-cs"/>
              </a:rPr>
              <a:t>, D., &amp; Le Bras, Y.  (2009). </a:t>
            </a:r>
            <a:r>
              <a:rPr lang="en-GB" sz="1600" i="1" dirty="0">
                <a:solidFill>
                  <a:srgbClr val="FF0066"/>
                </a:solidFill>
                <a:effectLst/>
                <a:latin typeface="Century Gothic" panose="020B0502020202020204" pitchFamily="34" charset="0"/>
                <a:ea typeface="+mn-ea"/>
                <a:cs typeface="+mn-cs"/>
              </a:rPr>
              <a:t>A Frequency Dictionary of French: Core vocabulary for learners </a:t>
            </a:r>
            <a:r>
              <a:rPr lang="en-GB" sz="1600" dirty="0">
                <a:solidFill>
                  <a:srgbClr val="FF0066"/>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[5/6]</a:t>
            </a:r>
            <a:endParaRPr lang="en-US" b="1" dirty="0"/>
          </a:p>
          <a:p>
            <a:r>
              <a:rPr lang="en-US" b="1" dirty="0"/>
              <a:t>Transcript:</a:t>
            </a:r>
          </a:p>
          <a:p>
            <a:r>
              <a:rPr lang="en-GB" dirty="0" err="1"/>
              <a:t>elles</a:t>
            </a:r>
            <a:r>
              <a:rPr lang="en-GB" dirty="0"/>
              <a:t> </a:t>
            </a:r>
            <a:r>
              <a:rPr lang="en-GB" dirty="0" err="1"/>
              <a:t>chantent</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4936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[6/6]</a:t>
            </a:r>
            <a:endParaRPr lang="en-US" b="1" dirty="0"/>
          </a:p>
          <a:p>
            <a:r>
              <a:rPr lang="en-US" b="1" dirty="0"/>
              <a:t>Transcript:</a:t>
            </a:r>
          </a:p>
          <a:p>
            <a:r>
              <a:rPr lang="en-GB" dirty="0" err="1"/>
              <a:t>ils</a:t>
            </a:r>
            <a:r>
              <a:rPr lang="en-GB" dirty="0"/>
              <a:t> </a:t>
            </a:r>
            <a:r>
              <a:rPr lang="en-GB" dirty="0" err="1"/>
              <a:t>préparent</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288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connect ‘tout le monde’ (everyone) and ‘les gens’ (the people) with the correct verb form in French.</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distinction and production of 3</a:t>
            </a:r>
            <a:r>
              <a:rPr lang="en-GB" b="0" baseline="30000" dirty="0"/>
              <a:t>rd</a:t>
            </a:r>
            <a:r>
              <a:rPr lang="en-GB" b="0" dirty="0"/>
              <a:t> person singular and plural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number 1-8 to avoid copying the full text (or have a gapped handout).</a:t>
            </a:r>
            <a:br>
              <a:rPr lang="en-GB" b="0" dirty="0"/>
            </a:br>
            <a:r>
              <a:rPr lang="en-GB" b="0" dirty="0"/>
              <a:t>2. Click to listen to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Paying careful attention to the subject - is it ‘tout le monde’ (everyone) or ‘les gens’ (people), pupils write the verb they hear in either the 3</a:t>
            </a:r>
            <a:r>
              <a:rPr lang="en-GB" b="0" baseline="30000" dirty="0"/>
              <a:t>rd</a:t>
            </a:r>
            <a:r>
              <a:rPr lang="en-GB" b="0" dirty="0"/>
              <a:t> person singular (-e ending) or 3</a:t>
            </a:r>
            <a:r>
              <a:rPr lang="en-GB" b="0" baseline="30000" dirty="0"/>
              <a:t>rd</a:t>
            </a:r>
            <a:r>
              <a:rPr lang="en-GB" b="0" dirty="0"/>
              <a:t> person plural (-</a:t>
            </a:r>
            <a:r>
              <a:rPr lang="en-GB" b="0" dirty="0" err="1"/>
              <a:t>ent</a:t>
            </a:r>
            <a:r>
              <a:rPr lang="en-GB" b="0" dirty="0"/>
              <a: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to reveal the answers and hear each sentence again.</a:t>
            </a:r>
            <a:br>
              <a:rPr lang="en-GB" b="0" dirty="0"/>
            </a:br>
            <a:br>
              <a:rPr lang="en-GB" b="0" dirty="0"/>
            </a:br>
            <a:r>
              <a:rPr lang="en-GB" b="1" dirty="0"/>
              <a:t>Differentiation</a:t>
            </a:r>
            <a:r>
              <a:rPr lang="en-GB" b="0" dirty="0"/>
              <a:t>:  for more challenge, pupils could write the verbs before listening (meaning they must recall the verbs themselves, rather than only the endings).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third person singular and plural of –</a:t>
            </a:r>
            <a:r>
              <a:rPr lang="en-US" b="0" baseline="0" dirty="0" err="1"/>
              <a:t>er</a:t>
            </a:r>
            <a:r>
              <a:rPr lang="en-US" b="0" baseline="0" dirty="0"/>
              <a:t> verbs in present tense.</a:t>
            </a:r>
            <a:endParaRPr lang="en-US" b="0" dirty="0"/>
          </a:p>
          <a:p>
            <a:br>
              <a:rPr lang="en-GB" dirty="0"/>
            </a:br>
            <a:r>
              <a:rPr lang="en-GB" b="1" dirty="0"/>
              <a:t>Procedure:</a:t>
            </a:r>
            <a:br>
              <a:rPr lang="en-GB" dirty="0"/>
            </a:br>
            <a:r>
              <a:rPr lang="en-GB" dirty="0"/>
              <a:t>1. Use this slide to model the task.</a:t>
            </a:r>
          </a:p>
          <a:p>
            <a:r>
              <a:rPr lang="en-GB" dirty="0"/>
              <a:t>2. Pupil A produces the verb and pronoun in French. </a:t>
            </a:r>
          </a:p>
          <a:p>
            <a:r>
              <a:rPr lang="en-GB" dirty="0"/>
              <a:t>3. Pupil B identifies the correct picture – A, B or C.</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09112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2553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a:t>
            </a:r>
            <a:r>
              <a:rPr lang="en-GB" sz="1200" b="1" strike="noStrike" spc="-1" dirty="0" err="1">
                <a:solidFill>
                  <a:srgbClr val="000000"/>
                </a:solidFill>
                <a:latin typeface="Calibri"/>
                <a:ea typeface="Calibri"/>
              </a:rPr>
              <a:t>Personne</a:t>
            </a:r>
            <a:r>
              <a:rPr lang="en-GB" sz="1200" b="1" strike="noStrike" spc="-1" dirty="0">
                <a:solidFill>
                  <a:srgbClr val="000000"/>
                </a:solidFill>
                <a:latin typeface="Calibri"/>
                <a:ea typeface="Calibri"/>
              </a:rPr>
              <a:t> A</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21281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a:t>
            </a:r>
            <a:r>
              <a:rPr lang="en-GB" sz="1200" b="1" strike="noStrike" spc="-1" dirty="0" err="1">
                <a:solidFill>
                  <a:srgbClr val="000000"/>
                </a:solidFill>
                <a:latin typeface="Calibri"/>
                <a:ea typeface="Calibri"/>
              </a:rPr>
              <a:t>Personne</a:t>
            </a:r>
            <a:r>
              <a:rPr lang="en-GB" sz="1200" b="1" strike="noStrike" spc="-1" dirty="0">
                <a:solidFill>
                  <a:srgbClr val="000000"/>
                </a:solidFill>
                <a:latin typeface="Calibri"/>
                <a:ea typeface="Calibri"/>
              </a:rPr>
              <a:t> B</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04542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0863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4982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77771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apply knowledge of SSC [é] in a transcription task.</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1. Click to listen.</a:t>
            </a:r>
            <a:br>
              <a:rPr lang="en-GB" b="0" dirty="0"/>
            </a:br>
            <a:r>
              <a:rPr lang="en-GB" b="0" dirty="0"/>
              <a:t>2. Pupils note either [é] or </a:t>
            </a:r>
            <a:r>
              <a:rPr lang="en-GB" sz="1200" b="0" dirty="0">
                <a:solidFill>
                  <a:srgbClr val="002060"/>
                </a:solidFill>
                <a:latin typeface="Century Gothic" panose="020B0502020202020204" pitchFamily="34" charset="0"/>
              </a:rPr>
              <a:t>[</a:t>
            </a:r>
            <a:r>
              <a:rPr lang="en-GB" sz="1200" b="0" dirty="0" err="1">
                <a:solidFill>
                  <a:srgbClr val="002060"/>
                </a:solidFill>
                <a:latin typeface="Century Gothic" panose="020B0502020202020204" pitchFamily="34" charset="0"/>
              </a:rPr>
              <a:t>è|ê</a:t>
            </a:r>
            <a:r>
              <a:rPr lang="en-GB" sz="1200" b="0" dirty="0">
                <a:solidFill>
                  <a:srgbClr val="002060"/>
                </a:solidFill>
                <a:latin typeface="Century Gothic" panose="020B0502020202020204" pitchFamily="34" charset="0"/>
              </a:rPr>
              <a:t>] for each one.</a:t>
            </a:r>
            <a:br>
              <a:rPr lang="en-GB" sz="1200" b="0" dirty="0">
                <a:solidFill>
                  <a:srgbClr val="002060"/>
                </a:solidFill>
                <a:latin typeface="Century Gothic" panose="020B0502020202020204" pitchFamily="34" charset="0"/>
              </a:rPr>
            </a:br>
            <a:r>
              <a:rPr lang="en-GB" sz="1200" b="0" dirty="0">
                <a:solidFill>
                  <a:srgbClr val="002060"/>
                </a:solidFill>
                <a:latin typeface="Century Gothic" panose="020B0502020202020204" pitchFamily="34" charset="0"/>
              </a:rPr>
              <a:t>3. Click to correct.</a:t>
            </a:r>
            <a:br>
              <a:rPr lang="en-GB" sz="1200" b="0" dirty="0">
                <a:solidFill>
                  <a:srgbClr val="002060"/>
                </a:solidFill>
                <a:latin typeface="Century Gothic" panose="020B0502020202020204" pitchFamily="34" charset="0"/>
              </a:rPr>
            </a:br>
            <a:r>
              <a:rPr lang="en-GB" sz="1200" b="0" dirty="0">
                <a:solidFill>
                  <a:srgbClr val="002060"/>
                </a:solidFill>
                <a:latin typeface="Century Gothic" panose="020B0502020202020204" pitchFamily="34" charset="0"/>
              </a:rPr>
              <a:t>4. Elicit pronunciation of all words, chorally.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solidFill>
                  <a:srgbClr val="002060"/>
                </a:solidFill>
                <a:latin typeface="Century Gothic" panose="020B0502020202020204" pitchFamily="34" charset="0"/>
              </a:rPr>
              <a:t>5. Words are cognates.  Teachers may additionally prompt pupils to volunteer English meanings.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b="1" dirty="0"/>
            </a:br>
            <a:r>
              <a:rPr lang="en-GB" b="0" dirty="0"/>
              <a:t>1. idée</a:t>
            </a:r>
            <a:br>
              <a:rPr lang="en-GB" b="0" dirty="0"/>
            </a:br>
            <a:r>
              <a:rPr lang="en-GB" b="0" dirty="0"/>
              <a:t>2. </a:t>
            </a:r>
            <a:r>
              <a:rPr lang="en-GB" b="0" dirty="0" err="1"/>
              <a:t>poète</a:t>
            </a:r>
            <a:br>
              <a:rPr lang="en-GB" b="0" dirty="0"/>
            </a:br>
            <a:r>
              <a:rPr lang="en-GB" b="0" dirty="0"/>
              <a:t>3. kilometre</a:t>
            </a:r>
            <a:br>
              <a:rPr lang="en-GB" b="0" dirty="0"/>
            </a:br>
            <a:r>
              <a:rPr lang="en-GB" b="0" dirty="0"/>
              <a:t>4. </a:t>
            </a:r>
            <a:r>
              <a:rPr lang="en-GB" b="0" dirty="0" err="1"/>
              <a:t>céréale</a:t>
            </a:r>
            <a:br>
              <a:rPr lang="en-GB" b="0" dirty="0"/>
            </a:br>
            <a:r>
              <a:rPr lang="en-GB" b="0" dirty="0"/>
              <a:t>5. creation</a:t>
            </a:r>
            <a:br>
              <a:rPr lang="en-GB" b="0" dirty="0"/>
            </a:br>
            <a:r>
              <a:rPr lang="en-GB" b="0" dirty="0"/>
              <a:t>6. </a:t>
            </a:r>
            <a:r>
              <a:rPr lang="en-GB" b="0" dirty="0" err="1"/>
              <a:t>caractère</a:t>
            </a:r>
            <a:br>
              <a:rPr lang="en-GB" b="0" dirty="0"/>
            </a:br>
            <a:r>
              <a:rPr lang="en-GB" b="0" dirty="0"/>
              <a:t>7. </a:t>
            </a:r>
            <a:r>
              <a:rPr lang="en-GB" b="0" dirty="0" err="1"/>
              <a:t>honnête</a:t>
            </a:r>
            <a:br>
              <a:rPr lang="en-GB" b="0" dirty="0"/>
            </a:br>
            <a:r>
              <a:rPr lang="en-GB" b="0" dirty="0"/>
              <a:t>8. </a:t>
            </a:r>
            <a:r>
              <a:rPr lang="en-GB" b="0" dirty="0" err="1"/>
              <a:t>mystère</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 (seven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This is an example of a bimodal task which connects the spoken form with the written form simultaneously, as in this case listening alone </a:t>
            </a:r>
            <a:r>
              <a:rPr lang="en-GB" b="1" baseline="0" dirty="0"/>
              <a:t>does not </a:t>
            </a:r>
            <a:r>
              <a:rPr lang="en-GB" baseline="0" dirty="0"/>
              <a:t>indicate singular or plural. </a:t>
            </a:r>
            <a:br>
              <a:rPr lang="en-GB" baseline="0" dirty="0"/>
            </a:br>
            <a:r>
              <a:rPr lang="en-GB" baseline="0" dirty="0"/>
              <a:t>It is useful to practise bimodal tasks in this case because pupils practise the idea that you can only tell which verb ending to use in writing when you know whether the person is singular or plural – so, here the pupils get a visual cue (the picture) and this tells them what the written verb ending would be (the oral verb ending doesn’t help!).  </a:t>
            </a:r>
          </a:p>
          <a:p>
            <a:endParaRPr lang="en-US" b="1" dirty="0"/>
          </a:p>
          <a:p>
            <a:r>
              <a:rPr lang="en-US" b="1" dirty="0"/>
              <a:t>Procedure:</a:t>
            </a:r>
          </a:p>
          <a:p>
            <a:r>
              <a:rPr lang="en-US" b="0" dirty="0"/>
              <a:t>1. Use this slide to model the task instructions.</a:t>
            </a:r>
          </a:p>
          <a:p>
            <a:r>
              <a:rPr lang="en-US" b="0" dirty="0"/>
              <a:t>2. Click to bring up the image and again for the audio.  </a:t>
            </a:r>
            <a:r>
              <a:rPr lang="en-GB" baseline="0" dirty="0"/>
              <a:t>Pupils will hear a verb (e.g., </a:t>
            </a:r>
            <a:r>
              <a:rPr lang="en-GB" i="1" baseline="0" dirty="0" err="1"/>
              <a:t>elles</a:t>
            </a:r>
            <a:r>
              <a:rPr lang="en-GB" i="1" baseline="0" dirty="0"/>
              <a:t> portent</a:t>
            </a:r>
            <a:r>
              <a:rPr lang="en-GB" baseline="0" dirty="0"/>
              <a:t>).  At the same time a circle will appear around the picture to indicate whether it is 3</a:t>
            </a:r>
            <a:r>
              <a:rPr lang="en-GB" baseline="30000" dirty="0"/>
              <a:t>rd</a:t>
            </a:r>
            <a:r>
              <a:rPr lang="en-GB" baseline="0" dirty="0"/>
              <a:t> person singular or 3</a:t>
            </a:r>
            <a:r>
              <a:rPr lang="en-GB" baseline="30000" dirty="0"/>
              <a:t>rd</a:t>
            </a:r>
            <a:r>
              <a:rPr lang="en-GB" baseline="0" dirty="0"/>
              <a:t> person plural.</a:t>
            </a:r>
            <a:endParaRPr lang="en-US" b="0" dirty="0"/>
          </a:p>
          <a:p>
            <a:r>
              <a:rPr lang="en-US" b="0" dirty="0"/>
              <a:t>3. </a:t>
            </a:r>
            <a:r>
              <a:rPr lang="en-GB" baseline="0" dirty="0"/>
              <a:t>Once they have heard the audio and seen whether it is singular or plural, students write the correct form.</a:t>
            </a:r>
            <a:endParaRPr lang="en-US" b="0" dirty="0"/>
          </a:p>
          <a:p>
            <a:r>
              <a:rPr lang="en-US" b="0" dirty="0"/>
              <a:t>4. Click to reveal the </a:t>
            </a:r>
            <a:r>
              <a:rPr lang="en-GB" baseline="0" dirty="0"/>
              <a:t>correct written form.</a:t>
            </a:r>
            <a:endParaRPr lang="en-US" b="0" dirty="0"/>
          </a:p>
          <a:p>
            <a:endParaRPr lang="en-US" b="0" dirty="0"/>
          </a:p>
          <a:p>
            <a:r>
              <a:rPr lang="en-US" b="1" dirty="0"/>
              <a:t>Transcript:</a:t>
            </a:r>
          </a:p>
          <a:p>
            <a:r>
              <a:rPr lang="en-GB" dirty="0" err="1"/>
              <a:t>ils</a:t>
            </a:r>
            <a:r>
              <a:rPr lang="en-GB" dirty="0"/>
              <a:t> portent</a:t>
            </a:r>
          </a:p>
          <a:p>
            <a:endParaRPr lang="en-GB" dirty="0"/>
          </a:p>
          <a:p>
            <a:r>
              <a:rPr lang="en-GB" b="1" dirty="0"/>
              <a:t>Note:</a:t>
            </a:r>
            <a:r>
              <a:rPr lang="en-GB" b="1" baseline="0" dirty="0"/>
              <a:t> </a:t>
            </a:r>
            <a:r>
              <a:rPr lang="en-GB" b="0" dirty="0"/>
              <a:t>Teachers</a:t>
            </a:r>
            <a:r>
              <a:rPr lang="en-GB" b="0" baseline="0" dirty="0"/>
              <a:t> need to mouse click on the ‘</a:t>
            </a:r>
            <a:r>
              <a:rPr lang="en-GB" b="0" baseline="0" dirty="0" err="1"/>
              <a:t>Exemple</a:t>
            </a:r>
            <a:r>
              <a:rPr lang="en-GB" b="0" baseline="0" dirty="0"/>
              <a:t>’ box, which triggers the audio to play the word ‘</a:t>
            </a:r>
            <a:r>
              <a:rPr lang="en-GB" b="0" baseline="0" dirty="0" err="1"/>
              <a:t>exemple</a:t>
            </a:r>
            <a:r>
              <a:rPr lang="en-GB" b="0" baseline="0" dirty="0"/>
              <a:t>’</a:t>
            </a:r>
          </a:p>
          <a:p>
            <a:r>
              <a:rPr lang="en-GB" b="0" baseline="0" dirty="0"/>
              <a:t>If this step is missed, the first verb may not play in full.</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30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[1/6]</a:t>
            </a:r>
            <a:endParaRPr lang="en-US" b="1" dirty="0"/>
          </a:p>
          <a:p>
            <a:r>
              <a:rPr lang="en-US" b="1" dirty="0"/>
              <a:t>Transcript:</a:t>
            </a:r>
          </a:p>
          <a:p>
            <a:r>
              <a:rPr lang="en-GB" dirty="0" err="1"/>
              <a:t>ils</a:t>
            </a:r>
            <a:r>
              <a:rPr lang="en-GB" dirty="0"/>
              <a:t> </a:t>
            </a:r>
            <a:r>
              <a:rPr lang="en-GB" dirty="0" err="1"/>
              <a:t>donnent</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8482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[2/6]</a:t>
            </a:r>
            <a:endParaRPr lang="en-US" b="1" dirty="0"/>
          </a:p>
          <a:p>
            <a:r>
              <a:rPr lang="en-US" b="1" dirty="0"/>
              <a:t>Transcript:</a:t>
            </a:r>
          </a:p>
          <a:p>
            <a:r>
              <a:rPr lang="en-GB" dirty="0" err="1"/>
              <a:t>il</a:t>
            </a:r>
            <a:r>
              <a:rPr lang="en-GB" dirty="0"/>
              <a:t> célèbre</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911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[3/6]</a:t>
            </a:r>
            <a:endParaRPr lang="en-US" b="1" dirty="0"/>
          </a:p>
          <a:p>
            <a:r>
              <a:rPr lang="en-US" b="1" dirty="0"/>
              <a:t>Transcript:</a:t>
            </a:r>
          </a:p>
          <a:p>
            <a:r>
              <a:rPr lang="en-GB" dirty="0" err="1"/>
              <a:t>elle</a:t>
            </a:r>
            <a:r>
              <a:rPr lang="en-GB" dirty="0"/>
              <a:t> </a:t>
            </a:r>
            <a:r>
              <a:rPr lang="en-GB" dirty="0" err="1"/>
              <a:t>visite</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9130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[4/6]</a:t>
            </a:r>
            <a:endParaRPr lang="en-US" b="1" dirty="0"/>
          </a:p>
          <a:p>
            <a:r>
              <a:rPr lang="en-US" b="1" dirty="0"/>
              <a:t>Transcript:</a:t>
            </a:r>
          </a:p>
          <a:p>
            <a:r>
              <a:rPr lang="en-GB" dirty="0" err="1"/>
              <a:t>il</a:t>
            </a:r>
            <a:r>
              <a:rPr lang="en-GB" dirty="0"/>
              <a:t> </a:t>
            </a:r>
            <a:r>
              <a:rPr lang="en-GB" dirty="0" err="1"/>
              <a:t>regarde</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36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35.wav"/><Relationship Id="rId7" Type="http://schemas.openxmlformats.org/officeDocument/2006/relationships/audio" Target="../media/audio30.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36.wav"/><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30.wav"/><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8.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38.wav"/></Relationships>
</file>

<file path=ppt/slides/_rels/slide13.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31.png"/><Relationship Id="rId18" Type="http://schemas.openxmlformats.org/officeDocument/2006/relationships/image" Target="../media/image21.png"/><Relationship Id="rId26" Type="http://schemas.openxmlformats.org/officeDocument/2006/relationships/image" Target="../media/image46.png"/><Relationship Id="rId3" Type="http://schemas.openxmlformats.org/officeDocument/2006/relationships/audio" Target="../media/audio39.wav"/><Relationship Id="rId21" Type="http://schemas.openxmlformats.org/officeDocument/2006/relationships/image" Target="../media/image43.png"/><Relationship Id="rId7" Type="http://schemas.openxmlformats.org/officeDocument/2006/relationships/audio" Target="../media/audio43.wav"/><Relationship Id="rId12" Type="http://schemas.microsoft.com/office/2007/relationships/hdphoto" Target="../media/hdphoto1.wdp"/><Relationship Id="rId17" Type="http://schemas.openxmlformats.org/officeDocument/2006/relationships/image" Target="../media/image20.png"/><Relationship Id="rId25" Type="http://schemas.openxmlformats.org/officeDocument/2006/relationships/image" Target="../media/image45.png"/><Relationship Id="rId2" Type="http://schemas.openxmlformats.org/officeDocument/2006/relationships/notesSlide" Target="../notesSlides/notesSlide13.xml"/><Relationship Id="rId16" Type="http://schemas.openxmlformats.org/officeDocument/2006/relationships/image" Target="../media/image41.png"/><Relationship Id="rId20" Type="http://schemas.openxmlformats.org/officeDocument/2006/relationships/image" Target="../media/image14.gif"/><Relationship Id="rId29"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audio" Target="../media/audio42.wav"/><Relationship Id="rId11" Type="http://schemas.openxmlformats.org/officeDocument/2006/relationships/image" Target="../media/image38.png"/><Relationship Id="rId24" Type="http://schemas.openxmlformats.org/officeDocument/2006/relationships/image" Target="../media/image44.png"/><Relationship Id="rId5" Type="http://schemas.openxmlformats.org/officeDocument/2006/relationships/audio" Target="../media/audio41.wav"/><Relationship Id="rId15" Type="http://schemas.openxmlformats.org/officeDocument/2006/relationships/image" Target="../media/image40.gif"/><Relationship Id="rId23" Type="http://schemas.openxmlformats.org/officeDocument/2006/relationships/image" Target="../media/image6.png"/><Relationship Id="rId28" Type="http://schemas.openxmlformats.org/officeDocument/2006/relationships/image" Target="../media/image48.png"/><Relationship Id="rId10" Type="http://schemas.openxmlformats.org/officeDocument/2006/relationships/image" Target="../media/image11.png"/><Relationship Id="rId19" Type="http://schemas.openxmlformats.org/officeDocument/2006/relationships/image" Target="../media/image42.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39.png"/><Relationship Id="rId22" Type="http://schemas.openxmlformats.org/officeDocument/2006/relationships/image" Target="../media/image5.png"/><Relationship Id="rId27" Type="http://schemas.openxmlformats.org/officeDocument/2006/relationships/image" Target="../media/image47.png"/><Relationship Id="rId30"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52.png"/><Relationship Id="rId3" Type="http://schemas.openxmlformats.org/officeDocument/2006/relationships/audio" Target="../media/audio46.wav"/><Relationship Id="rId7" Type="http://schemas.openxmlformats.org/officeDocument/2006/relationships/image" Target="../media/image50.svg"/><Relationship Id="rId12"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49.png"/><Relationship Id="rId11" Type="http://schemas.openxmlformats.org/officeDocument/2006/relationships/image" Target="../media/image27.svg"/><Relationship Id="rId5" Type="http://schemas.openxmlformats.org/officeDocument/2006/relationships/image" Target="../media/image10.png"/><Relationship Id="rId15" Type="http://schemas.openxmlformats.org/officeDocument/2006/relationships/image" Target="../media/image25.svg"/><Relationship Id="rId10" Type="http://schemas.openxmlformats.org/officeDocument/2006/relationships/image" Target="../media/image26.png"/><Relationship Id="rId4" Type="http://schemas.openxmlformats.org/officeDocument/2006/relationships/audio" Target="../media/audio47.wav"/><Relationship Id="rId9" Type="http://schemas.openxmlformats.org/officeDocument/2006/relationships/audio" Target="../media/audio49.wav"/><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1.png"/><Relationship Id="rId18" Type="http://schemas.openxmlformats.org/officeDocument/2006/relationships/image" Target="../media/image55.png"/><Relationship Id="rId3" Type="http://schemas.openxmlformats.org/officeDocument/2006/relationships/audio" Target="../media/audio50.wav"/><Relationship Id="rId21" Type="http://schemas.openxmlformats.org/officeDocument/2006/relationships/image" Target="../media/image6.png"/><Relationship Id="rId7" Type="http://schemas.openxmlformats.org/officeDocument/2006/relationships/audio" Target="../media/audio54.wav"/><Relationship Id="rId12" Type="http://schemas.openxmlformats.org/officeDocument/2006/relationships/image" Target="../media/image54.png"/><Relationship Id="rId17" Type="http://schemas.openxmlformats.org/officeDocument/2006/relationships/image" Target="../media/image27.svg"/><Relationship Id="rId2" Type="http://schemas.openxmlformats.org/officeDocument/2006/relationships/notesSlide" Target="../notesSlides/notesSlide15.xml"/><Relationship Id="rId16" Type="http://schemas.openxmlformats.org/officeDocument/2006/relationships/image" Target="../media/image26.png"/><Relationship Id="rId20"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audio" Target="../media/audio53.wav"/><Relationship Id="rId11" Type="http://schemas.openxmlformats.org/officeDocument/2006/relationships/image" Target="../media/image42.png"/><Relationship Id="rId5" Type="http://schemas.openxmlformats.org/officeDocument/2006/relationships/audio" Target="../media/audio52.wav"/><Relationship Id="rId15" Type="http://schemas.openxmlformats.org/officeDocument/2006/relationships/image" Target="../media/image25.svg"/><Relationship Id="rId10" Type="http://schemas.openxmlformats.org/officeDocument/2006/relationships/image" Target="../media/image53.png"/><Relationship Id="rId19" Type="http://schemas.openxmlformats.org/officeDocument/2006/relationships/image" Target="../media/image52.png"/><Relationship Id="rId4" Type="http://schemas.openxmlformats.org/officeDocument/2006/relationships/audio" Target="../media/audio51.wav"/><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png"/><Relationship Id="rId18" Type="http://schemas.openxmlformats.org/officeDocument/2006/relationships/image" Target="../media/image52.png"/><Relationship Id="rId3" Type="http://schemas.openxmlformats.org/officeDocument/2006/relationships/audio" Target="../media/audio55.wav"/><Relationship Id="rId7" Type="http://schemas.openxmlformats.org/officeDocument/2006/relationships/audio" Target="../media/audio58.wav"/><Relationship Id="rId12" Type="http://schemas.openxmlformats.org/officeDocument/2006/relationships/image" Target="../media/image5.png"/><Relationship Id="rId17" Type="http://schemas.openxmlformats.org/officeDocument/2006/relationships/image" Target="../media/image56.png"/><Relationship Id="rId2" Type="http://schemas.openxmlformats.org/officeDocument/2006/relationships/notesSlide" Target="../notesSlides/notesSlide16.xml"/><Relationship Id="rId16" Type="http://schemas.openxmlformats.org/officeDocument/2006/relationships/image" Target="../media/image25.svg"/><Relationship Id="rId20" Type="http://schemas.openxmlformats.org/officeDocument/2006/relationships/image" Target="../media/image58.png"/><Relationship Id="rId1" Type="http://schemas.openxmlformats.org/officeDocument/2006/relationships/slideLayout" Target="../slideLayouts/slideLayout16.xml"/><Relationship Id="rId6" Type="http://schemas.openxmlformats.org/officeDocument/2006/relationships/audio" Target="../media/audio57.wav"/><Relationship Id="rId11" Type="http://schemas.openxmlformats.org/officeDocument/2006/relationships/image" Target="../media/image51.png"/><Relationship Id="rId5" Type="http://schemas.openxmlformats.org/officeDocument/2006/relationships/audio" Target="../media/audio56.wav"/><Relationship Id="rId15" Type="http://schemas.openxmlformats.org/officeDocument/2006/relationships/image" Target="../media/image24.png"/><Relationship Id="rId10" Type="http://schemas.openxmlformats.org/officeDocument/2006/relationships/image" Target="../media/image57.png"/><Relationship Id="rId19" Type="http://schemas.openxmlformats.org/officeDocument/2006/relationships/image" Target="../media/image48.png"/><Relationship Id="rId4" Type="http://schemas.openxmlformats.org/officeDocument/2006/relationships/audio" Target="../media/audio46.wav"/><Relationship Id="rId9" Type="http://schemas.openxmlformats.org/officeDocument/2006/relationships/image" Target="../media/image27.svg"/><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25.svg"/><Relationship Id="rId5" Type="http://schemas.openxmlformats.org/officeDocument/2006/relationships/image" Target="../media/image27.svg"/><Relationship Id="rId15" Type="http://schemas.openxmlformats.org/officeDocument/2006/relationships/image" Target="../media/image58.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6.pn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5.png"/><Relationship Id="rId3" Type="http://schemas.openxmlformats.org/officeDocument/2006/relationships/image" Target="../media/image10.png"/><Relationship Id="rId7" Type="http://schemas.openxmlformats.org/officeDocument/2006/relationships/image" Target="../media/image54.png"/><Relationship Id="rId12" Type="http://schemas.openxmlformats.org/officeDocument/2006/relationships/image" Target="../media/image27.svg"/><Relationship Id="rId17" Type="http://schemas.openxmlformats.org/officeDocument/2006/relationships/image" Target="../media/image56.png"/><Relationship Id="rId2" Type="http://schemas.openxmlformats.org/officeDocument/2006/relationships/notesSlide" Target="../notesSlides/notesSlide18.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26.png"/><Relationship Id="rId5" Type="http://schemas.openxmlformats.org/officeDocument/2006/relationships/image" Target="../media/image53.png"/><Relationship Id="rId15" Type="http://schemas.openxmlformats.org/officeDocument/2006/relationships/image" Target="../media/image5.png"/><Relationship Id="rId10" Type="http://schemas.openxmlformats.org/officeDocument/2006/relationships/image" Target="../media/image25.sv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7.wav"/><Relationship Id="rId18" Type="http://schemas.openxmlformats.org/officeDocument/2006/relationships/audio" Target="../media/audio72.wav"/><Relationship Id="rId26" Type="http://schemas.openxmlformats.org/officeDocument/2006/relationships/image" Target="../media/image60.png"/><Relationship Id="rId3" Type="http://schemas.openxmlformats.org/officeDocument/2006/relationships/audio" Target="../media/audio59.wav"/><Relationship Id="rId21" Type="http://schemas.openxmlformats.org/officeDocument/2006/relationships/audio" Target="../media/audio75.wav"/><Relationship Id="rId7" Type="http://schemas.openxmlformats.org/officeDocument/2006/relationships/audio" Target="../media/audio63.wav"/><Relationship Id="rId12" Type="http://schemas.openxmlformats.org/officeDocument/2006/relationships/audio" Target="../media/audio66.wav"/><Relationship Id="rId17" Type="http://schemas.openxmlformats.org/officeDocument/2006/relationships/audio" Target="../media/audio71.wav"/><Relationship Id="rId25" Type="http://schemas.openxmlformats.org/officeDocument/2006/relationships/image" Target="../media/image59.png"/><Relationship Id="rId2" Type="http://schemas.openxmlformats.org/officeDocument/2006/relationships/notesSlide" Target="../notesSlides/notesSlide21.xml"/><Relationship Id="rId16" Type="http://schemas.openxmlformats.org/officeDocument/2006/relationships/audio" Target="../media/audio70.wav"/><Relationship Id="rId20" Type="http://schemas.openxmlformats.org/officeDocument/2006/relationships/audio" Target="../media/audio74.wav"/><Relationship Id="rId1" Type="http://schemas.openxmlformats.org/officeDocument/2006/relationships/slideLayout" Target="../slideLayouts/slideLayout16.xml"/><Relationship Id="rId6" Type="http://schemas.openxmlformats.org/officeDocument/2006/relationships/audio" Target="../media/audio62.wav"/><Relationship Id="rId11" Type="http://schemas.openxmlformats.org/officeDocument/2006/relationships/audio" Target="../media/audio52.wav"/><Relationship Id="rId24" Type="http://schemas.openxmlformats.org/officeDocument/2006/relationships/image" Target="../media/image10.png"/><Relationship Id="rId5" Type="http://schemas.openxmlformats.org/officeDocument/2006/relationships/audio" Target="../media/audio61.wav"/><Relationship Id="rId15" Type="http://schemas.openxmlformats.org/officeDocument/2006/relationships/audio" Target="../media/audio69.wav"/><Relationship Id="rId23" Type="http://schemas.openxmlformats.org/officeDocument/2006/relationships/audio" Target="../media/audio77.wav"/><Relationship Id="rId28" Type="http://schemas.openxmlformats.org/officeDocument/2006/relationships/image" Target="../media/image62.png"/><Relationship Id="rId10" Type="http://schemas.openxmlformats.org/officeDocument/2006/relationships/audio" Target="../media/audio55.wav"/><Relationship Id="rId19" Type="http://schemas.openxmlformats.org/officeDocument/2006/relationships/audio" Target="../media/audio73.wav"/><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audio" Target="../media/audio68.wav"/><Relationship Id="rId22" Type="http://schemas.openxmlformats.org/officeDocument/2006/relationships/audio" Target="../media/audio76.wav"/><Relationship Id="rId27"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2.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16.xml"/><Relationship Id="rId6" Type="http://schemas.openxmlformats.org/officeDocument/2006/relationships/audio" Target="../media/audio11.wav"/><Relationship Id="rId11" Type="http://schemas.openxmlformats.org/officeDocument/2006/relationships/image" Target="../media/image10.png"/><Relationship Id="rId5" Type="http://schemas.openxmlformats.org/officeDocument/2006/relationships/audio" Target="../media/audio10.wav"/><Relationship Id="rId15" Type="http://schemas.openxmlformats.org/officeDocument/2006/relationships/image" Target="../media/image14.gif"/><Relationship Id="rId10" Type="http://schemas.openxmlformats.org/officeDocument/2006/relationships/image" Target="../media/image4.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9.png"/><Relationship Id="rId3" Type="http://schemas.openxmlformats.org/officeDocument/2006/relationships/audio" Target="../media/audio15.wav"/><Relationship Id="rId7" Type="http://schemas.openxmlformats.org/officeDocument/2006/relationships/audio" Target="../media/audio18.wav"/><Relationship Id="rId12" Type="http://schemas.openxmlformats.org/officeDocument/2006/relationships/audio" Target="../media/audio22.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audio" Target="../media/audio21.wav"/><Relationship Id="rId5" Type="http://schemas.openxmlformats.org/officeDocument/2006/relationships/audio" Target="../media/audio16.wav"/><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audio" Target="../media/audio20.wav"/></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30.wav"/><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image" Target="../media/image20.png"/><Relationship Id="rId5" Type="http://schemas.openxmlformats.org/officeDocument/2006/relationships/audio" Target="../media/audio25.wav"/><Relationship Id="rId10" Type="http://schemas.openxmlformats.org/officeDocument/2006/relationships/audio" Target="../media/audio29.wav"/><Relationship Id="rId4" Type="http://schemas.openxmlformats.org/officeDocument/2006/relationships/audio" Target="../media/audio24.wav"/><Relationship Id="rId9" Type="http://schemas.openxmlformats.org/officeDocument/2006/relationships/audio" Target="../media/audio28.wav"/><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31.wav"/><Relationship Id="rId7"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0.wav"/><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6.png"/><Relationship Id="rId3" Type="http://schemas.openxmlformats.org/officeDocument/2006/relationships/audio" Target="../media/audio32.wav"/><Relationship Id="rId7" Type="http://schemas.openxmlformats.org/officeDocument/2006/relationships/image" Target="../media/image5.png"/><Relationship Id="rId12"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audio" Target="../media/audio30.wav"/><Relationship Id="rId10" Type="http://schemas.openxmlformats.org/officeDocument/2006/relationships/image" Target="../media/image23.sv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3.wav"/><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0.wav"/><Relationship Id="rId10" Type="http://schemas.openxmlformats.org/officeDocument/2006/relationships/image" Target="../media/image25.svg"/><Relationship Id="rId4" Type="http://schemas.openxmlformats.org/officeDocument/2006/relationships/image" Target="../media/image18.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0.wav"/><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71450" y="163664"/>
            <a:ext cx="37985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a:t>
            </a:r>
            <a:r>
              <a:rPr lang="en-GB" sz="3600" b="1">
                <a:solidFill>
                  <a:srgbClr val="FFFFFF"/>
                </a:solidFill>
                <a:latin typeface="Century Gothic"/>
                <a:ea typeface="Century Gothic"/>
                <a:cs typeface="Century Gothic"/>
                <a:sym typeface="Century Gothic"/>
              </a:rPr>
              <a:t>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AC92A7F5-BA7C-4385-B7A6-4A739FCEB6A8}"/>
              </a:ext>
            </a:extLst>
          </p:cNvPr>
          <p:cNvSpPr txBox="1"/>
          <p:nvPr/>
        </p:nvSpPr>
        <p:spPr>
          <a:xfrm>
            <a:off x="110520" y="3678389"/>
            <a:ext cx="4350240" cy="461665"/>
          </a:xfrm>
          <a:prstGeom prst="rect">
            <a:avLst/>
          </a:prstGeom>
          <a:noFill/>
        </p:spPr>
        <p:txBody>
          <a:bodyPr wrap="square" rtlCol="0">
            <a:spAutoFit/>
          </a:bodyPr>
          <a:lstStyle/>
          <a:p>
            <a:pPr algn="ctr"/>
            <a:r>
              <a:rPr lang="en-GB" sz="2400" dirty="0">
                <a:solidFill>
                  <a:schemeClr val="bg1"/>
                </a:solidFill>
                <a:latin typeface="Segoe Print" panose="02000600000000000000" pitchFamily="2" charset="0"/>
              </a:rPr>
              <a:t>Le jour de </a:t>
            </a:r>
            <a:r>
              <a:rPr lang="en-GB" sz="2400" dirty="0" err="1">
                <a:solidFill>
                  <a:schemeClr val="bg1"/>
                </a:solidFill>
                <a:latin typeface="Segoe Print" panose="02000600000000000000" pitchFamily="2" charset="0"/>
              </a:rPr>
              <a:t>l’Indépendance</a:t>
            </a:r>
            <a:endParaRPr lang="en-GB" sz="2400" dirty="0">
              <a:solidFill>
                <a:schemeClr val="bg1"/>
              </a:solidFill>
              <a:latin typeface="Segoe Print" panose="02000600000000000000" pitchFamily="2" charset="0"/>
            </a:endParaRPr>
          </a:p>
        </p:txBody>
      </p:sp>
      <p:pic>
        <p:nvPicPr>
          <p:cNvPr id="10" name="Picture 9" descr="Map&#10;&#10;Description automatically generated">
            <a:extLst>
              <a:ext uri="{FF2B5EF4-FFF2-40B4-BE49-F238E27FC236}">
                <a16:creationId xmlns:a16="http://schemas.microsoft.com/office/drawing/2014/main" id="{48DC5B6D-81BB-4D65-873F-E9E032AFEE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0150" y="1577049"/>
            <a:ext cx="2536987" cy="2034811"/>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ED7CC6D6-EC92-4E4C-BFCD-4A0AEB5B3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9775"/>
            <a:ext cx="1984148" cy="11904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elles</a:t>
            </a:r>
            <a:r>
              <a:rPr lang="en-GB" sz="3200" b="1" dirty="0">
                <a:solidFill>
                  <a:prstClr val="white"/>
                </a:solidFill>
                <a:latin typeface="Century Gothic" panose="020B0502020202020204" pitchFamily="34" charset="0"/>
              </a:rPr>
              <a:t> </a:t>
            </a:r>
            <a:r>
              <a:rPr lang="en-GB" sz="3200" b="1" dirty="0" err="1">
                <a:solidFill>
                  <a:prstClr val="white"/>
                </a:solidFill>
                <a:latin typeface="Century Gothic" panose="020B0502020202020204" pitchFamily="34" charset="0"/>
              </a:rPr>
              <a:t>chantent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lvl="0"/>
            <a:r>
              <a:rPr lang="es-AR" sz="3600" dirty="0">
                <a:solidFill>
                  <a:srgbClr val="002060"/>
                </a:solidFill>
                <a:latin typeface="Century Gothic" panose="020B0502020202020204" pitchFamily="34" charset="0"/>
                <a:cs typeface="Arial"/>
                <a:sym typeface="Arial"/>
              </a:rPr>
              <a:t>[5/6]</a:t>
            </a:r>
            <a:endParaRPr lang="en-US" sz="3600" b="1" dirty="0">
              <a:solidFill>
                <a:prstClr val="black"/>
              </a:solidFill>
              <a:latin typeface="Calibri" panose="020F0502020204030204"/>
            </a:endParaRPr>
          </a:p>
        </p:txBody>
      </p:sp>
      <p:pic>
        <p:nvPicPr>
          <p:cNvPr id="22" name="Picture 21">
            <a:extLst>
              <a:ext uri="{FF2B5EF4-FFF2-40B4-BE49-F238E27FC236}">
                <a16:creationId xmlns:a16="http://schemas.microsoft.com/office/drawing/2014/main" id="{87B36C69-D770-43D9-B609-2A15590BF1E5}"/>
              </a:ext>
            </a:extLst>
          </p:cNvPr>
          <p:cNvPicPr>
            <a:picLocks noChangeAspect="1"/>
          </p:cNvPicPr>
          <p:nvPr/>
        </p:nvPicPr>
        <p:blipFill rotWithShape="1">
          <a:blip r:embed="rId6">
            <a:extLst>
              <a:ext uri="{28A0092B-C50C-407E-A947-70E740481C1C}">
                <a14:useLocalDpi xmlns:a14="http://schemas.microsoft.com/office/drawing/2010/main" val="0"/>
              </a:ext>
            </a:extLst>
          </a:blip>
          <a:srcRect l="18702" t="16032" r="61442" b="14652"/>
          <a:stretch/>
        </p:blipFill>
        <p:spPr>
          <a:xfrm>
            <a:off x="2140334" y="1911422"/>
            <a:ext cx="1356960" cy="2368446"/>
          </a:xfrm>
          <a:prstGeom prst="rect">
            <a:avLst/>
          </a:prstGeom>
        </p:spPr>
      </p:pic>
      <p:pic>
        <p:nvPicPr>
          <p:cNvPr id="23" name="Picture 22">
            <a:extLst>
              <a:ext uri="{FF2B5EF4-FFF2-40B4-BE49-F238E27FC236}">
                <a16:creationId xmlns:a16="http://schemas.microsoft.com/office/drawing/2014/main" id="{22E2C9B0-0C25-4967-B314-6CACC7983D68}"/>
              </a:ext>
            </a:extLst>
          </p:cNvPr>
          <p:cNvPicPr>
            <a:picLocks noChangeAspect="1"/>
          </p:cNvPicPr>
          <p:nvPr/>
        </p:nvPicPr>
        <p:blipFill rotWithShape="1">
          <a:blip r:embed="rId6">
            <a:extLst>
              <a:ext uri="{28A0092B-C50C-407E-A947-70E740481C1C}">
                <a14:useLocalDpi xmlns:a14="http://schemas.microsoft.com/office/drawing/2010/main" val="0"/>
              </a:ext>
            </a:extLst>
          </a:blip>
          <a:srcRect l="18490" t="13163" r="38225" b="15626"/>
          <a:stretch/>
        </p:blipFill>
        <p:spPr>
          <a:xfrm>
            <a:off x="6641779" y="1947804"/>
            <a:ext cx="2958074" cy="2433227"/>
          </a:xfrm>
          <a:prstGeom prst="rect">
            <a:avLst/>
          </a:prstGeom>
        </p:spPr>
      </p:pic>
      <p:pic>
        <p:nvPicPr>
          <p:cNvPr id="24" name="Picture 23">
            <a:extLst>
              <a:ext uri="{FF2B5EF4-FFF2-40B4-BE49-F238E27FC236}">
                <a16:creationId xmlns:a16="http://schemas.microsoft.com/office/drawing/2014/main" id="{D11CECD3-A59F-4384-A138-14B119F85415}"/>
              </a:ext>
            </a:extLst>
          </p:cNvPr>
          <p:cNvPicPr>
            <a:picLocks noChangeAspect="1"/>
          </p:cNvPicPr>
          <p:nvPr/>
        </p:nvPicPr>
        <p:blipFill rotWithShape="1">
          <a:blip r:embed="rId6">
            <a:extLst>
              <a:ext uri="{28A0092B-C50C-407E-A947-70E740481C1C}">
                <a14:useLocalDpi xmlns:a14="http://schemas.microsoft.com/office/drawing/2010/main" val="0"/>
              </a:ext>
            </a:extLst>
          </a:blip>
          <a:srcRect l="81568" t="23786" b="14247"/>
          <a:stretch/>
        </p:blipFill>
        <p:spPr>
          <a:xfrm>
            <a:off x="9421851" y="2305244"/>
            <a:ext cx="1259629" cy="2117361"/>
          </a:xfrm>
          <a:prstGeom prst="rect">
            <a:avLst/>
          </a:prstGeom>
        </p:spPr>
      </p:pic>
      <p:sp>
        <p:nvSpPr>
          <p:cNvPr id="45" name="Oval 44">
            <a:hlinkClick r:id="" action="ppaction://noaction">
              <a:snd r:embed="rId7" name="ils regardent.wav"/>
            </a:hlinkClick>
            <a:extLst>
              <a:ext uri="{FF2B5EF4-FFF2-40B4-BE49-F238E27FC236}">
                <a16:creationId xmlns:a16="http://schemas.microsoft.com/office/drawing/2014/main" id="{A685A318-F203-4C15-A98D-565361FA8526}"/>
              </a:ext>
            </a:extLst>
          </p:cNvPr>
          <p:cNvSpPr/>
          <p:nvPr/>
        </p:nvSpPr>
        <p:spPr>
          <a:xfrm>
            <a:off x="6402610" y="1238231"/>
            <a:ext cx="4617737"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2169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ils</a:t>
            </a:r>
            <a:r>
              <a:rPr lang="en-GB" sz="3200" b="1" dirty="0">
                <a:solidFill>
                  <a:prstClr val="white"/>
                </a:solidFill>
                <a:latin typeface="Century Gothic" panose="020B0502020202020204" pitchFamily="34" charset="0"/>
              </a:rPr>
              <a:t> </a:t>
            </a:r>
            <a:r>
              <a:rPr lang="en-GB" sz="3200" b="1" dirty="0" err="1">
                <a:solidFill>
                  <a:prstClr val="white"/>
                </a:solidFill>
                <a:latin typeface="Century Gothic" panose="020B0502020202020204" pitchFamily="34" charset="0"/>
              </a:rPr>
              <a:t>préparent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lvl="0"/>
            <a:r>
              <a:rPr lang="es-AR" sz="3600" dirty="0">
                <a:solidFill>
                  <a:srgbClr val="002060"/>
                </a:solidFill>
                <a:latin typeface="Century Gothic" panose="020B0502020202020204" pitchFamily="34" charset="0"/>
                <a:cs typeface="Arial"/>
                <a:sym typeface="Arial"/>
              </a:rPr>
              <a:t>[6/6]</a:t>
            </a:r>
            <a:endParaRPr lang="en-US" sz="3600" b="1" dirty="0">
              <a:solidFill>
                <a:prstClr val="black"/>
              </a:solidFill>
              <a:latin typeface="Calibri" panose="020F0502020204030204"/>
            </a:endParaRPr>
          </a:p>
        </p:txBody>
      </p:sp>
      <p:sp>
        <p:nvSpPr>
          <p:cNvPr id="45" name="Oval 44">
            <a:hlinkClick r:id="" action="ppaction://noaction">
              <a:snd r:embed="rId6" name="ils regardent.wav"/>
            </a:hlinkClick>
            <a:extLst>
              <a:ext uri="{FF2B5EF4-FFF2-40B4-BE49-F238E27FC236}">
                <a16:creationId xmlns:a16="http://schemas.microsoft.com/office/drawing/2014/main" id="{A685A318-F203-4C15-A98D-565361FA8526}"/>
              </a:ext>
            </a:extLst>
          </p:cNvPr>
          <p:cNvSpPr/>
          <p:nvPr/>
        </p:nvSpPr>
        <p:spPr>
          <a:xfrm>
            <a:off x="652535" y="920036"/>
            <a:ext cx="5748265"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4" name="Picture 13">
            <a:extLst>
              <a:ext uri="{FF2B5EF4-FFF2-40B4-BE49-F238E27FC236}">
                <a16:creationId xmlns:a16="http://schemas.microsoft.com/office/drawing/2014/main" id="{34FC8E3F-8141-44AB-A64C-71A95B90FF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843" y="1996697"/>
            <a:ext cx="1451734" cy="2109216"/>
          </a:xfrm>
          <a:prstGeom prst="rect">
            <a:avLst/>
          </a:prstGeom>
        </p:spPr>
      </p:pic>
      <p:pic>
        <p:nvPicPr>
          <p:cNvPr id="15" name="Picture 14">
            <a:extLst>
              <a:ext uri="{FF2B5EF4-FFF2-40B4-BE49-F238E27FC236}">
                <a16:creationId xmlns:a16="http://schemas.microsoft.com/office/drawing/2014/main" id="{15742A29-4821-49AB-8213-3B4F3DAC4B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4252" y="1699700"/>
            <a:ext cx="1402042" cy="2389632"/>
          </a:xfrm>
          <a:prstGeom prst="rect">
            <a:avLst/>
          </a:prstGeom>
        </p:spPr>
      </p:pic>
      <p:pic>
        <p:nvPicPr>
          <p:cNvPr id="16" name="Picture 15">
            <a:extLst>
              <a:ext uri="{FF2B5EF4-FFF2-40B4-BE49-F238E27FC236}">
                <a16:creationId xmlns:a16="http://schemas.microsoft.com/office/drawing/2014/main" id="{9B335673-4E63-4587-97C9-B40AAA5D6D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1100" y="1769804"/>
            <a:ext cx="1367228" cy="2249424"/>
          </a:xfrm>
          <a:prstGeom prst="rect">
            <a:avLst/>
          </a:prstGeom>
        </p:spPr>
      </p:pic>
      <p:pic>
        <p:nvPicPr>
          <p:cNvPr id="17" name="Picture 16">
            <a:extLst>
              <a:ext uri="{FF2B5EF4-FFF2-40B4-BE49-F238E27FC236}">
                <a16:creationId xmlns:a16="http://schemas.microsoft.com/office/drawing/2014/main" id="{9A01C304-BAAF-4BF5-9E77-4F9800CF1C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95764" y="1714940"/>
            <a:ext cx="2210676" cy="2304288"/>
          </a:xfrm>
          <a:prstGeom prst="rect">
            <a:avLst/>
          </a:prstGeom>
        </p:spPr>
      </p:pic>
      <p:pic>
        <p:nvPicPr>
          <p:cNvPr id="18" name="Picture 17">
            <a:extLst>
              <a:ext uri="{FF2B5EF4-FFF2-40B4-BE49-F238E27FC236}">
                <a16:creationId xmlns:a16="http://schemas.microsoft.com/office/drawing/2014/main" id="{388E4A7A-09AD-46AD-B5B4-01E247B199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0370" y="1714940"/>
            <a:ext cx="2210676" cy="2304288"/>
          </a:xfrm>
          <a:prstGeom prst="rect">
            <a:avLst/>
          </a:prstGeom>
        </p:spPr>
      </p:pic>
    </p:spTree>
    <p:extLst>
      <p:ext uri="{BB962C8B-B14F-4D97-AF65-F5344CB8AC3E}">
        <p14:creationId xmlns:p14="http://schemas.microsoft.com/office/powerpoint/2010/main" val="34042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143289" y="2538875"/>
            <a:ext cx="7573853" cy="535463"/>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Knowing who does what</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8961" y="626503"/>
            <a:ext cx="890249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3</a:t>
            </a:r>
            <a:r>
              <a:rPr kumimoji="0" lang="en-GB" sz="2800" b="0" i="0" u="none" strike="noStrike" kern="1200" cap="none" spc="0" normalizeH="0" baseline="30000" noProof="0" dirty="0">
                <a:ln>
                  <a:noFill/>
                </a:ln>
                <a:solidFill>
                  <a:srgbClr val="1E4E79"/>
                </a:solidFill>
                <a:effectLst/>
                <a:uLnTx/>
                <a:uFillTx/>
                <a:latin typeface="Century Gothic"/>
                <a:ea typeface="Century Gothic"/>
                <a:cs typeface="Century Gothic"/>
                <a:sym typeface="Century Gothic"/>
              </a:rPr>
              <a:t>rd</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person singular and plural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80032" y="1198872"/>
            <a:ext cx="1055041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say ‘everyone’ + ER verb,</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a:t>
            </a:r>
            <a:r>
              <a:rPr kumimoji="0" lang="en-GB" sz="2800" b="1"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tout le monde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and the s/he, it ending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938776" y="2551158"/>
            <a:ext cx="757385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Tout le monde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d’artifice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6">
            <a:alphaModFix/>
          </a:blip>
          <a:srcRect/>
          <a:stretch/>
        </p:blipFill>
        <p:spPr>
          <a:xfrm>
            <a:off x="590729" y="3155894"/>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1143289" y="3198684"/>
            <a:ext cx="855356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Everyone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fireworks.</a:t>
            </a:r>
          </a:p>
        </p:txBody>
      </p:sp>
      <p:sp>
        <p:nvSpPr>
          <p:cNvPr id="34" name="Google Shape;171;p8">
            <a:extLst>
              <a:ext uri="{FF2B5EF4-FFF2-40B4-BE49-F238E27FC236}">
                <a16:creationId xmlns:a16="http://schemas.microsoft.com/office/drawing/2014/main" id="{8AAA0F69-C989-410B-BC6E-59C763D8F535}"/>
              </a:ext>
            </a:extLst>
          </p:cNvPr>
          <p:cNvSpPr txBox="1"/>
          <p:nvPr/>
        </p:nvSpPr>
        <p:spPr>
          <a:xfrm>
            <a:off x="204236" y="3838692"/>
            <a:ext cx="995231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‘the people’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 French, use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1" u="none" strike="noStrike" kern="1200" cap="none" spc="0" normalizeH="0" noProof="0" dirty="0">
                <a:ln>
                  <a:noFill/>
                </a:ln>
                <a:solidFill>
                  <a:srgbClr val="002060"/>
                </a:solidFill>
                <a:effectLst/>
                <a:uLnTx/>
                <a:uFillTx/>
                <a:latin typeface="Century Gothic" panose="020B0502020202020204" pitchFamily="34" charset="0"/>
              </a:rPr>
              <a:t>les gens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and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verb ending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2D37F9A-DF20-410D-9B38-E80EFA8418E7}"/>
              </a:ext>
            </a:extLst>
          </p:cNvPr>
          <p:cNvSpPr/>
          <p:nvPr/>
        </p:nvSpPr>
        <p:spPr>
          <a:xfrm>
            <a:off x="1215056" y="4897738"/>
            <a:ext cx="7502086" cy="5058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1DCAFD8C-ACCC-4488-B604-4CDF67872C40}"/>
              </a:ext>
            </a:extLst>
          </p:cNvPr>
          <p:cNvSpPr txBox="1"/>
          <p:nvPr/>
        </p:nvSpPr>
        <p:spPr>
          <a:xfrm>
            <a:off x="1197428" y="4880457"/>
            <a:ext cx="6685556" cy="523180"/>
          </a:xfrm>
          <a:prstGeom prst="rect">
            <a:avLst/>
          </a:prstGeom>
          <a:noFill/>
          <a:ln>
            <a:noFill/>
          </a:ln>
        </p:spPr>
        <p:txBody>
          <a:bodyPr spcFirstLastPara="1" wrap="square" lIns="91425" tIns="45700" rIns="91425" bIns="45700" anchor="t" anchorCtr="0">
            <a:spAutoFit/>
          </a:bodyPr>
          <a:lstStyle/>
          <a:p>
            <a:pPr lvl="0" algn="ct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Les gens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lang="en-GB" sz="2800" dirty="0">
                <a:solidFill>
                  <a:srgbClr val="002060"/>
                </a:solidFill>
                <a:latin typeface="Century Gothic" panose="020B0502020202020204" pitchFamily="34" charset="0"/>
              </a:rPr>
              <a:t> les </a:t>
            </a:r>
            <a:r>
              <a:rPr lang="en-GB" sz="2800" dirty="0" err="1">
                <a:solidFill>
                  <a:srgbClr val="002060"/>
                </a:solidFill>
                <a:latin typeface="Century Gothic" panose="020B0502020202020204" pitchFamily="34" charset="0"/>
              </a:rPr>
              <a:t>feux</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d’artifice</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C6B37473-F402-43E6-9EFB-078FE27E2425}"/>
              </a:ext>
            </a:extLst>
          </p:cNvPr>
          <p:cNvPicPr preferRelativeResize="0"/>
          <p:nvPr/>
        </p:nvPicPr>
        <p:blipFill rotWithShape="1">
          <a:blip r:embed="rId6">
            <a:alphaModFix/>
          </a:blip>
          <a:srcRect/>
          <a:stretch/>
        </p:blipFill>
        <p:spPr>
          <a:xfrm>
            <a:off x="662496" y="5403637"/>
            <a:ext cx="552560" cy="546211"/>
          </a:xfrm>
          <a:prstGeom prst="rect">
            <a:avLst/>
          </a:prstGeom>
          <a:noFill/>
          <a:ln>
            <a:noFill/>
          </a:ln>
        </p:spPr>
      </p:pic>
      <p:sp>
        <p:nvSpPr>
          <p:cNvPr id="38" name="Google Shape;171;p8">
            <a:extLst>
              <a:ext uri="{FF2B5EF4-FFF2-40B4-BE49-F238E27FC236}">
                <a16:creationId xmlns:a16="http://schemas.microsoft.com/office/drawing/2014/main" id="{A4B8A781-87FD-4339-BA24-7A2A47693107}"/>
              </a:ext>
            </a:extLst>
          </p:cNvPr>
          <p:cNvSpPr txBox="1"/>
          <p:nvPr/>
        </p:nvSpPr>
        <p:spPr>
          <a:xfrm>
            <a:off x="1215056" y="5647946"/>
            <a:ext cx="6685556"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people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 the fireworks.</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3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f3_2.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68" grpId="0"/>
      <p:bldP spid="34" grpId="0"/>
      <p:bldP spid="35" grpId="0" animBg="1"/>
      <p:bldP spid="3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101" name="TextBox 100">
            <a:hlinkClick r:id="" action="ppaction://noaction">
              <a:snd r:embed="rId9" name="f3B_0.wav"/>
            </a:hlinkClick>
            <a:extLst>
              <a:ext uri="{FF2B5EF4-FFF2-40B4-BE49-F238E27FC236}">
                <a16:creationId xmlns:a16="http://schemas.microsoft.com/office/drawing/2014/main" id="{73FC9C0C-0181-40A6-97BA-EAA0043CDF0D}"/>
              </a:ext>
            </a:extLst>
          </p:cNvPr>
          <p:cNvSpPr txBox="1"/>
          <p:nvPr/>
        </p:nvSpPr>
        <p:spPr>
          <a:xfrm>
            <a:off x="3173098" y="106125"/>
            <a:ext cx="41488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verb.</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1" name="Title 2">
            <a:extLst>
              <a:ext uri="{FF2B5EF4-FFF2-40B4-BE49-F238E27FC236}">
                <a16:creationId xmlns:a16="http://schemas.microsoft.com/office/drawing/2014/main" id="{0954BFED-4AD6-40A9-B550-F4ACD78537A3}"/>
              </a:ext>
            </a:extLst>
          </p:cNvPr>
          <p:cNvSpPr txBox="1">
            <a:spLocks/>
          </p:cNvSpPr>
          <p:nvPr/>
        </p:nvSpPr>
        <p:spPr>
          <a:xfrm>
            <a:off x="11258955" y="2500004"/>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12" name="Picture 211" descr="Icon&#10;&#10;Description automatically generated">
            <a:extLst>
              <a:ext uri="{FF2B5EF4-FFF2-40B4-BE49-F238E27FC236}">
                <a16:creationId xmlns:a16="http://schemas.microsoft.com/office/drawing/2014/main" id="{DBCD8065-78F2-40F9-901C-13150382FC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86218" y="1369944"/>
            <a:ext cx="1126594" cy="1130060"/>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81117B8E-E4BA-4DE2-9723-0BD529AAF9CF}"/>
              </a:ext>
            </a:extLst>
          </p:cNvPr>
          <p:cNvPicPr>
            <a:picLocks noChangeAspect="1"/>
          </p:cNvPicPr>
          <p:nvPr/>
        </p:nvPicPr>
        <p:blipFill>
          <a:blip r:embed="rId11">
            <a:alphaModFix amt="20000"/>
            <a:extLst>
              <a:ext uri="{BEBA8EAE-BF5A-486C-A8C5-ECC9F3942E4B}">
                <a14:imgProps xmlns:a14="http://schemas.microsoft.com/office/drawing/2010/main">
                  <a14:imgLayer r:embed="rId12">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23949" y="655230"/>
            <a:ext cx="10531147" cy="6082419"/>
          </a:xfrm>
          <a:prstGeom prst="rect">
            <a:avLst/>
          </a:prstGeom>
        </p:spPr>
      </p:pic>
      <p:sp>
        <p:nvSpPr>
          <p:cNvPr id="10" name="TextBox 9">
            <a:extLst>
              <a:ext uri="{FF2B5EF4-FFF2-40B4-BE49-F238E27FC236}">
                <a16:creationId xmlns:a16="http://schemas.microsoft.com/office/drawing/2014/main" id="{102150D8-217A-4529-BB4F-97B092EA2296}"/>
              </a:ext>
            </a:extLst>
          </p:cNvPr>
          <p:cNvSpPr txBox="1"/>
          <p:nvPr/>
        </p:nvSpPr>
        <p:spPr>
          <a:xfrm>
            <a:off x="485944" y="808680"/>
            <a:ext cx="98834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Ici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super ! Tout le monde   </a:t>
            </a:r>
            <a:r>
              <a:rPr lang="en-GB" sz="2400" b="1" dirty="0" err="1">
                <a:solidFill>
                  <a:srgbClr val="002060"/>
                </a:solidFill>
                <a:latin typeface="Century Gothic" panose="020B0502020202020204" pitchFamily="34" charset="0"/>
              </a:rPr>
              <a:t>chante</a:t>
            </a:r>
            <a:r>
              <a:rPr lang="en-GB" sz="2400" dirty="0">
                <a:solidFill>
                  <a:srgbClr val="002060"/>
                </a:solidFill>
                <a:latin typeface="Century Gothic" panose="020B0502020202020204" pitchFamily="34" charset="0"/>
              </a:rPr>
              <a:t>  et   </a:t>
            </a:r>
            <a:r>
              <a:rPr lang="en-GB" sz="2400" b="1" dirty="0" err="1">
                <a:solidFill>
                  <a:srgbClr val="002060"/>
                </a:solidFill>
                <a:latin typeface="Century Gothic" panose="020B0502020202020204" pitchFamily="34" charset="0"/>
              </a:rPr>
              <a:t>danse</a:t>
            </a:r>
            <a:r>
              <a:rPr lang="en-GB" sz="2400" dirty="0">
                <a:solidFill>
                  <a:srgbClr val="002060"/>
                </a:solidFill>
                <a:latin typeface="Century Gothic" panose="020B0502020202020204" pitchFamily="34" charset="0"/>
              </a:rPr>
              <a:t>  dans la rue.</a:t>
            </a:r>
          </a:p>
        </p:txBody>
      </p:sp>
      <p:sp>
        <p:nvSpPr>
          <p:cNvPr id="51" name="TextBox 50">
            <a:extLst>
              <a:ext uri="{FF2B5EF4-FFF2-40B4-BE49-F238E27FC236}">
                <a16:creationId xmlns:a16="http://schemas.microsoft.com/office/drawing/2014/main" id="{389876BF-AD78-4FC5-9D64-2008B67B5874}"/>
              </a:ext>
            </a:extLst>
          </p:cNvPr>
          <p:cNvSpPr txBox="1"/>
          <p:nvPr/>
        </p:nvSpPr>
        <p:spPr>
          <a:xfrm>
            <a:off x="474584" y="1492906"/>
            <a:ext cx="874044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Les gens   </a:t>
            </a:r>
            <a:r>
              <a:rPr lang="en-GB" sz="2400" b="1" dirty="0">
                <a:solidFill>
                  <a:srgbClr val="002060"/>
                </a:solidFill>
                <a:latin typeface="Century Gothic" panose="020B0502020202020204" pitchFamily="34" charset="0"/>
              </a:rPr>
              <a:t>portent   </a:t>
            </a:r>
            <a:r>
              <a:rPr lang="en-GB" sz="2400" dirty="0">
                <a:solidFill>
                  <a:srgbClr val="002060"/>
                </a:solidFill>
                <a:latin typeface="Century Gothic" panose="020B0502020202020204" pitchFamily="34" charset="0"/>
              </a:rPr>
              <a:t>des </a:t>
            </a:r>
            <a:r>
              <a:rPr lang="en-GB" sz="2400" dirty="0" err="1">
                <a:solidFill>
                  <a:srgbClr val="002060"/>
                </a:solidFill>
                <a:latin typeface="Century Gothic" panose="020B0502020202020204" pitchFamily="34" charset="0"/>
              </a:rPr>
              <a:t>vêtements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élégants</a:t>
            </a:r>
            <a:r>
              <a:rPr lang="en-GB" sz="2400" dirty="0">
                <a:solidFill>
                  <a:srgbClr val="002060"/>
                </a:solidFill>
                <a:latin typeface="Century Gothic" panose="020B0502020202020204" pitchFamily="34" charset="0"/>
              </a:rPr>
              <a:t> et  </a:t>
            </a:r>
            <a:r>
              <a:rPr lang="en-GB" sz="2400" b="1" dirty="0" err="1">
                <a:solidFill>
                  <a:srgbClr val="002060"/>
                </a:solidFill>
                <a:latin typeface="Century Gothic" panose="020B0502020202020204" pitchFamily="34" charset="0"/>
              </a:rPr>
              <a:t>donnent</a:t>
            </a:r>
            <a:r>
              <a:rPr lang="en-GB" sz="2400" dirty="0">
                <a:solidFill>
                  <a:srgbClr val="002060"/>
                </a:solidFill>
                <a:latin typeface="Century Gothic" panose="020B0502020202020204" pitchFamily="34" charset="0"/>
              </a:rPr>
              <a:t> des </a:t>
            </a:r>
            <a:r>
              <a:rPr lang="en-GB" sz="2400" dirty="0" err="1">
                <a:solidFill>
                  <a:srgbClr val="002060"/>
                </a:solidFill>
                <a:latin typeface="Century Gothic" panose="020B0502020202020204" pitchFamily="34" charset="0"/>
              </a:rPr>
              <a:t>cadeaux</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aussi</a:t>
            </a:r>
            <a:r>
              <a:rPr lang="en-GB" sz="2400" dirty="0">
                <a:solidFill>
                  <a:srgbClr val="002060"/>
                </a:solidFill>
                <a:latin typeface="Century Gothic" panose="020B0502020202020204" pitchFamily="34" charset="0"/>
              </a:rPr>
              <a:t>.  </a:t>
            </a:r>
          </a:p>
        </p:txBody>
      </p:sp>
      <p:sp>
        <p:nvSpPr>
          <p:cNvPr id="53" name="TextBox 52">
            <a:extLst>
              <a:ext uri="{FF2B5EF4-FFF2-40B4-BE49-F238E27FC236}">
                <a16:creationId xmlns:a16="http://schemas.microsoft.com/office/drawing/2014/main" id="{4E4F5A2E-754E-4031-9D2C-F89652AE56D6}"/>
              </a:ext>
            </a:extLst>
          </p:cNvPr>
          <p:cNvSpPr txBox="1"/>
          <p:nvPr/>
        </p:nvSpPr>
        <p:spPr>
          <a:xfrm>
            <a:off x="455695" y="2561414"/>
            <a:ext cx="5588831"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Tout le monde    </a:t>
            </a:r>
            <a:r>
              <a:rPr lang="en-GB" sz="2400" b="1" dirty="0" err="1">
                <a:solidFill>
                  <a:srgbClr val="002060"/>
                </a:solidFill>
                <a:latin typeface="Century Gothic" panose="020B0502020202020204" pitchFamily="34" charset="0"/>
              </a:rPr>
              <a:t>prépare</a:t>
            </a:r>
            <a:r>
              <a:rPr lang="en-GB" sz="2400" dirty="0">
                <a:solidFill>
                  <a:srgbClr val="002060"/>
                </a:solidFill>
                <a:latin typeface="Century Gothic" panose="020B0502020202020204" pitchFamily="34" charset="0"/>
              </a:rPr>
              <a:t>    et partage</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la « soup </a:t>
            </a:r>
            <a:r>
              <a:rPr lang="en-GB" sz="2400" dirty="0" err="1">
                <a:solidFill>
                  <a:srgbClr val="002060"/>
                </a:solidFill>
                <a:latin typeface="Century Gothic" panose="020B0502020202020204" pitchFamily="34" charset="0"/>
              </a:rPr>
              <a:t>joumou</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délicieux</a:t>
            </a:r>
            <a:r>
              <a:rPr lang="en-GB" sz="2400" dirty="0">
                <a:solidFill>
                  <a:srgbClr val="002060"/>
                </a:solidFill>
                <a:latin typeface="Century Gothic" panose="020B0502020202020204" pitchFamily="34" charset="0"/>
              </a:rPr>
              <a:t> et </a:t>
            </a:r>
            <a:r>
              <a:rPr lang="en-GB" sz="2400" dirty="0" err="1">
                <a:solidFill>
                  <a:srgbClr val="002060"/>
                </a:solidFill>
                <a:latin typeface="Century Gothic" panose="020B0502020202020204" pitchFamily="34" charset="0"/>
              </a:rPr>
              <a:t>symbolique</a:t>
            </a:r>
            <a:r>
              <a:rPr lang="en-GB" sz="2400" dirty="0">
                <a:solidFill>
                  <a:srgbClr val="002060"/>
                </a:solidFill>
                <a:latin typeface="Century Gothic" panose="020B0502020202020204" pitchFamily="34" charset="0"/>
              </a:rPr>
              <a:t> !</a:t>
            </a:r>
          </a:p>
        </p:txBody>
      </p:sp>
      <p:sp>
        <p:nvSpPr>
          <p:cNvPr id="54" name="TextBox 53">
            <a:extLst>
              <a:ext uri="{FF2B5EF4-FFF2-40B4-BE49-F238E27FC236}">
                <a16:creationId xmlns:a16="http://schemas.microsoft.com/office/drawing/2014/main" id="{765A6C22-856B-4C54-A03F-4E37DDB07034}"/>
              </a:ext>
            </a:extLst>
          </p:cNvPr>
          <p:cNvSpPr txBox="1"/>
          <p:nvPr/>
        </p:nvSpPr>
        <p:spPr>
          <a:xfrm>
            <a:off x="501361" y="4102751"/>
            <a:ext cx="5088162"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célèbrent</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l’histoire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d’Haïti</a:t>
            </a:r>
            <a:r>
              <a:rPr lang="en-GB" sz="2400" dirty="0">
                <a:solidFill>
                  <a:srgbClr val="002060"/>
                </a:solidFill>
                <a:latin typeface="Century Gothic" panose="020B0502020202020204" pitchFamily="34" charset="0"/>
              </a:rPr>
              <a:t> et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regardent</a:t>
            </a:r>
            <a:r>
              <a:rPr lang="en-GB" sz="2400" dirty="0">
                <a:solidFill>
                  <a:srgbClr val="002060"/>
                </a:solidFill>
                <a:latin typeface="Century Gothic" panose="020B0502020202020204" pitchFamily="34" charset="0"/>
              </a:rPr>
              <a:t>  les </a:t>
            </a:r>
            <a:r>
              <a:rPr lang="en-GB" sz="2400" dirty="0" err="1">
                <a:solidFill>
                  <a:srgbClr val="002060"/>
                </a:solidFill>
                <a:latin typeface="Century Gothic" panose="020B0502020202020204" pitchFamily="34" charset="0"/>
              </a:rPr>
              <a:t>feux</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d’artifice</a:t>
            </a:r>
            <a:r>
              <a:rPr lang="en-GB" sz="2400" dirty="0">
                <a:solidFill>
                  <a:srgbClr val="002060"/>
                </a:solidFill>
                <a:latin typeface="Century Gothic" panose="020B0502020202020204" pitchFamily="34" charset="0"/>
              </a:rPr>
              <a:t>.  </a:t>
            </a:r>
          </a:p>
        </p:txBody>
      </p:sp>
      <p:sp>
        <p:nvSpPr>
          <p:cNvPr id="55" name="TextBox 54">
            <a:extLst>
              <a:ext uri="{FF2B5EF4-FFF2-40B4-BE49-F238E27FC236}">
                <a16:creationId xmlns:a16="http://schemas.microsoft.com/office/drawing/2014/main" id="{B522ADAC-0A9C-4C78-A1A5-16B984D6FBE8}"/>
              </a:ext>
            </a:extLst>
          </p:cNvPr>
          <p:cNvSpPr txBox="1"/>
          <p:nvPr/>
        </p:nvSpPr>
        <p:spPr>
          <a:xfrm>
            <a:off x="511437" y="5601205"/>
            <a:ext cx="1006594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Tout le monde   </a:t>
            </a:r>
            <a:r>
              <a:rPr lang="en-GB" sz="2400" b="1" dirty="0" err="1">
                <a:solidFill>
                  <a:srgbClr val="002060"/>
                </a:solidFill>
                <a:latin typeface="Century Gothic" panose="020B0502020202020204" pitchFamily="34" charset="0"/>
              </a:rPr>
              <a:t>souhaite</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 Bonne </a:t>
            </a:r>
            <a:r>
              <a:rPr lang="en-GB" sz="2400" dirty="0" err="1">
                <a:solidFill>
                  <a:srgbClr val="002060"/>
                </a:solidFill>
                <a:latin typeface="Century Gothic" panose="020B0502020202020204" pitchFamily="34" charset="0"/>
              </a:rPr>
              <a:t>année</a:t>
            </a:r>
            <a:r>
              <a:rPr lang="en-GB" sz="2400" dirty="0">
                <a:solidFill>
                  <a:srgbClr val="002060"/>
                </a:solidFill>
                <a:latin typeface="Century Gothic" panose="020B0502020202020204" pitchFamily="34" charset="0"/>
              </a:rPr>
              <a:t> », « Bonne santé » et </a:t>
            </a:r>
          </a:p>
          <a:p>
            <a:r>
              <a:rPr lang="en-GB" sz="2400" dirty="0">
                <a:solidFill>
                  <a:srgbClr val="002060"/>
                </a:solidFill>
                <a:latin typeface="Century Gothic" panose="020B0502020202020204" pitchFamily="34" charset="0"/>
              </a:rPr>
              <a:t>« Bonne fête de </a:t>
            </a:r>
            <a:r>
              <a:rPr lang="en-GB" sz="2400" dirty="0" err="1">
                <a:solidFill>
                  <a:srgbClr val="002060"/>
                </a:solidFill>
                <a:latin typeface="Century Gothic" panose="020B0502020202020204" pitchFamily="34" charset="0"/>
              </a:rPr>
              <a:t>l’Indépendance</a:t>
            </a:r>
            <a:r>
              <a:rPr lang="en-GB" sz="2400" dirty="0">
                <a:solidFill>
                  <a:srgbClr val="002060"/>
                </a:solidFill>
                <a:latin typeface="Century Gothic" panose="020B0502020202020204" pitchFamily="34" charset="0"/>
              </a:rPr>
              <a:t> ».  </a:t>
            </a:r>
          </a:p>
        </p:txBody>
      </p:sp>
      <p:grpSp>
        <p:nvGrpSpPr>
          <p:cNvPr id="23" name="Group 22">
            <a:extLst>
              <a:ext uri="{FF2B5EF4-FFF2-40B4-BE49-F238E27FC236}">
                <a16:creationId xmlns:a16="http://schemas.microsoft.com/office/drawing/2014/main" id="{890CEDC4-61F8-4600-8220-044409C8AA77}"/>
              </a:ext>
            </a:extLst>
          </p:cNvPr>
          <p:cNvGrpSpPr/>
          <p:nvPr/>
        </p:nvGrpSpPr>
        <p:grpSpPr>
          <a:xfrm>
            <a:off x="5072742" y="800624"/>
            <a:ext cx="1428378" cy="503957"/>
            <a:chOff x="-2526774" y="3742537"/>
            <a:chExt cx="1866042" cy="529380"/>
          </a:xfrm>
        </p:grpSpPr>
        <p:sp>
          <p:nvSpPr>
            <p:cNvPr id="220" name="Rectangle: Rounded Corners 219">
              <a:extLst>
                <a:ext uri="{FF2B5EF4-FFF2-40B4-BE49-F238E27FC236}">
                  <a16:creationId xmlns:a16="http://schemas.microsoft.com/office/drawing/2014/main" id="{39833241-1B3D-44C5-8D7B-1CF421D39351}"/>
                </a:ext>
              </a:extLst>
            </p:cNvPr>
            <p:cNvSpPr/>
            <p:nvPr/>
          </p:nvSpPr>
          <p:spPr>
            <a:xfrm>
              <a:off x="-2526774" y="3742537"/>
              <a:ext cx="1866042"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7BEB290-7D77-4C39-9A20-54B2E8F580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240" y="3754366"/>
              <a:ext cx="1035101" cy="517551"/>
            </a:xfrm>
            <a:prstGeom prst="rect">
              <a:avLst/>
            </a:prstGeom>
          </p:spPr>
        </p:pic>
        <p:pic>
          <p:nvPicPr>
            <p:cNvPr id="21" name="Picture 20" descr="A picture containing night sky&#10;&#10;Description automatically generated">
              <a:extLst>
                <a:ext uri="{FF2B5EF4-FFF2-40B4-BE49-F238E27FC236}">
                  <a16:creationId xmlns:a16="http://schemas.microsoft.com/office/drawing/2014/main" id="{69321354-26F4-4E2C-BAD7-7B5E3F0952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3197" y="3754366"/>
              <a:ext cx="652407" cy="391444"/>
            </a:xfrm>
            <a:prstGeom prst="rect">
              <a:avLst/>
            </a:prstGeom>
          </p:spPr>
        </p:pic>
      </p:grpSp>
      <p:sp>
        <p:nvSpPr>
          <p:cNvPr id="15" name="Rectangle 14">
            <a:extLst>
              <a:ext uri="{FF2B5EF4-FFF2-40B4-BE49-F238E27FC236}">
                <a16:creationId xmlns:a16="http://schemas.microsoft.com/office/drawing/2014/main" id="{7FC82797-EA46-48FB-B306-00E52CD6AD88}"/>
              </a:ext>
            </a:extLst>
          </p:cNvPr>
          <p:cNvSpPr/>
          <p:nvPr/>
        </p:nvSpPr>
        <p:spPr>
          <a:xfrm>
            <a:off x="7684004" y="6118569"/>
            <a:ext cx="3062057" cy="461665"/>
          </a:xfrm>
          <a:prstGeom prst="rect">
            <a:avLst/>
          </a:prstGeom>
        </p:spPr>
        <p:txBody>
          <a:bodyPr wrap="none">
            <a:spAutoFit/>
          </a:bodyPr>
          <a:lstStyle/>
          <a:p>
            <a:r>
              <a:rPr lang="en-GB" sz="2400" dirty="0" err="1">
                <a:solidFill>
                  <a:srgbClr val="002060"/>
                </a:solidFill>
                <a:latin typeface="Century Gothic" panose="020B0502020202020204" pitchFamily="34" charset="0"/>
              </a:rPr>
              <a:t>Bisous</a:t>
            </a:r>
            <a:r>
              <a:rPr lang="en-GB" sz="2400" dirty="0">
                <a:solidFill>
                  <a:srgbClr val="002060"/>
                </a:solidFill>
                <a:latin typeface="Century Gothic" panose="020B0502020202020204" pitchFamily="34" charset="0"/>
              </a:rPr>
              <a:t>, Jean-Michel</a:t>
            </a:r>
            <a:endParaRPr lang="en-GB" dirty="0"/>
          </a:p>
        </p:txBody>
      </p:sp>
      <p:sp>
        <p:nvSpPr>
          <p:cNvPr id="17" name="Speech Bubble: Rectangle with Corners Rounded 16">
            <a:extLst>
              <a:ext uri="{FF2B5EF4-FFF2-40B4-BE49-F238E27FC236}">
                <a16:creationId xmlns:a16="http://schemas.microsoft.com/office/drawing/2014/main" id="{15735B85-D96D-40BE-8C75-CAB42D999ADB}"/>
              </a:ext>
            </a:extLst>
          </p:cNvPr>
          <p:cNvSpPr/>
          <p:nvPr/>
        </p:nvSpPr>
        <p:spPr>
          <a:xfrm>
            <a:off x="5999257" y="2223806"/>
            <a:ext cx="4024184" cy="2645627"/>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Now note down in English everything you know about 1</a:t>
            </a:r>
            <a:r>
              <a:rPr lang="en-GB" sz="2400" baseline="30000" dirty="0">
                <a:solidFill>
                  <a:schemeClr val="bg1"/>
                </a:solidFill>
                <a:latin typeface="Century Gothic" panose="020B0502020202020204" pitchFamily="34" charset="0"/>
              </a:rPr>
              <a:t>st</a:t>
            </a:r>
            <a:r>
              <a:rPr lang="en-GB" sz="2400" dirty="0">
                <a:solidFill>
                  <a:schemeClr val="bg1"/>
                </a:solidFill>
                <a:latin typeface="Century Gothic" panose="020B0502020202020204" pitchFamily="34" charset="0"/>
              </a:rPr>
              <a:t> January celebrations in Haiti.</a:t>
            </a:r>
          </a:p>
        </p:txBody>
      </p:sp>
      <p:pic>
        <p:nvPicPr>
          <p:cNvPr id="43" name="Picture 42">
            <a:extLst>
              <a:ext uri="{FF2B5EF4-FFF2-40B4-BE49-F238E27FC236}">
                <a16:creationId xmlns:a16="http://schemas.microsoft.com/office/drawing/2014/main" id="{C5B1D900-9EEE-4D27-92DE-82DD237F0A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81728" y="41445"/>
            <a:ext cx="1084399" cy="1041932"/>
          </a:xfrm>
          <a:prstGeom prst="rect">
            <a:avLst/>
          </a:prstGeom>
        </p:spPr>
      </p:pic>
      <p:grpSp>
        <p:nvGrpSpPr>
          <p:cNvPr id="6" name="Group 5">
            <a:extLst>
              <a:ext uri="{FF2B5EF4-FFF2-40B4-BE49-F238E27FC236}">
                <a16:creationId xmlns:a16="http://schemas.microsoft.com/office/drawing/2014/main" id="{AE5B7F0D-C7B9-4928-B0FB-BFFAAD56B86F}"/>
              </a:ext>
            </a:extLst>
          </p:cNvPr>
          <p:cNvGrpSpPr/>
          <p:nvPr/>
        </p:nvGrpSpPr>
        <p:grpSpPr>
          <a:xfrm>
            <a:off x="6890489" y="748555"/>
            <a:ext cx="1244119" cy="523220"/>
            <a:chOff x="7443681" y="-337104"/>
            <a:chExt cx="1244119" cy="523220"/>
          </a:xfrm>
        </p:grpSpPr>
        <p:sp>
          <p:nvSpPr>
            <p:cNvPr id="219" name="Rectangle: Rounded Corners 218">
              <a:extLst>
                <a:ext uri="{FF2B5EF4-FFF2-40B4-BE49-F238E27FC236}">
                  <a16:creationId xmlns:a16="http://schemas.microsoft.com/office/drawing/2014/main" id="{89286951-AA3D-4BA6-8709-7E281E3B518C}"/>
                </a:ext>
              </a:extLst>
            </p:cNvPr>
            <p:cNvSpPr/>
            <p:nvPr/>
          </p:nvSpPr>
          <p:spPr>
            <a:xfrm>
              <a:off x="7443681" y="-337104"/>
              <a:ext cx="1244119"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20FA17-308D-49B4-B669-D14BE1F742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31399" y="-337104"/>
              <a:ext cx="523220" cy="523220"/>
            </a:xfrm>
            <a:prstGeom prst="rect">
              <a:avLst/>
            </a:prstGeom>
          </p:spPr>
        </p:pic>
      </p:grpSp>
      <p:grpSp>
        <p:nvGrpSpPr>
          <p:cNvPr id="20" name="Group 19">
            <a:extLst>
              <a:ext uri="{FF2B5EF4-FFF2-40B4-BE49-F238E27FC236}">
                <a16:creationId xmlns:a16="http://schemas.microsoft.com/office/drawing/2014/main" id="{4A63D648-1965-49D1-AF69-B03D4439FD51}"/>
              </a:ext>
            </a:extLst>
          </p:cNvPr>
          <p:cNvGrpSpPr/>
          <p:nvPr/>
        </p:nvGrpSpPr>
        <p:grpSpPr>
          <a:xfrm>
            <a:off x="1880420" y="1411622"/>
            <a:ext cx="1452554" cy="490719"/>
            <a:chOff x="455695" y="-1384830"/>
            <a:chExt cx="1452554" cy="490719"/>
          </a:xfrm>
        </p:grpSpPr>
        <p:sp>
          <p:nvSpPr>
            <p:cNvPr id="56" name="Rectangle: Rounded Corners 55">
              <a:extLst>
                <a:ext uri="{FF2B5EF4-FFF2-40B4-BE49-F238E27FC236}">
                  <a16:creationId xmlns:a16="http://schemas.microsoft.com/office/drawing/2014/main" id="{534F47DD-06A1-4558-99FD-8DA48D060B15}"/>
                </a:ext>
              </a:extLst>
            </p:cNvPr>
            <p:cNvSpPr/>
            <p:nvPr/>
          </p:nvSpPr>
          <p:spPr>
            <a:xfrm>
              <a:off x="455695" y="-1355777"/>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295FF821-0498-40B7-B72C-0AD65F8BC12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21642" y="-1356354"/>
              <a:ext cx="231122" cy="462243"/>
            </a:xfrm>
            <a:prstGeom prst="rect">
              <a:avLst/>
            </a:prstGeom>
          </p:spPr>
        </p:pic>
        <p:pic>
          <p:nvPicPr>
            <p:cNvPr id="59" name="Picture 58">
              <a:extLst>
                <a:ext uri="{FF2B5EF4-FFF2-40B4-BE49-F238E27FC236}">
                  <a16:creationId xmlns:a16="http://schemas.microsoft.com/office/drawing/2014/main" id="{341F142E-53D4-4523-9CE2-5A07F3D3994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52764" y="-1356354"/>
              <a:ext cx="422347" cy="455054"/>
            </a:xfrm>
            <a:prstGeom prst="rect">
              <a:avLst/>
            </a:prstGeom>
          </p:spPr>
        </p:pic>
        <p:pic>
          <p:nvPicPr>
            <p:cNvPr id="18" name="Picture 17">
              <a:extLst>
                <a:ext uri="{FF2B5EF4-FFF2-40B4-BE49-F238E27FC236}">
                  <a16:creationId xmlns:a16="http://schemas.microsoft.com/office/drawing/2014/main" id="{955F35D1-651A-4AEF-BBA5-CEFBDF846C5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375111" y="-1384830"/>
              <a:ext cx="230833" cy="461666"/>
            </a:xfrm>
            <a:prstGeom prst="rect">
              <a:avLst/>
            </a:prstGeom>
          </p:spPr>
        </p:pic>
      </p:grpSp>
      <p:grpSp>
        <p:nvGrpSpPr>
          <p:cNvPr id="26" name="Group 25">
            <a:extLst>
              <a:ext uri="{FF2B5EF4-FFF2-40B4-BE49-F238E27FC236}">
                <a16:creationId xmlns:a16="http://schemas.microsoft.com/office/drawing/2014/main" id="{AE658367-D851-4095-BFC7-80C70DC8CB91}"/>
              </a:ext>
            </a:extLst>
          </p:cNvPr>
          <p:cNvGrpSpPr/>
          <p:nvPr/>
        </p:nvGrpSpPr>
        <p:grpSpPr>
          <a:xfrm>
            <a:off x="7371853" y="1414710"/>
            <a:ext cx="1452554" cy="523220"/>
            <a:chOff x="-2856322" y="1221921"/>
            <a:chExt cx="1452554" cy="523220"/>
          </a:xfrm>
        </p:grpSpPr>
        <p:sp>
          <p:nvSpPr>
            <p:cNvPr id="63" name="Rectangle: Rounded Corners 62">
              <a:extLst>
                <a:ext uri="{FF2B5EF4-FFF2-40B4-BE49-F238E27FC236}">
                  <a16:creationId xmlns:a16="http://schemas.microsoft.com/office/drawing/2014/main" id="{DA61A91E-9136-460E-A6F5-0681D46E97CD}"/>
                </a:ext>
              </a:extLst>
            </p:cNvPr>
            <p:cNvSpPr/>
            <p:nvPr/>
          </p:nvSpPr>
          <p:spPr>
            <a:xfrm>
              <a:off x="-2856322" y="1260397"/>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A picture containing text, vector graphics&#10;&#10;Description automatically generated">
              <a:extLst>
                <a:ext uri="{FF2B5EF4-FFF2-40B4-BE49-F238E27FC236}">
                  <a16:creationId xmlns:a16="http://schemas.microsoft.com/office/drawing/2014/main" id="{E488FA5B-3E35-493F-BE98-47B222E8A2C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98927" y="1221921"/>
              <a:ext cx="364202" cy="523220"/>
            </a:xfrm>
            <a:prstGeom prst="rect">
              <a:avLst/>
            </a:prstGeom>
          </p:spPr>
        </p:pic>
      </p:grpSp>
      <p:grpSp>
        <p:nvGrpSpPr>
          <p:cNvPr id="238" name="Group 237">
            <a:extLst>
              <a:ext uri="{FF2B5EF4-FFF2-40B4-BE49-F238E27FC236}">
                <a16:creationId xmlns:a16="http://schemas.microsoft.com/office/drawing/2014/main" id="{0F21DE18-2BBB-424A-B0FF-1BBBCD95E7ED}"/>
              </a:ext>
            </a:extLst>
          </p:cNvPr>
          <p:cNvGrpSpPr/>
          <p:nvPr/>
        </p:nvGrpSpPr>
        <p:grpSpPr>
          <a:xfrm>
            <a:off x="2721742" y="2319933"/>
            <a:ext cx="1804175" cy="703291"/>
            <a:chOff x="-4138227" y="4209136"/>
            <a:chExt cx="2213557" cy="703291"/>
          </a:xfrm>
        </p:grpSpPr>
        <p:sp>
          <p:nvSpPr>
            <p:cNvPr id="221" name="Rectangle: Rounded Corners 220">
              <a:extLst>
                <a:ext uri="{FF2B5EF4-FFF2-40B4-BE49-F238E27FC236}">
                  <a16:creationId xmlns:a16="http://schemas.microsoft.com/office/drawing/2014/main" id="{EEFE2A0D-819D-4BD4-A975-A469EBA24F43}"/>
                </a:ext>
              </a:extLst>
            </p:cNvPr>
            <p:cNvSpPr/>
            <p:nvPr/>
          </p:nvSpPr>
          <p:spPr>
            <a:xfrm>
              <a:off x="-4138227" y="4389207"/>
              <a:ext cx="2213557"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2" name="Picture 6" descr="Fork, Cooking, Boy, Child, El Chef, Hat, Pan, Cocina">
              <a:extLst>
                <a:ext uri="{FF2B5EF4-FFF2-40B4-BE49-F238E27FC236}">
                  <a16:creationId xmlns:a16="http://schemas.microsoft.com/office/drawing/2014/main" id="{CA8BB100-A9C7-4319-8285-F58A5EB011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97991" y="4209136"/>
              <a:ext cx="635203" cy="692949"/>
            </a:xfrm>
            <a:prstGeom prst="rect">
              <a:avLst/>
            </a:prstGeom>
            <a:noFill/>
            <a:extLst>
              <a:ext uri="{909E8E84-426E-40DD-AFC4-6F175D3DCCD1}">
                <a14:hiddenFill xmlns:a14="http://schemas.microsoft.com/office/drawing/2010/main">
                  <a:solidFill>
                    <a:srgbClr val="FFFFFF"/>
                  </a:solidFill>
                </a14:hiddenFill>
              </a:ext>
            </a:extLst>
          </p:spPr>
        </p:pic>
        <p:sp>
          <p:nvSpPr>
            <p:cNvPr id="237" name="TextBox 236">
              <a:extLst>
                <a:ext uri="{FF2B5EF4-FFF2-40B4-BE49-F238E27FC236}">
                  <a16:creationId xmlns:a16="http://schemas.microsoft.com/office/drawing/2014/main" id="{DF0CF5CF-6332-4168-AB1E-1EC5A00A6319}"/>
                </a:ext>
              </a:extLst>
            </p:cNvPr>
            <p:cNvSpPr txBox="1"/>
            <p:nvPr/>
          </p:nvSpPr>
          <p:spPr>
            <a:xfrm>
              <a:off x="-4105635" y="4430871"/>
              <a:ext cx="13605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a:t>
              </a:r>
            </a:p>
          </p:txBody>
        </p:sp>
      </p:grpSp>
      <p:grpSp>
        <p:nvGrpSpPr>
          <p:cNvPr id="9" name="Group 8">
            <a:extLst>
              <a:ext uri="{FF2B5EF4-FFF2-40B4-BE49-F238E27FC236}">
                <a16:creationId xmlns:a16="http://schemas.microsoft.com/office/drawing/2014/main" id="{5DFEF775-3F0B-43EB-918D-8479D7A3B6A2}"/>
              </a:ext>
            </a:extLst>
          </p:cNvPr>
          <p:cNvGrpSpPr/>
          <p:nvPr/>
        </p:nvGrpSpPr>
        <p:grpSpPr>
          <a:xfrm>
            <a:off x="880657" y="3861923"/>
            <a:ext cx="1797813" cy="751644"/>
            <a:chOff x="-2343150" y="2425137"/>
            <a:chExt cx="2057400" cy="751644"/>
          </a:xfrm>
        </p:grpSpPr>
        <p:sp>
          <p:nvSpPr>
            <p:cNvPr id="5" name="Rectangle: Rounded Corners 4">
              <a:extLst>
                <a:ext uri="{FF2B5EF4-FFF2-40B4-BE49-F238E27FC236}">
                  <a16:creationId xmlns:a16="http://schemas.microsoft.com/office/drawing/2014/main" id="{15B79FBA-C5BF-4F5B-B6E7-943319BBD9E6}"/>
                </a:ext>
              </a:extLst>
            </p:cNvPr>
            <p:cNvSpPr/>
            <p:nvPr/>
          </p:nvSpPr>
          <p:spPr>
            <a:xfrm>
              <a:off x="-2343150" y="2539349"/>
              <a:ext cx="205740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a:extLst>
                <a:ext uri="{FF2B5EF4-FFF2-40B4-BE49-F238E27FC236}">
                  <a16:creationId xmlns:a16="http://schemas.microsoft.com/office/drawing/2014/main" id="{14CD1E65-0085-43AF-A3A4-82E31EBFF31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60505" y="2447240"/>
              <a:ext cx="692110" cy="615329"/>
            </a:xfrm>
            <a:prstGeom prst="rect">
              <a:avLst/>
            </a:prstGeom>
          </p:spPr>
        </p:pic>
        <p:pic>
          <p:nvPicPr>
            <p:cNvPr id="217" name="Picture 216">
              <a:extLst>
                <a:ext uri="{FF2B5EF4-FFF2-40B4-BE49-F238E27FC236}">
                  <a16:creationId xmlns:a16="http://schemas.microsoft.com/office/drawing/2014/main" id="{E5781C33-0F32-495E-BFE2-F49A91D9B40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06782" y="2425137"/>
              <a:ext cx="1653964" cy="751644"/>
            </a:xfrm>
            <a:prstGeom prst="rect">
              <a:avLst/>
            </a:prstGeom>
          </p:spPr>
        </p:pic>
      </p:grpSp>
      <p:grpSp>
        <p:nvGrpSpPr>
          <p:cNvPr id="24" name="Group 23">
            <a:extLst>
              <a:ext uri="{FF2B5EF4-FFF2-40B4-BE49-F238E27FC236}">
                <a16:creationId xmlns:a16="http://schemas.microsoft.com/office/drawing/2014/main" id="{9AE232A9-3936-4434-9FAF-F42607F5C468}"/>
              </a:ext>
            </a:extLst>
          </p:cNvPr>
          <p:cNvGrpSpPr/>
          <p:nvPr/>
        </p:nvGrpSpPr>
        <p:grpSpPr>
          <a:xfrm>
            <a:off x="931660" y="4528253"/>
            <a:ext cx="1648727" cy="523220"/>
            <a:chOff x="-2492486" y="2943226"/>
            <a:chExt cx="2057400" cy="523220"/>
          </a:xfrm>
        </p:grpSpPr>
        <p:sp>
          <p:nvSpPr>
            <p:cNvPr id="222" name="Rectangle: Rounded Corners 221">
              <a:extLst>
                <a:ext uri="{FF2B5EF4-FFF2-40B4-BE49-F238E27FC236}">
                  <a16:creationId xmlns:a16="http://schemas.microsoft.com/office/drawing/2014/main" id="{4D8110A6-F5EF-4781-BC6A-155D8FBEAB8C}"/>
                </a:ext>
              </a:extLst>
            </p:cNvPr>
            <p:cNvSpPr/>
            <p:nvPr/>
          </p:nvSpPr>
          <p:spPr>
            <a:xfrm>
              <a:off x="-2492486" y="2943226"/>
              <a:ext cx="205740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Picture 2" descr="Ojos, Azul, Globos Oculares, Cejas">
              <a:extLst>
                <a:ext uri="{FF2B5EF4-FFF2-40B4-BE49-F238E27FC236}">
                  <a16:creationId xmlns:a16="http://schemas.microsoft.com/office/drawing/2014/main" id="{46D1CB7B-022B-4DC8-9AEE-B330E08838C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82353" y="2943226"/>
              <a:ext cx="1178297" cy="523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7" name="Group 226">
            <a:extLst>
              <a:ext uri="{FF2B5EF4-FFF2-40B4-BE49-F238E27FC236}">
                <a16:creationId xmlns:a16="http://schemas.microsoft.com/office/drawing/2014/main" id="{AF80A559-2622-4670-B5C3-63529B0C197B}"/>
              </a:ext>
            </a:extLst>
          </p:cNvPr>
          <p:cNvGrpSpPr/>
          <p:nvPr/>
        </p:nvGrpSpPr>
        <p:grpSpPr>
          <a:xfrm>
            <a:off x="5589522" y="2074050"/>
            <a:ext cx="5555321" cy="3153052"/>
            <a:chOff x="5589522" y="2074050"/>
            <a:chExt cx="5555321" cy="3153052"/>
          </a:xfrm>
        </p:grpSpPr>
        <p:sp>
          <p:nvSpPr>
            <p:cNvPr id="67" name="Speech Bubble: Rectangle with Corners Rounded 66">
              <a:extLst>
                <a:ext uri="{FF2B5EF4-FFF2-40B4-BE49-F238E27FC236}">
                  <a16:creationId xmlns:a16="http://schemas.microsoft.com/office/drawing/2014/main" id="{2A3DBCD3-A4CB-42CF-BC35-DF6896D0E55A}"/>
                </a:ext>
              </a:extLst>
            </p:cNvPr>
            <p:cNvSpPr/>
            <p:nvPr/>
          </p:nvSpPr>
          <p:spPr>
            <a:xfrm>
              <a:off x="5589522" y="2074050"/>
              <a:ext cx="5555321" cy="3079036"/>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The story is that only slave owners were allowed to eat this pumpkin soup (‘soup </a:t>
              </a:r>
              <a:r>
                <a:rPr lang="en-GB" sz="2000" dirty="0" err="1">
                  <a:solidFill>
                    <a:schemeClr val="bg1"/>
                  </a:solidFill>
                  <a:latin typeface="Century Gothic" panose="020B0502020202020204" pitchFamily="34" charset="0"/>
                </a:rPr>
                <a:t>joumou</a:t>
              </a:r>
              <a:r>
                <a:rPr lang="en-GB" sz="2000" dirty="0">
                  <a:solidFill>
                    <a:schemeClr val="bg1"/>
                  </a:solidFill>
                  <a:latin typeface="Century Gothic" panose="020B0502020202020204" pitchFamily="34" charset="0"/>
                </a:rPr>
                <a:t>’). After the revolution, this soup was for everyone and came to symbolise Haitian freedom and independence.</a:t>
              </a:r>
            </a:p>
          </p:txBody>
        </p:sp>
        <p:pic>
          <p:nvPicPr>
            <p:cNvPr id="29" name="Picture 28" descr="A picture containing logo&#10;&#10;Description automatically generated">
              <a:extLst>
                <a:ext uri="{FF2B5EF4-FFF2-40B4-BE49-F238E27FC236}">
                  <a16:creationId xmlns:a16="http://schemas.microsoft.com/office/drawing/2014/main" id="{39A767B3-09E2-4E30-AEDD-61A5B1551A8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83487" y="3998778"/>
              <a:ext cx="1667291" cy="1228324"/>
            </a:xfrm>
            <a:prstGeom prst="rect">
              <a:avLst/>
            </a:prstGeom>
          </p:spPr>
        </p:pic>
        <p:grpSp>
          <p:nvGrpSpPr>
            <p:cNvPr id="226" name="Group 225">
              <a:extLst>
                <a:ext uri="{FF2B5EF4-FFF2-40B4-BE49-F238E27FC236}">
                  <a16:creationId xmlns:a16="http://schemas.microsoft.com/office/drawing/2014/main" id="{EA8C5678-87FF-497E-A246-0C6310C791C3}"/>
                </a:ext>
              </a:extLst>
            </p:cNvPr>
            <p:cNvGrpSpPr/>
            <p:nvPr/>
          </p:nvGrpSpPr>
          <p:grpSpPr>
            <a:xfrm>
              <a:off x="9939112" y="2136290"/>
              <a:ext cx="1099152" cy="736675"/>
              <a:chOff x="-2119439" y="800624"/>
              <a:chExt cx="1099152" cy="736675"/>
            </a:xfrm>
          </p:grpSpPr>
          <p:pic>
            <p:nvPicPr>
              <p:cNvPr id="69" name="Picture 68" descr="Icon&#10;&#10;Description automatically generated">
                <a:extLst>
                  <a:ext uri="{FF2B5EF4-FFF2-40B4-BE49-F238E27FC236}">
                    <a16:creationId xmlns:a16="http://schemas.microsoft.com/office/drawing/2014/main" id="{95AFEB64-3127-4E02-B0DF-D6715DD1E432}"/>
                  </a:ext>
                </a:extLst>
              </p:cNvPr>
              <p:cNvPicPr>
                <a:picLocks noChangeAspect="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32549" t="21908" r="30637" b="40986"/>
              <a:stretch/>
            </p:blipFill>
            <p:spPr>
              <a:xfrm>
                <a:off x="-1976488" y="800624"/>
                <a:ext cx="838855" cy="736675"/>
              </a:xfrm>
              <a:prstGeom prst="rect">
                <a:avLst/>
              </a:prstGeom>
            </p:spPr>
          </p:pic>
          <p:pic>
            <p:nvPicPr>
              <p:cNvPr id="70" name="Picture 69">
                <a:extLst>
                  <a:ext uri="{FF2B5EF4-FFF2-40B4-BE49-F238E27FC236}">
                    <a16:creationId xmlns:a16="http://schemas.microsoft.com/office/drawing/2014/main" id="{313AB425-2946-45A7-9BAE-53CEA8026027}"/>
                  </a:ext>
                </a:extLst>
              </p:cNvPr>
              <p:cNvPicPr>
                <a:picLocks noChangeAspect="1"/>
              </p:cNvPicPr>
              <p:nvPr/>
            </p:nvPicPr>
            <p:blipFill>
              <a:blip r:embed="rId2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2119439" y="873744"/>
                <a:ext cx="1099152" cy="454447"/>
              </a:xfrm>
              <a:prstGeom prst="rect">
                <a:avLst/>
              </a:prstGeom>
            </p:spPr>
          </p:pic>
        </p:grpSp>
      </p:grpSp>
      <p:grpSp>
        <p:nvGrpSpPr>
          <p:cNvPr id="235" name="Group 234">
            <a:extLst>
              <a:ext uri="{FF2B5EF4-FFF2-40B4-BE49-F238E27FC236}">
                <a16:creationId xmlns:a16="http://schemas.microsoft.com/office/drawing/2014/main" id="{130A2DC7-D15A-455E-B3C6-6827B11B756D}"/>
              </a:ext>
            </a:extLst>
          </p:cNvPr>
          <p:cNvGrpSpPr/>
          <p:nvPr/>
        </p:nvGrpSpPr>
        <p:grpSpPr>
          <a:xfrm>
            <a:off x="2860672" y="5572307"/>
            <a:ext cx="1452554" cy="627147"/>
            <a:chOff x="-2574323" y="4691420"/>
            <a:chExt cx="1452554" cy="627147"/>
          </a:xfrm>
        </p:grpSpPr>
        <p:sp>
          <p:nvSpPr>
            <p:cNvPr id="61" name="Rectangle: Rounded Corners 60">
              <a:extLst>
                <a:ext uri="{FF2B5EF4-FFF2-40B4-BE49-F238E27FC236}">
                  <a16:creationId xmlns:a16="http://schemas.microsoft.com/office/drawing/2014/main" id="{B3C09518-4B11-4AE8-8F82-DB3BB4B086CD}"/>
                </a:ext>
              </a:extLst>
            </p:cNvPr>
            <p:cNvSpPr/>
            <p:nvPr/>
          </p:nvSpPr>
          <p:spPr>
            <a:xfrm>
              <a:off x="-2574323" y="4691420"/>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a:extLst>
                <a:ext uri="{FF2B5EF4-FFF2-40B4-BE49-F238E27FC236}">
                  <a16:creationId xmlns:a16="http://schemas.microsoft.com/office/drawing/2014/main" id="{90352F29-E7D5-4167-8C80-34D5F2D60E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3301747">
              <a:off x="-2151407" y="4563269"/>
              <a:ext cx="593346" cy="917250"/>
            </a:xfrm>
            <a:prstGeom prst="rect">
              <a:avLst/>
            </a:prstGeom>
          </p:spPr>
        </p:pic>
      </p:grpSp>
      <p:sp>
        <p:nvSpPr>
          <p:cNvPr id="79" name="Speech Bubble: Rectangle with Corners Rounded 78">
            <a:extLst>
              <a:ext uri="{FF2B5EF4-FFF2-40B4-BE49-F238E27FC236}">
                <a16:creationId xmlns:a16="http://schemas.microsoft.com/office/drawing/2014/main" id="{A1580F21-1354-4675-8CEF-A3036BF1E6FB}"/>
              </a:ext>
            </a:extLst>
          </p:cNvPr>
          <p:cNvSpPr/>
          <p:nvPr/>
        </p:nvSpPr>
        <p:spPr>
          <a:xfrm>
            <a:off x="8441294" y="4981286"/>
            <a:ext cx="3667052" cy="1122834"/>
          </a:xfrm>
          <a:prstGeom prst="wedgeRoundRectCallout">
            <a:avLst>
              <a:gd name="adj1" fmla="val -41932"/>
              <a:gd name="adj2" fmla="val 62500"/>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latin typeface="Century Gothic" panose="020B0502020202020204" pitchFamily="34" charset="0"/>
              </a:rPr>
              <a:t>Bisous</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(kisses) is a way to sign off your messages to close friends and family.</a:t>
            </a:r>
          </a:p>
        </p:txBody>
      </p:sp>
      <p:pic>
        <p:nvPicPr>
          <p:cNvPr id="84" name="Google Shape;134;p2">
            <a:hlinkClick r:id="" action="ppaction://noaction">
              <a:snd r:embed="rId3" name="f3B_1.wav"/>
            </a:hlinkClick>
            <a:extLst>
              <a:ext uri="{FF2B5EF4-FFF2-40B4-BE49-F238E27FC236}">
                <a16:creationId xmlns:a16="http://schemas.microsoft.com/office/drawing/2014/main" id="{537AC490-A7D0-4520-991E-41B1EF69C390}"/>
              </a:ext>
            </a:extLst>
          </p:cNvPr>
          <p:cNvPicPr preferRelativeResize="0"/>
          <p:nvPr/>
        </p:nvPicPr>
        <p:blipFill rotWithShape="1">
          <a:blip r:embed="rId29">
            <a:alphaModFix/>
          </a:blip>
          <a:srcRect/>
          <a:stretch/>
        </p:blipFill>
        <p:spPr>
          <a:xfrm>
            <a:off x="158377" y="880011"/>
            <a:ext cx="377532" cy="369235"/>
          </a:xfrm>
          <a:prstGeom prst="rect">
            <a:avLst/>
          </a:prstGeom>
          <a:noFill/>
          <a:ln>
            <a:noFill/>
          </a:ln>
          <a:effectLst>
            <a:outerShdw blurRad="50800" dist="38100" dir="5400000" algn="t" rotWithShape="0">
              <a:prstClr val="black">
                <a:alpha val="40000"/>
              </a:prstClr>
            </a:outerShdw>
          </a:effectLst>
        </p:spPr>
      </p:pic>
      <p:pic>
        <p:nvPicPr>
          <p:cNvPr id="85" name="Google Shape;134;p2">
            <a:hlinkClick r:id="" action="ppaction://noaction">
              <a:snd r:embed="rId4" name="f3B_2.wav"/>
            </a:hlinkClick>
            <a:extLst>
              <a:ext uri="{FF2B5EF4-FFF2-40B4-BE49-F238E27FC236}">
                <a16:creationId xmlns:a16="http://schemas.microsoft.com/office/drawing/2014/main" id="{21E23638-95E9-41A8-A473-EF64C8FF8222}"/>
              </a:ext>
            </a:extLst>
          </p:cNvPr>
          <p:cNvPicPr preferRelativeResize="0"/>
          <p:nvPr/>
        </p:nvPicPr>
        <p:blipFill rotWithShape="1">
          <a:blip r:embed="rId29">
            <a:alphaModFix/>
          </a:blip>
          <a:srcRect/>
          <a:stretch/>
        </p:blipFill>
        <p:spPr>
          <a:xfrm>
            <a:off x="134241" y="1707565"/>
            <a:ext cx="377532" cy="369235"/>
          </a:xfrm>
          <a:prstGeom prst="rect">
            <a:avLst/>
          </a:prstGeom>
          <a:noFill/>
          <a:ln>
            <a:noFill/>
          </a:ln>
          <a:effectLst>
            <a:outerShdw blurRad="50800" dist="38100" dir="5400000" algn="t" rotWithShape="0">
              <a:prstClr val="black">
                <a:alpha val="40000"/>
              </a:prstClr>
            </a:outerShdw>
          </a:effectLst>
        </p:spPr>
      </p:pic>
      <p:pic>
        <p:nvPicPr>
          <p:cNvPr id="86" name="Google Shape;134;p2">
            <a:hlinkClick r:id="" action="ppaction://noaction">
              <a:snd r:embed="rId5" name="f3B_3.wav"/>
            </a:hlinkClick>
            <a:extLst>
              <a:ext uri="{FF2B5EF4-FFF2-40B4-BE49-F238E27FC236}">
                <a16:creationId xmlns:a16="http://schemas.microsoft.com/office/drawing/2014/main" id="{AD572131-BCA7-480B-A1C6-A357C5A56DB3}"/>
              </a:ext>
            </a:extLst>
          </p:cNvPr>
          <p:cNvPicPr preferRelativeResize="0"/>
          <p:nvPr/>
        </p:nvPicPr>
        <p:blipFill rotWithShape="1">
          <a:blip r:embed="rId29">
            <a:alphaModFix/>
          </a:blip>
          <a:srcRect/>
          <a:stretch/>
        </p:blipFill>
        <p:spPr>
          <a:xfrm>
            <a:off x="123171" y="2614735"/>
            <a:ext cx="377532" cy="369235"/>
          </a:xfrm>
          <a:prstGeom prst="rect">
            <a:avLst/>
          </a:prstGeom>
          <a:noFill/>
          <a:ln>
            <a:noFill/>
          </a:ln>
          <a:effectLst>
            <a:outerShdw blurRad="50800" dist="38100" dir="5400000" algn="t" rotWithShape="0">
              <a:prstClr val="black">
                <a:alpha val="40000"/>
              </a:prstClr>
            </a:outerShdw>
          </a:effectLst>
        </p:spPr>
      </p:pic>
      <p:pic>
        <p:nvPicPr>
          <p:cNvPr id="87" name="Google Shape;134;p2">
            <a:hlinkClick r:id="" action="ppaction://noaction">
              <a:snd r:embed="rId6" name="f3B_4.wav"/>
            </a:hlinkClick>
            <a:extLst>
              <a:ext uri="{FF2B5EF4-FFF2-40B4-BE49-F238E27FC236}">
                <a16:creationId xmlns:a16="http://schemas.microsoft.com/office/drawing/2014/main" id="{476100B2-9473-4AC8-ABBE-217B8CE345C8}"/>
              </a:ext>
            </a:extLst>
          </p:cNvPr>
          <p:cNvPicPr preferRelativeResize="0"/>
          <p:nvPr/>
        </p:nvPicPr>
        <p:blipFill rotWithShape="1">
          <a:blip r:embed="rId29">
            <a:alphaModFix/>
          </a:blip>
          <a:srcRect/>
          <a:stretch/>
        </p:blipFill>
        <p:spPr>
          <a:xfrm>
            <a:off x="134241" y="4147049"/>
            <a:ext cx="377532" cy="369235"/>
          </a:xfrm>
          <a:prstGeom prst="rect">
            <a:avLst/>
          </a:prstGeom>
          <a:noFill/>
          <a:ln>
            <a:noFill/>
          </a:ln>
          <a:effectLst>
            <a:outerShdw blurRad="50800" dist="38100" dir="5400000" algn="t" rotWithShape="0">
              <a:prstClr val="black">
                <a:alpha val="40000"/>
              </a:prstClr>
            </a:outerShdw>
          </a:effectLst>
        </p:spPr>
      </p:pic>
      <p:pic>
        <p:nvPicPr>
          <p:cNvPr id="88" name="Google Shape;134;p2">
            <a:hlinkClick r:id="" action="ppaction://noaction">
              <a:snd r:embed="rId7" name="f3B_5.wav"/>
            </a:hlinkClick>
            <a:extLst>
              <a:ext uri="{FF2B5EF4-FFF2-40B4-BE49-F238E27FC236}">
                <a16:creationId xmlns:a16="http://schemas.microsoft.com/office/drawing/2014/main" id="{11AA83F3-A8BA-49D5-A957-52D2DAB2A07D}"/>
              </a:ext>
            </a:extLst>
          </p:cNvPr>
          <p:cNvPicPr preferRelativeResize="0"/>
          <p:nvPr/>
        </p:nvPicPr>
        <p:blipFill rotWithShape="1">
          <a:blip r:embed="rId29">
            <a:alphaModFix/>
          </a:blip>
          <a:srcRect/>
          <a:stretch/>
        </p:blipFill>
        <p:spPr>
          <a:xfrm>
            <a:off x="158377" y="5664738"/>
            <a:ext cx="377532" cy="369235"/>
          </a:xfrm>
          <a:prstGeom prst="rect">
            <a:avLst/>
          </a:prstGeom>
          <a:noFill/>
          <a:ln>
            <a:noFill/>
          </a:ln>
          <a:effectLst>
            <a:outerShdw blurRad="50800" dist="38100" dir="5400000" algn="t" rotWithShape="0">
              <a:prstClr val="black">
                <a:alpha val="40000"/>
              </a:prstClr>
            </a:outerShdw>
          </a:effectLst>
        </p:spPr>
      </p:pic>
      <p:pic>
        <p:nvPicPr>
          <p:cNvPr id="89" name="Picture 88" descr="Icon&#10;&#10;Description automatically generated">
            <a:extLst>
              <a:ext uri="{FF2B5EF4-FFF2-40B4-BE49-F238E27FC236}">
                <a16:creationId xmlns:a16="http://schemas.microsoft.com/office/drawing/2014/main" id="{E52ACFB3-5D36-4613-82E9-888E99A55D5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90" name="Title 1">
            <a:extLst>
              <a:ext uri="{FF2B5EF4-FFF2-40B4-BE49-F238E27FC236}">
                <a16:creationId xmlns:a16="http://schemas.microsoft.com/office/drawing/2014/main" id="{A8835BC2-59E5-4EEA-869C-4ADA37EC58E0}"/>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34699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750"/>
                                        <p:tgtEl>
                                          <p:spTgt spid="23"/>
                                        </p:tgtEl>
                                      </p:cBhvr>
                                    </p:animEffect>
                                    <p:set>
                                      <p:cBhvr>
                                        <p:cTn id="7" dur="1" fill="hold">
                                          <p:stCondLst>
                                            <p:cond delay="274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f3B_1.wav"/>
                                        </p:tgtEl>
                                      </p:cMediaNode>
                                    </p:audio>
                                  </p:subTnLst>
                                </p:cTn>
                              </p:par>
                            </p:childTnLst>
                          </p:cTn>
                        </p:par>
                        <p:par>
                          <p:cTn id="8" fill="hold">
                            <p:stCondLst>
                              <p:cond delay="2750"/>
                            </p:stCondLst>
                            <p:childTnLst>
                              <p:par>
                                <p:cTn id="9" presetID="6" presetClass="exit" presetSubtype="32" fill="hold" nodeType="afterEffect">
                                  <p:stCondLst>
                                    <p:cond delay="2000"/>
                                  </p:stCondLst>
                                  <p:childTnLst>
                                    <p:animEffect transition="out" filter="circle(out)">
                                      <p:cBhvr>
                                        <p:cTn id="10" dur="2500"/>
                                        <p:tgtEl>
                                          <p:spTgt spid="6"/>
                                        </p:tgtEl>
                                      </p:cBhvr>
                                    </p:animEffect>
                                    <p:set>
                                      <p:cBhvr>
                                        <p:cTn id="11" dur="1" fill="hold">
                                          <p:stCondLst>
                                            <p:cond delay="2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nodeType="clickEffect">
                                  <p:stCondLst>
                                    <p:cond delay="0"/>
                                  </p:stCondLst>
                                  <p:childTnLst>
                                    <p:animEffect transition="out" filter="circle(out)">
                                      <p:cBhvr>
                                        <p:cTn id="15" dur="2000"/>
                                        <p:tgtEl>
                                          <p:spTgt spid="20"/>
                                        </p:tgtEl>
                                      </p:cBhvr>
                                    </p:animEffect>
                                    <p:set>
                                      <p:cBhvr>
                                        <p:cTn id="16" dur="1" fill="hold">
                                          <p:stCondLst>
                                            <p:cond delay="1999"/>
                                          </p:stCondLst>
                                        </p:cTn>
                                        <p:tgtEl>
                                          <p:spTgt spid="20"/>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f3B_2.wav"/>
                                        </p:tgtEl>
                                      </p:cMediaNode>
                                    </p:audio>
                                  </p:subTnLst>
                                </p:cTn>
                              </p:par>
                            </p:childTnLst>
                          </p:cTn>
                        </p:par>
                        <p:par>
                          <p:cTn id="17" fill="hold">
                            <p:stCondLst>
                              <p:cond delay="2000"/>
                            </p:stCondLst>
                            <p:childTnLst>
                              <p:par>
                                <p:cTn id="18" presetID="6" presetClass="exit" presetSubtype="32" fill="hold" nodeType="afterEffect">
                                  <p:stCondLst>
                                    <p:cond delay="2000"/>
                                  </p:stCondLst>
                                  <p:childTnLst>
                                    <p:animEffect transition="out" filter="circle(out)">
                                      <p:cBhvr>
                                        <p:cTn id="19" dur="2000"/>
                                        <p:tgtEl>
                                          <p:spTgt spid="26"/>
                                        </p:tgtEl>
                                      </p:cBhvr>
                                    </p:animEffect>
                                    <p:set>
                                      <p:cBhvr>
                                        <p:cTn id="20" dur="1" fill="hold">
                                          <p:stCondLst>
                                            <p:cond delay="19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38"/>
                                        </p:tgtEl>
                                      </p:cBhvr>
                                    </p:animEffect>
                                    <p:set>
                                      <p:cBhvr>
                                        <p:cTn id="25" dur="1" fill="hold">
                                          <p:stCondLst>
                                            <p:cond delay="1999"/>
                                          </p:stCondLst>
                                        </p:cTn>
                                        <p:tgtEl>
                                          <p:spTgt spid="2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5" name="f3B_3.wav"/>
                                        </p:tgtEl>
                                      </p:cMediaNode>
                                    </p:audio>
                                  </p:subTnLst>
                                </p:cTn>
                              </p:par>
                            </p:childTnLst>
                          </p:cTn>
                        </p:par>
                      </p:childTnLst>
                    </p:cTn>
                  </p:par>
                  <p:par>
                    <p:cTn id="26" fill="hold">
                      <p:stCondLst>
                        <p:cond delay="indefinite"/>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9"/>
                                        </p:tgtEl>
                                      </p:cBhvr>
                                    </p:animEffect>
                                    <p:set>
                                      <p:cBhvr>
                                        <p:cTn id="30"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6" name="f3B_4.wav"/>
                                        </p:tgtEl>
                                      </p:cMediaNode>
                                    </p:audio>
                                  </p:subTnLst>
                                </p:cTn>
                              </p:par>
                            </p:childTnLst>
                          </p:cTn>
                        </p:par>
                        <p:par>
                          <p:cTn id="31" fill="hold">
                            <p:stCondLst>
                              <p:cond delay="2000"/>
                            </p:stCondLst>
                            <p:childTnLst>
                              <p:par>
                                <p:cTn id="32" presetID="6" presetClass="exit" presetSubtype="32" fill="hold" nodeType="afterEffect">
                                  <p:stCondLst>
                                    <p:cond delay="2000"/>
                                  </p:stCondLst>
                                  <p:childTnLst>
                                    <p:animEffect transition="out" filter="circle(out)">
                                      <p:cBhvr>
                                        <p:cTn id="33" dur="2000"/>
                                        <p:tgtEl>
                                          <p:spTgt spid="24"/>
                                        </p:tgtEl>
                                      </p:cBhvr>
                                    </p:animEffect>
                                    <p:set>
                                      <p:cBhvr>
                                        <p:cTn id="34" dur="1" fill="hold">
                                          <p:stCondLst>
                                            <p:cond delay="1999"/>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235"/>
                                        </p:tgtEl>
                                      </p:cBhvr>
                                    </p:animEffect>
                                    <p:set>
                                      <p:cBhvr>
                                        <p:cTn id="39" dur="1" fill="hold">
                                          <p:stCondLst>
                                            <p:cond delay="1999"/>
                                          </p:stCondLst>
                                        </p:cTn>
                                        <p:tgtEl>
                                          <p:spTgt spid="23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f3B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8" name="f3B_6.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2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227"/>
                                        </p:tgtEl>
                                      </p:cBhvr>
                                    </p:animEffect>
                                    <p:set>
                                      <p:cBhvr>
                                        <p:cTn id="60" dur="1" fill="hold">
                                          <p:stCondLst>
                                            <p:cond delay="1999"/>
                                          </p:stCondLst>
                                        </p:cTn>
                                        <p:tgtEl>
                                          <p:spTgt spid="22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79" grpId="0" animBg="1"/>
      <p:bldP spid="7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7" name="TextBox 36">
            <a:hlinkClick r:id="" action="ppaction://noaction">
              <a:snd r:embed="rId4" name="Parle_avec_ton_partenaire.wav"/>
            </a:hlinkClick>
            <a:extLst>
              <a:ext uri="{FF2B5EF4-FFF2-40B4-BE49-F238E27FC236}">
                <a16:creationId xmlns:a16="http://schemas.microsoft.com/office/drawing/2014/main" id="{868CA353-6B7B-44CA-92FB-9ACDF811AC62}"/>
              </a:ext>
            </a:extLst>
          </p:cNvPr>
          <p:cNvSpPr txBox="1"/>
          <p:nvPr/>
        </p:nvSpPr>
        <p:spPr>
          <a:xfrm>
            <a:off x="3455260" y="14280"/>
            <a:ext cx="6022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TextBox 39">
            <a:extLst>
              <a:ext uri="{FF2B5EF4-FFF2-40B4-BE49-F238E27FC236}">
                <a16:creationId xmlns:a16="http://schemas.microsoft.com/office/drawing/2014/main" id="{4041479D-D8FE-4504-80A5-14C4487B82F4}"/>
              </a:ext>
            </a:extLst>
          </p:cNvPr>
          <p:cNvSpPr txBox="1"/>
          <p:nvPr/>
        </p:nvSpPr>
        <p:spPr>
          <a:xfrm>
            <a:off x="371517" y="1497173"/>
            <a:ext cx="5303520"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prepares</a:t>
            </a:r>
          </a:p>
        </p:txBody>
      </p:sp>
      <p:sp>
        <p:nvSpPr>
          <p:cNvPr id="42" name="TextBox 41">
            <a:extLst>
              <a:ext uri="{FF2B5EF4-FFF2-40B4-BE49-F238E27FC236}">
                <a16:creationId xmlns:a16="http://schemas.microsoft.com/office/drawing/2014/main" id="{46E9D20F-A90D-4E73-9952-8DB189AA66DA}"/>
              </a:ext>
            </a:extLst>
          </p:cNvPr>
          <p:cNvSpPr txBox="1"/>
          <p:nvPr/>
        </p:nvSpPr>
        <p:spPr>
          <a:xfrm>
            <a:off x="6451439" y="1920320"/>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Speech Bubble: Rectangle with Corners Rounded 45">
            <a:extLst>
              <a:ext uri="{FF2B5EF4-FFF2-40B4-BE49-F238E27FC236}">
                <a16:creationId xmlns:a16="http://schemas.microsoft.com/office/drawing/2014/main" id="{C202C917-E19D-4F92-B0AD-A2C8BFC43BF0}"/>
              </a:ext>
            </a:extLst>
          </p:cNvPr>
          <p:cNvSpPr/>
          <p:nvPr/>
        </p:nvSpPr>
        <p:spPr>
          <a:xfrm>
            <a:off x="1870098" y="3395950"/>
            <a:ext cx="2523385" cy="1006827"/>
          </a:xfrm>
          <a:prstGeom prst="wedgeRoundRectCallout">
            <a:avLst>
              <a:gd name="adj1" fmla="val -41049"/>
              <a:gd name="adj2" fmla="val 12412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pré</a:t>
            </a:r>
            <a:r>
              <a:rPr lang="en-GB" sz="2800" kern="0" dirty="0">
                <a:solidFill>
                  <a:prstClr val="white"/>
                </a:solidFill>
                <a:latin typeface="Century Gothic" panose="020B0502020202020204" pitchFamily="34" charset="0"/>
              </a:rPr>
              <a:t>pare</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Graphic 4" descr="User">
            <a:extLst>
              <a:ext uri="{FF2B5EF4-FFF2-40B4-BE49-F238E27FC236}">
                <a16:creationId xmlns:a16="http://schemas.microsoft.com/office/drawing/2014/main" id="{7EC62D95-B010-44DB-A5A8-C3B058D22B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4359" y="4717294"/>
            <a:ext cx="1356293" cy="1356293"/>
          </a:xfrm>
          <a:prstGeom prst="rect">
            <a:avLst/>
          </a:prstGeom>
        </p:spPr>
      </p:pic>
      <p:pic>
        <p:nvPicPr>
          <p:cNvPr id="48" name="Graphic 47" descr="User">
            <a:extLst>
              <a:ext uri="{FF2B5EF4-FFF2-40B4-BE49-F238E27FC236}">
                <a16:creationId xmlns:a16="http://schemas.microsoft.com/office/drawing/2014/main" id="{BFFC8403-CE34-4B1F-BBE9-41A5E1B6B4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15896" y="4525869"/>
            <a:ext cx="1356293" cy="1356293"/>
          </a:xfrm>
          <a:prstGeom prst="rect">
            <a:avLst/>
          </a:prstGeom>
        </p:spPr>
      </p:pic>
      <p:sp>
        <p:nvSpPr>
          <p:cNvPr id="9" name="TextBox 8">
            <a:extLst>
              <a:ext uri="{FF2B5EF4-FFF2-40B4-BE49-F238E27FC236}">
                <a16:creationId xmlns:a16="http://schemas.microsoft.com/office/drawing/2014/main" id="{0249E2B0-878F-4438-8344-2372796CB6E5}"/>
              </a:ext>
            </a:extLst>
          </p:cNvPr>
          <p:cNvSpPr txBox="1"/>
          <p:nvPr/>
        </p:nvSpPr>
        <p:spPr>
          <a:xfrm>
            <a:off x="1308872" y="530211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50" name="TextBox 49">
            <a:extLst>
              <a:ext uri="{FF2B5EF4-FFF2-40B4-BE49-F238E27FC236}">
                <a16:creationId xmlns:a16="http://schemas.microsoft.com/office/drawing/2014/main" id="{B57A44FC-C9EF-495F-83C5-96FB96AD563E}"/>
              </a:ext>
            </a:extLst>
          </p:cNvPr>
          <p:cNvSpPr txBox="1"/>
          <p:nvPr/>
        </p:nvSpPr>
        <p:spPr>
          <a:xfrm>
            <a:off x="10134666" y="5114642"/>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21" name="TextBox 20">
            <a:hlinkClick r:id="" action="ppaction://noaction">
              <a:snd r:embed="rId8" name="f4_00.wav"/>
            </a:hlinkClick>
            <a:extLst>
              <a:ext uri="{FF2B5EF4-FFF2-40B4-BE49-F238E27FC236}">
                <a16:creationId xmlns:a16="http://schemas.microsoft.com/office/drawing/2014/main" id="{CA83408B-4A18-4447-B3E9-02422547F29F}"/>
              </a:ext>
            </a:extLst>
          </p:cNvPr>
          <p:cNvSpPr txBox="1"/>
          <p:nvPr/>
        </p:nvSpPr>
        <p:spPr>
          <a:xfrm>
            <a:off x="192395" y="764085"/>
            <a:ext cx="33554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3" name="TextBox 22">
            <a:hlinkClick r:id="" action="ppaction://noaction">
              <a:snd r:embed="rId9" name="f4_000.wav"/>
            </a:hlinkClick>
            <a:extLst>
              <a:ext uri="{FF2B5EF4-FFF2-40B4-BE49-F238E27FC236}">
                <a16:creationId xmlns:a16="http://schemas.microsoft.com/office/drawing/2014/main" id="{41F98BD5-A46C-410B-A588-BC23FAD0010C}"/>
              </a:ext>
            </a:extLst>
          </p:cNvPr>
          <p:cNvSpPr txBox="1"/>
          <p:nvPr/>
        </p:nvSpPr>
        <p:spPr>
          <a:xfrm>
            <a:off x="3343322" y="777126"/>
            <a:ext cx="80265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correspondante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4" name="Graphic 23" descr="Male profile">
            <a:extLst>
              <a:ext uri="{FF2B5EF4-FFF2-40B4-BE49-F238E27FC236}">
                <a16:creationId xmlns:a16="http://schemas.microsoft.com/office/drawing/2014/main" id="{13BB4B82-69A4-40EE-BF32-E9205D47EB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2241" y="3245207"/>
            <a:ext cx="806370" cy="806370"/>
          </a:xfrm>
          <a:prstGeom prst="rect">
            <a:avLst/>
          </a:prstGeom>
        </p:spPr>
      </p:pic>
      <p:pic>
        <p:nvPicPr>
          <p:cNvPr id="25" name="Picture 24">
            <a:extLst>
              <a:ext uri="{FF2B5EF4-FFF2-40B4-BE49-F238E27FC236}">
                <a16:creationId xmlns:a16="http://schemas.microsoft.com/office/drawing/2014/main" id="{A7C203CC-086D-4DB3-8AF2-D78FA07F64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0669" y="3378901"/>
            <a:ext cx="842387" cy="622577"/>
          </a:xfrm>
          <a:prstGeom prst="rect">
            <a:avLst/>
          </a:prstGeom>
        </p:spPr>
      </p:pic>
      <p:pic>
        <p:nvPicPr>
          <p:cNvPr id="26" name="Graphic 25" descr="Male profile">
            <a:extLst>
              <a:ext uri="{FF2B5EF4-FFF2-40B4-BE49-F238E27FC236}">
                <a16:creationId xmlns:a16="http://schemas.microsoft.com/office/drawing/2014/main" id="{A0680D8B-1782-4194-B2B1-D9B153F7C3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34720" y="3355751"/>
            <a:ext cx="806370" cy="806370"/>
          </a:xfrm>
          <a:prstGeom prst="rect">
            <a:avLst/>
          </a:prstGeom>
        </p:spPr>
      </p:pic>
      <p:sp>
        <p:nvSpPr>
          <p:cNvPr id="27" name="Rectangle: Rounded Corners 26">
            <a:extLst>
              <a:ext uri="{FF2B5EF4-FFF2-40B4-BE49-F238E27FC236}">
                <a16:creationId xmlns:a16="http://schemas.microsoft.com/office/drawing/2014/main" id="{69B95AD1-6A46-4333-98EC-765CF9275AF1}"/>
              </a:ext>
            </a:extLst>
          </p:cNvPr>
          <p:cNvSpPr/>
          <p:nvPr/>
        </p:nvSpPr>
        <p:spPr>
          <a:xfrm>
            <a:off x="8667885" y="3330265"/>
            <a:ext cx="1459805" cy="806370"/>
          </a:xfrm>
          <a:prstGeom prst="roundRect">
            <a:avLst/>
          </a:prstGeom>
          <a:noFill/>
          <a:ln w="25400" cap="flat" cmpd="sng" algn="ctr">
            <a:solidFill>
              <a:srgbClr val="FF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28" name="Picture 27">
            <a:extLst>
              <a:ext uri="{FF2B5EF4-FFF2-40B4-BE49-F238E27FC236}">
                <a16:creationId xmlns:a16="http://schemas.microsoft.com/office/drawing/2014/main" id="{2B196A59-C6B8-4B1A-941C-63D954E6D6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69156" y="3429000"/>
            <a:ext cx="842387" cy="622577"/>
          </a:xfrm>
          <a:prstGeom prst="rect">
            <a:avLst/>
          </a:prstGeom>
        </p:spPr>
      </p:pic>
      <p:pic>
        <p:nvPicPr>
          <p:cNvPr id="29" name="Picture 28" descr="Shape, circle&#10;&#10;Description automatically generated">
            <a:extLst>
              <a:ext uri="{FF2B5EF4-FFF2-40B4-BE49-F238E27FC236}">
                <a16:creationId xmlns:a16="http://schemas.microsoft.com/office/drawing/2014/main" id="{C571603F-3198-4583-B068-897951666229}"/>
              </a:ext>
            </a:extLst>
          </p:cNvPr>
          <p:cNvPicPr>
            <a:picLocks noChangeAspect="1"/>
          </p:cNvPicPr>
          <p:nvPr/>
        </p:nvPicPr>
        <p:blipFill rotWithShape="1">
          <a:blip r:embed="rId13">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7275213" y="3412757"/>
            <a:ext cx="311646" cy="204681"/>
          </a:xfrm>
          <a:prstGeom prst="rect">
            <a:avLst/>
          </a:prstGeom>
        </p:spPr>
      </p:pic>
      <p:pic>
        <p:nvPicPr>
          <p:cNvPr id="30" name="Graphic 29" descr="Female Profile">
            <a:extLst>
              <a:ext uri="{FF2B5EF4-FFF2-40B4-BE49-F238E27FC236}">
                <a16:creationId xmlns:a16="http://schemas.microsoft.com/office/drawing/2014/main" id="{F62BA41A-0CFB-4F96-9D65-BE86EF337AB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86604" y="3355751"/>
            <a:ext cx="741960" cy="741960"/>
          </a:xfrm>
          <a:prstGeom prst="rect">
            <a:avLst/>
          </a:prstGeom>
        </p:spPr>
      </p:pic>
      <p:pic>
        <p:nvPicPr>
          <p:cNvPr id="32" name="Graphic 31" descr="Female Profile">
            <a:extLst>
              <a:ext uri="{FF2B5EF4-FFF2-40B4-BE49-F238E27FC236}">
                <a16:creationId xmlns:a16="http://schemas.microsoft.com/office/drawing/2014/main" id="{31B3E7DB-010A-4DE7-A7C2-60B8AF65EC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00547" y="3355751"/>
            <a:ext cx="741960" cy="741960"/>
          </a:xfrm>
          <a:prstGeom prst="rect">
            <a:avLst/>
          </a:prstGeom>
        </p:spPr>
      </p:pic>
      <p:graphicFrame>
        <p:nvGraphicFramePr>
          <p:cNvPr id="33" name="Table 19">
            <a:extLst>
              <a:ext uri="{FF2B5EF4-FFF2-40B4-BE49-F238E27FC236}">
                <a16:creationId xmlns:a16="http://schemas.microsoft.com/office/drawing/2014/main" id="{2E4E2DD1-18C1-4492-A2DE-547254A7972C}"/>
              </a:ext>
            </a:extLst>
          </p:cNvPr>
          <p:cNvGraphicFramePr>
            <a:graphicFrameLocks noGrp="1"/>
          </p:cNvGraphicFramePr>
          <p:nvPr>
            <p:extLst>
              <p:ext uri="{D42A27DB-BD31-4B8C-83A1-F6EECF244321}">
                <p14:modId xmlns:p14="http://schemas.microsoft.com/office/powerpoint/2010/main" val="1544444903"/>
              </p:ext>
            </p:extLst>
          </p:nvPr>
        </p:nvGraphicFramePr>
        <p:xfrm>
          <a:off x="6949659" y="3197592"/>
          <a:ext cx="4746387" cy="9991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bl>
          </a:graphicData>
        </a:graphic>
      </p:graphicFrame>
      <p:sp>
        <p:nvSpPr>
          <p:cNvPr id="34" name="TextBox 33">
            <a:extLst>
              <a:ext uri="{FF2B5EF4-FFF2-40B4-BE49-F238E27FC236}">
                <a16:creationId xmlns:a16="http://schemas.microsoft.com/office/drawing/2014/main" id="{97DFB652-146D-47B9-94E7-F0A1DFAE8191}"/>
              </a:ext>
            </a:extLst>
          </p:cNvPr>
          <p:cNvSpPr txBox="1"/>
          <p:nvPr/>
        </p:nvSpPr>
        <p:spPr>
          <a:xfrm>
            <a:off x="6511759" y="2614738"/>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Tree>
    <p:extLst>
      <p:ext uri="{BB962C8B-B14F-4D97-AF65-F5344CB8AC3E}">
        <p14:creationId xmlns:p14="http://schemas.microsoft.com/office/powerpoint/2010/main" val="6612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4_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He wears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sing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give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watches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organise (mixed</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group)</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extLst>
              <p:ext uri="{D42A27DB-BD31-4B8C-83A1-F6EECF244321}">
                <p14:modId xmlns:p14="http://schemas.microsoft.com/office/powerpoint/2010/main" val="2043957231"/>
              </p:ext>
            </p:extLst>
          </p:nvPr>
        </p:nvGraphicFramePr>
        <p:xfrm>
          <a:off x="6295304" y="1323162"/>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porte</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4" name="TextBox 23">
            <a:extLst>
              <a:ext uri="{FF2B5EF4-FFF2-40B4-BE49-F238E27FC236}">
                <a16:creationId xmlns:a16="http://schemas.microsoft.com/office/drawing/2014/main" id="{AA912721-3B4E-483E-9F9F-0B7703A7E629}"/>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Ils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donnent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5" name="TextBox 24">
            <a:extLst>
              <a:ext uri="{FF2B5EF4-FFF2-40B4-BE49-F238E27FC236}">
                <a16:creationId xmlns:a16="http://schemas.microsoft.com/office/drawing/2014/main" id="{AA5F55D1-5D91-4D8D-B1F6-08B1A991D5C4}"/>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regarde</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6" name="TextBox 25">
            <a:extLst>
              <a:ext uri="{FF2B5EF4-FFF2-40B4-BE49-F238E27FC236}">
                <a16:creationId xmlns:a16="http://schemas.microsoft.com/office/drawing/2014/main" id="{689740BB-6A11-422C-A746-78FDFF529E91}"/>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ils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organisent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46" name="TextBox 45">
            <a:extLst>
              <a:ext uri="{FF2B5EF4-FFF2-40B4-BE49-F238E27FC236}">
                <a16:creationId xmlns:a16="http://schemas.microsoft.com/office/drawing/2014/main" id="{39E460C4-43B4-4E1D-9951-62E1BE28B96D}"/>
              </a:ext>
            </a:extLst>
          </p:cNvPr>
          <p:cNvSpPr txBox="1"/>
          <p:nvPr/>
        </p:nvSpPr>
        <p:spPr>
          <a:xfrm>
            <a:off x="609030" y="306167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Ils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chantent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9597528" y="1540749"/>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9" name="Picture 48">
            <a:extLst>
              <a:ext uri="{FF2B5EF4-FFF2-40B4-BE49-F238E27FC236}">
                <a16:creationId xmlns:a16="http://schemas.microsoft.com/office/drawing/2014/main" id="{3CC3871F-54FC-4A40-BECF-7B1748475A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3536" y="1621063"/>
            <a:ext cx="363028" cy="726056"/>
          </a:xfrm>
          <a:prstGeom prst="rect">
            <a:avLst/>
          </a:prstGeom>
        </p:spPr>
      </p:pic>
      <p:pic>
        <p:nvPicPr>
          <p:cNvPr id="52" name="Picture 51" descr="boy">
            <a:extLst>
              <a:ext uri="{FF2B5EF4-FFF2-40B4-BE49-F238E27FC236}">
                <a16:creationId xmlns:a16="http://schemas.microsoft.com/office/drawing/2014/main" id="{51BE730E-A0F0-464D-984E-676930B477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66281" y="1753259"/>
            <a:ext cx="480046" cy="549938"/>
          </a:xfrm>
          <a:prstGeom prst="rect">
            <a:avLst/>
          </a:prstGeom>
        </p:spPr>
      </p:pic>
      <p:sp>
        <p:nvSpPr>
          <p:cNvPr id="2" name="Rectangle 1">
            <a:extLst>
              <a:ext uri="{FF2B5EF4-FFF2-40B4-BE49-F238E27FC236}">
                <a16:creationId xmlns:a16="http://schemas.microsoft.com/office/drawing/2014/main" id="{3E8AF8AB-D6A7-4093-816F-4DBF64853954}"/>
              </a:ext>
            </a:extLst>
          </p:cNvPr>
          <p:cNvSpPr/>
          <p:nvPr/>
        </p:nvSpPr>
        <p:spPr>
          <a:xfrm>
            <a:off x="5885514" y="1753259"/>
            <a:ext cx="553357" cy="461665"/>
          </a:xfrm>
          <a:prstGeom prst="rect">
            <a:avLst/>
          </a:prstGeom>
        </p:spPr>
        <p:txBody>
          <a:bodyPr wrap="none">
            <a:spAutoFit/>
          </a:bodyPr>
          <a:lstStyle/>
          <a:p>
            <a:r>
              <a:rPr lang="en-GB" sz="2400" dirty="0">
                <a:latin typeface="Century Gothic" panose="020B0502020202020204" pitchFamily="34" charset="0"/>
              </a:rPr>
              <a:t>1) </a:t>
            </a:r>
          </a:p>
        </p:txBody>
      </p:sp>
      <p:sp>
        <p:nvSpPr>
          <p:cNvPr id="4" name="Speech Bubble: Rectangle with Corners Rounded 3">
            <a:extLst>
              <a:ext uri="{FF2B5EF4-FFF2-40B4-BE49-F238E27FC236}">
                <a16:creationId xmlns:a16="http://schemas.microsoft.com/office/drawing/2014/main" id="{909B0C1C-5C80-4DCB-9973-9C6DE9C2BCD9}"/>
              </a:ext>
            </a:extLst>
          </p:cNvPr>
          <p:cNvSpPr/>
          <p:nvPr/>
        </p:nvSpPr>
        <p:spPr>
          <a:xfrm>
            <a:off x="8668497" y="1587321"/>
            <a:ext cx="694213" cy="363028"/>
          </a:xfrm>
          <a:prstGeom prst="wedgeRoundRectCallout">
            <a:avLst>
              <a:gd name="adj1" fmla="val -53762"/>
              <a:gd name="adj2" fmla="val 9640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a:extLst>
              <a:ext uri="{FF2B5EF4-FFF2-40B4-BE49-F238E27FC236}">
                <a16:creationId xmlns:a16="http://schemas.microsoft.com/office/drawing/2014/main" id="{3E60E2FE-BCEE-46D4-81DF-8B527951B6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988904" y="1631537"/>
            <a:ext cx="298530" cy="597060"/>
          </a:xfrm>
          <a:prstGeom prst="rect">
            <a:avLst/>
          </a:prstGeom>
        </p:spPr>
      </p:pic>
      <p:sp>
        <p:nvSpPr>
          <p:cNvPr id="58" name="Rectangle 57">
            <a:extLst>
              <a:ext uri="{FF2B5EF4-FFF2-40B4-BE49-F238E27FC236}">
                <a16:creationId xmlns:a16="http://schemas.microsoft.com/office/drawing/2014/main" id="{EE0ABB23-935C-483B-BEF8-39B48D5C45A5}"/>
              </a:ext>
            </a:extLst>
          </p:cNvPr>
          <p:cNvSpPr/>
          <p:nvPr/>
        </p:nvSpPr>
        <p:spPr>
          <a:xfrm>
            <a:off x="5896697" y="2746930"/>
            <a:ext cx="553357" cy="461665"/>
          </a:xfrm>
          <a:prstGeom prst="rect">
            <a:avLst/>
          </a:prstGeom>
        </p:spPr>
        <p:txBody>
          <a:bodyPr wrap="none">
            <a:spAutoFit/>
          </a:bodyPr>
          <a:lstStyle/>
          <a:p>
            <a:r>
              <a:rPr lang="en-GB" sz="2400" dirty="0">
                <a:latin typeface="Century Gothic" panose="020B0502020202020204" pitchFamily="34" charset="0"/>
              </a:rPr>
              <a:t>2) </a:t>
            </a:r>
          </a:p>
        </p:txBody>
      </p:sp>
      <p:sp>
        <p:nvSpPr>
          <p:cNvPr id="59" name="Rectangle 58">
            <a:extLst>
              <a:ext uri="{FF2B5EF4-FFF2-40B4-BE49-F238E27FC236}">
                <a16:creationId xmlns:a16="http://schemas.microsoft.com/office/drawing/2014/main" id="{0F2506DC-8594-4FFD-BEF2-39B555165327}"/>
              </a:ext>
            </a:extLst>
          </p:cNvPr>
          <p:cNvSpPr/>
          <p:nvPr/>
        </p:nvSpPr>
        <p:spPr>
          <a:xfrm>
            <a:off x="5896697" y="3820974"/>
            <a:ext cx="553357" cy="461665"/>
          </a:xfrm>
          <a:prstGeom prst="rect">
            <a:avLst/>
          </a:prstGeom>
        </p:spPr>
        <p:txBody>
          <a:bodyPr wrap="none">
            <a:spAutoFit/>
          </a:bodyPr>
          <a:lstStyle/>
          <a:p>
            <a:r>
              <a:rPr lang="en-GB" sz="2400" dirty="0">
                <a:latin typeface="Century Gothic" panose="020B0502020202020204" pitchFamily="34" charset="0"/>
              </a:rPr>
              <a:t>3) </a:t>
            </a:r>
          </a:p>
        </p:txBody>
      </p:sp>
      <p:sp>
        <p:nvSpPr>
          <p:cNvPr id="60" name="Rectangle 59">
            <a:extLst>
              <a:ext uri="{FF2B5EF4-FFF2-40B4-BE49-F238E27FC236}">
                <a16:creationId xmlns:a16="http://schemas.microsoft.com/office/drawing/2014/main" id="{3D96D5B8-772A-460F-BE54-561CDA2BFADE}"/>
              </a:ext>
            </a:extLst>
          </p:cNvPr>
          <p:cNvSpPr/>
          <p:nvPr/>
        </p:nvSpPr>
        <p:spPr>
          <a:xfrm>
            <a:off x="5909284" y="4772485"/>
            <a:ext cx="553357" cy="461665"/>
          </a:xfrm>
          <a:prstGeom prst="rect">
            <a:avLst/>
          </a:prstGeom>
        </p:spPr>
        <p:txBody>
          <a:bodyPr wrap="none">
            <a:spAutoFit/>
          </a:bodyPr>
          <a:lstStyle/>
          <a:p>
            <a:r>
              <a:rPr lang="en-GB" sz="2400" dirty="0">
                <a:latin typeface="Century Gothic" panose="020B0502020202020204" pitchFamily="34" charset="0"/>
              </a:rPr>
              <a:t>4) </a:t>
            </a:r>
          </a:p>
        </p:txBody>
      </p:sp>
      <p:sp>
        <p:nvSpPr>
          <p:cNvPr id="61" name="Rectangle 60">
            <a:extLst>
              <a:ext uri="{FF2B5EF4-FFF2-40B4-BE49-F238E27FC236}">
                <a16:creationId xmlns:a16="http://schemas.microsoft.com/office/drawing/2014/main" id="{EBA17C55-FF8B-48DA-963D-B01162D59345}"/>
              </a:ext>
            </a:extLst>
          </p:cNvPr>
          <p:cNvSpPr/>
          <p:nvPr/>
        </p:nvSpPr>
        <p:spPr>
          <a:xfrm>
            <a:off x="5896697" y="5740332"/>
            <a:ext cx="553357" cy="461665"/>
          </a:xfrm>
          <a:prstGeom prst="rect">
            <a:avLst/>
          </a:prstGeom>
        </p:spPr>
        <p:txBody>
          <a:bodyPr wrap="none">
            <a:spAutoFit/>
          </a:bodyPr>
          <a:lstStyle/>
          <a:p>
            <a:r>
              <a:rPr lang="en-GB" sz="2400" dirty="0">
                <a:latin typeface="Century Gothic" panose="020B0502020202020204" pitchFamily="34" charset="0"/>
              </a:rPr>
              <a:t>5) </a:t>
            </a:r>
          </a:p>
        </p:txBody>
      </p:sp>
      <p:grpSp>
        <p:nvGrpSpPr>
          <p:cNvPr id="62" name="Group 61" descr="two people singing">
            <a:extLst>
              <a:ext uri="{FF2B5EF4-FFF2-40B4-BE49-F238E27FC236}">
                <a16:creationId xmlns:a16="http://schemas.microsoft.com/office/drawing/2014/main" id="{28E1C8A2-013C-41FB-B04F-007A19BC8E66}"/>
              </a:ext>
            </a:extLst>
          </p:cNvPr>
          <p:cNvGrpSpPr/>
          <p:nvPr/>
        </p:nvGrpSpPr>
        <p:grpSpPr>
          <a:xfrm>
            <a:off x="8166281" y="2593399"/>
            <a:ext cx="930953" cy="936227"/>
            <a:chOff x="2170742" y="3665566"/>
            <a:chExt cx="963065" cy="841300"/>
          </a:xfrm>
        </p:grpSpPr>
        <p:pic>
          <p:nvPicPr>
            <p:cNvPr id="63" name="Picture 62" descr="women singing">
              <a:extLst>
                <a:ext uri="{FF2B5EF4-FFF2-40B4-BE49-F238E27FC236}">
                  <a16:creationId xmlns:a16="http://schemas.microsoft.com/office/drawing/2014/main" id="{A59BBA21-24AD-4026-B42B-91D067810895}"/>
                </a:ext>
              </a:extLst>
            </p:cNvPr>
            <p:cNvPicPr>
              <a:picLocks noChangeAspect="1"/>
            </p:cNvPicPr>
            <p:nvPr/>
          </p:nvPicPr>
          <p:blipFill rotWithShape="1">
            <a:blip r:embed="rId12">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64" name="Picture 63" descr="women singing">
              <a:extLst>
                <a:ext uri="{FF2B5EF4-FFF2-40B4-BE49-F238E27FC236}">
                  <a16:creationId xmlns:a16="http://schemas.microsoft.com/office/drawing/2014/main" id="{45DAD74E-5CD4-4A3B-BAF4-2B7B5A2D07CD}"/>
                </a:ext>
              </a:extLst>
            </p:cNvPr>
            <p:cNvPicPr>
              <a:picLocks noChangeAspect="1"/>
            </p:cNvPicPr>
            <p:nvPr/>
          </p:nvPicPr>
          <p:blipFill rotWithShape="1">
            <a:blip r:embed="rId12">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65" name="Picture 64" descr="two people singing">
            <a:extLst>
              <a:ext uri="{FF2B5EF4-FFF2-40B4-BE49-F238E27FC236}">
                <a16:creationId xmlns:a16="http://schemas.microsoft.com/office/drawing/2014/main" id="{F9060387-A0AE-4112-9866-80FEC419C721}"/>
              </a:ext>
            </a:extLst>
          </p:cNvPr>
          <p:cNvPicPr>
            <a:picLocks noChangeAspect="1"/>
          </p:cNvPicPr>
          <p:nvPr/>
        </p:nvPicPr>
        <p:blipFill rotWithShape="1">
          <a:blip r:embed="rId12">
            <a:extLst>
              <a:ext uri="{28A0092B-C50C-407E-A947-70E740481C1C}">
                <a14:useLocalDpi xmlns:a14="http://schemas.microsoft.com/office/drawing/2010/main" val="0"/>
              </a:ext>
            </a:extLst>
          </a:blip>
          <a:srcRect r="56680"/>
          <a:stretch/>
        </p:blipFill>
        <p:spPr>
          <a:xfrm>
            <a:off x="6435361" y="2660202"/>
            <a:ext cx="1056071" cy="856102"/>
          </a:xfrm>
          <a:prstGeom prst="rect">
            <a:avLst/>
          </a:prstGeom>
        </p:spPr>
      </p:pic>
      <p:pic>
        <p:nvPicPr>
          <p:cNvPr id="66" name="Picture 65">
            <a:extLst>
              <a:ext uri="{FF2B5EF4-FFF2-40B4-BE49-F238E27FC236}">
                <a16:creationId xmlns:a16="http://schemas.microsoft.com/office/drawing/2014/main" id="{9265F62A-7482-42BC-B086-33A738C9075E}"/>
              </a:ext>
            </a:extLst>
          </p:cNvPr>
          <p:cNvPicPr>
            <a:picLocks noChangeAspect="1"/>
          </p:cNvPicPr>
          <p:nvPr/>
        </p:nvPicPr>
        <p:blipFill rotWithShape="1">
          <a:blip r:embed="rId13">
            <a:extLst>
              <a:ext uri="{28A0092B-C50C-407E-A947-70E740481C1C}">
                <a14:useLocalDpi xmlns:a14="http://schemas.microsoft.com/office/drawing/2010/main" val="0"/>
              </a:ext>
            </a:extLst>
          </a:blip>
          <a:srcRect l="18702" t="16032" r="61442" b="14652"/>
          <a:stretch/>
        </p:blipFill>
        <p:spPr>
          <a:xfrm>
            <a:off x="9963092" y="2424940"/>
            <a:ext cx="491119" cy="857202"/>
          </a:xfrm>
          <a:prstGeom prst="rect">
            <a:avLst/>
          </a:prstGeom>
        </p:spPr>
      </p:pic>
      <p:pic>
        <p:nvPicPr>
          <p:cNvPr id="67" name="Graphic 66" descr="Female Profile">
            <a:extLst>
              <a:ext uri="{FF2B5EF4-FFF2-40B4-BE49-F238E27FC236}">
                <a16:creationId xmlns:a16="http://schemas.microsoft.com/office/drawing/2014/main" id="{1FCF21FD-1BF7-4DD6-8DCD-60CB5DE44D8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3930" y="3668693"/>
            <a:ext cx="741960" cy="741960"/>
          </a:xfrm>
          <a:prstGeom prst="rect">
            <a:avLst/>
          </a:prstGeom>
        </p:spPr>
      </p:pic>
      <p:pic>
        <p:nvPicPr>
          <p:cNvPr id="69" name="Graphic 68" descr="Male profile">
            <a:extLst>
              <a:ext uri="{FF2B5EF4-FFF2-40B4-BE49-F238E27FC236}">
                <a16:creationId xmlns:a16="http://schemas.microsoft.com/office/drawing/2014/main" id="{C3474790-A413-4FD7-88F4-39C679AB152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62582" y="3568868"/>
            <a:ext cx="806370" cy="806370"/>
          </a:xfrm>
          <a:prstGeom prst="rect">
            <a:avLst/>
          </a:prstGeom>
        </p:spPr>
      </p:pic>
      <p:pic>
        <p:nvPicPr>
          <p:cNvPr id="70" name="Graphic 69" descr="Female Profile">
            <a:extLst>
              <a:ext uri="{FF2B5EF4-FFF2-40B4-BE49-F238E27FC236}">
                <a16:creationId xmlns:a16="http://schemas.microsoft.com/office/drawing/2014/main" id="{7C39703B-F339-4BBF-9A89-0751C099A3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92845" y="3584895"/>
            <a:ext cx="806370" cy="806370"/>
          </a:xfrm>
          <a:prstGeom prst="rect">
            <a:avLst/>
          </a:prstGeom>
        </p:spPr>
      </p:pic>
      <p:pic>
        <p:nvPicPr>
          <p:cNvPr id="71" name="Graphic 70" descr="Female Profile">
            <a:extLst>
              <a:ext uri="{FF2B5EF4-FFF2-40B4-BE49-F238E27FC236}">
                <a16:creationId xmlns:a16="http://schemas.microsoft.com/office/drawing/2014/main" id="{8B9F8471-507F-4CB1-86C3-2EA093BB74E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25731" y="3715009"/>
            <a:ext cx="741960" cy="741960"/>
          </a:xfrm>
          <a:prstGeom prst="rect">
            <a:avLst/>
          </a:prstGeom>
        </p:spPr>
      </p:pic>
      <p:pic>
        <p:nvPicPr>
          <p:cNvPr id="72" name="Graphic 71" descr="Female Profile">
            <a:extLst>
              <a:ext uri="{FF2B5EF4-FFF2-40B4-BE49-F238E27FC236}">
                <a16:creationId xmlns:a16="http://schemas.microsoft.com/office/drawing/2014/main" id="{41F2191D-6AF8-4219-B441-3907E56467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07513" y="3715009"/>
            <a:ext cx="741960" cy="741960"/>
          </a:xfrm>
          <a:prstGeom prst="rect">
            <a:avLst/>
          </a:prstGeom>
        </p:spPr>
      </p:pic>
      <p:pic>
        <p:nvPicPr>
          <p:cNvPr id="73" name="Picture 72" descr="Logo, icon&#10;&#10;Description automatically generated">
            <a:extLst>
              <a:ext uri="{FF2B5EF4-FFF2-40B4-BE49-F238E27FC236}">
                <a16:creationId xmlns:a16="http://schemas.microsoft.com/office/drawing/2014/main" id="{19B71CB8-4329-4E51-8265-AE689B00C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75705" y="4039522"/>
            <a:ext cx="534422" cy="549005"/>
          </a:xfrm>
          <a:prstGeom prst="rect">
            <a:avLst/>
          </a:prstGeom>
        </p:spPr>
      </p:pic>
      <p:pic>
        <p:nvPicPr>
          <p:cNvPr id="74" name="Picture 73" descr="Logo, icon&#10;&#10;Description automatically generated">
            <a:extLst>
              <a:ext uri="{FF2B5EF4-FFF2-40B4-BE49-F238E27FC236}">
                <a16:creationId xmlns:a16="http://schemas.microsoft.com/office/drawing/2014/main" id="{221ABDE0-98A8-46EF-9063-12D90F7E764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17093" y="4069930"/>
            <a:ext cx="534422" cy="549005"/>
          </a:xfrm>
          <a:prstGeom prst="rect">
            <a:avLst/>
          </a:prstGeom>
        </p:spPr>
      </p:pic>
      <p:pic>
        <p:nvPicPr>
          <p:cNvPr id="75" name="Picture 74" descr="Logo, icon&#10;&#10;Description automatically generated">
            <a:extLst>
              <a:ext uri="{FF2B5EF4-FFF2-40B4-BE49-F238E27FC236}">
                <a16:creationId xmlns:a16="http://schemas.microsoft.com/office/drawing/2014/main" id="{734B48D8-DF18-4816-9AE2-028337EDF1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16501" y="3981133"/>
            <a:ext cx="534422" cy="549005"/>
          </a:xfrm>
          <a:prstGeom prst="rect">
            <a:avLst/>
          </a:prstGeom>
        </p:spPr>
      </p:pic>
      <p:pic>
        <p:nvPicPr>
          <p:cNvPr id="76" name="Graphic 75" descr="Female Profile">
            <a:extLst>
              <a:ext uri="{FF2B5EF4-FFF2-40B4-BE49-F238E27FC236}">
                <a16:creationId xmlns:a16="http://schemas.microsoft.com/office/drawing/2014/main" id="{B71A58BD-6D89-4D4B-8B50-EFBF37979FB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96926" y="4700855"/>
            <a:ext cx="741960" cy="741960"/>
          </a:xfrm>
          <a:prstGeom prst="rect">
            <a:avLst/>
          </a:prstGeom>
        </p:spPr>
      </p:pic>
      <p:pic>
        <p:nvPicPr>
          <p:cNvPr id="6" name="Picture 5" descr="Shape, circle&#10;&#10;Description automatically generated">
            <a:extLst>
              <a:ext uri="{FF2B5EF4-FFF2-40B4-BE49-F238E27FC236}">
                <a16:creationId xmlns:a16="http://schemas.microsoft.com/office/drawing/2014/main" id="{65CE05F2-6E73-4B71-8AE9-DB005D38020F}"/>
              </a:ext>
            </a:extLst>
          </p:cNvPr>
          <p:cNvPicPr>
            <a:picLocks noChangeAspect="1"/>
          </p:cNvPicPr>
          <p:nvPr/>
        </p:nvPicPr>
        <p:blipFill rotWithShape="1">
          <a:blip r:embed="rId19">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8517011" y="4860882"/>
            <a:ext cx="311646" cy="204681"/>
          </a:xfrm>
          <a:prstGeom prst="rect">
            <a:avLst/>
          </a:prstGeom>
        </p:spPr>
      </p:pic>
      <p:pic>
        <p:nvPicPr>
          <p:cNvPr id="77" name="Graphic 76" descr="Male profile">
            <a:extLst>
              <a:ext uri="{FF2B5EF4-FFF2-40B4-BE49-F238E27FC236}">
                <a16:creationId xmlns:a16="http://schemas.microsoft.com/office/drawing/2014/main" id="{D97F8CE7-C7EF-4DCC-88A8-33DDA71BD8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58171" y="4636445"/>
            <a:ext cx="806370" cy="806370"/>
          </a:xfrm>
          <a:prstGeom prst="rect">
            <a:avLst/>
          </a:prstGeom>
        </p:spPr>
      </p:pic>
      <p:pic>
        <p:nvPicPr>
          <p:cNvPr id="78" name="Graphic 77" descr="Female Profile">
            <a:extLst>
              <a:ext uri="{FF2B5EF4-FFF2-40B4-BE49-F238E27FC236}">
                <a16:creationId xmlns:a16="http://schemas.microsoft.com/office/drawing/2014/main" id="{FD54432D-C3D6-45E0-98DC-EB0027633D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88434" y="4652472"/>
            <a:ext cx="806370" cy="806370"/>
          </a:xfrm>
          <a:prstGeom prst="rect">
            <a:avLst/>
          </a:prstGeom>
        </p:spPr>
      </p:pic>
      <p:pic>
        <p:nvPicPr>
          <p:cNvPr id="79" name="Picture 78" descr="Shape, circle&#10;&#10;Description automatically generated">
            <a:extLst>
              <a:ext uri="{FF2B5EF4-FFF2-40B4-BE49-F238E27FC236}">
                <a16:creationId xmlns:a16="http://schemas.microsoft.com/office/drawing/2014/main" id="{9297847C-E052-4168-BCB7-F508AB2AAC38}"/>
              </a:ext>
            </a:extLst>
          </p:cNvPr>
          <p:cNvPicPr>
            <a:picLocks noChangeAspect="1"/>
          </p:cNvPicPr>
          <p:nvPr/>
        </p:nvPicPr>
        <p:blipFill rotWithShape="1">
          <a:blip r:embed="rId19">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6625750" y="4821831"/>
            <a:ext cx="311646" cy="204681"/>
          </a:xfrm>
          <a:prstGeom prst="rect">
            <a:avLst/>
          </a:prstGeom>
        </p:spPr>
      </p:pic>
      <p:pic>
        <p:nvPicPr>
          <p:cNvPr id="80" name="Picture 79" descr="Shape, circle&#10;&#10;Description automatically generated">
            <a:extLst>
              <a:ext uri="{FF2B5EF4-FFF2-40B4-BE49-F238E27FC236}">
                <a16:creationId xmlns:a16="http://schemas.microsoft.com/office/drawing/2014/main" id="{9E43AC58-213B-4103-843F-61550EBE68D5}"/>
              </a:ext>
            </a:extLst>
          </p:cNvPr>
          <p:cNvPicPr>
            <a:picLocks noChangeAspect="1"/>
          </p:cNvPicPr>
          <p:nvPr/>
        </p:nvPicPr>
        <p:blipFill rotWithShape="1">
          <a:blip r:embed="rId19">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7228234" y="4850976"/>
            <a:ext cx="311646" cy="204681"/>
          </a:xfrm>
          <a:prstGeom prst="rect">
            <a:avLst/>
          </a:prstGeom>
        </p:spPr>
      </p:pic>
      <p:grpSp>
        <p:nvGrpSpPr>
          <p:cNvPr id="82" name="Group 81">
            <a:extLst>
              <a:ext uri="{FF2B5EF4-FFF2-40B4-BE49-F238E27FC236}">
                <a16:creationId xmlns:a16="http://schemas.microsoft.com/office/drawing/2014/main" id="{3D4162D3-7702-4A1F-9AFB-FDBC29B929FD}"/>
              </a:ext>
            </a:extLst>
          </p:cNvPr>
          <p:cNvGrpSpPr/>
          <p:nvPr/>
        </p:nvGrpSpPr>
        <p:grpSpPr>
          <a:xfrm>
            <a:off x="9690407" y="4661964"/>
            <a:ext cx="1071821" cy="657328"/>
            <a:chOff x="199103" y="494279"/>
            <a:chExt cx="3431183" cy="2104280"/>
          </a:xfrm>
        </p:grpSpPr>
        <p:pic>
          <p:nvPicPr>
            <p:cNvPr id="83" name="Picture 82">
              <a:extLst>
                <a:ext uri="{FF2B5EF4-FFF2-40B4-BE49-F238E27FC236}">
                  <a16:creationId xmlns:a16="http://schemas.microsoft.com/office/drawing/2014/main" id="{9F6E35BE-36EB-4C74-BBE5-DACF04D6AE2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84" name="Picture 83">
              <a:extLst>
                <a:ext uri="{FF2B5EF4-FFF2-40B4-BE49-F238E27FC236}">
                  <a16:creationId xmlns:a16="http://schemas.microsoft.com/office/drawing/2014/main" id="{EF8C4D8E-E03C-436A-93BA-285663312AA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81" name="Graphic 80" descr="Female Profile">
            <a:extLst>
              <a:ext uri="{FF2B5EF4-FFF2-40B4-BE49-F238E27FC236}">
                <a16:creationId xmlns:a16="http://schemas.microsoft.com/office/drawing/2014/main" id="{EAE948F7-0FFA-4040-9666-661B127640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23402" y="4694018"/>
            <a:ext cx="741960" cy="741960"/>
          </a:xfrm>
          <a:prstGeom prst="rect">
            <a:avLst/>
          </a:prstGeom>
        </p:spPr>
      </p:pic>
      <p:pic>
        <p:nvPicPr>
          <p:cNvPr id="85" name="Graphic 84" descr="Female Profile">
            <a:extLst>
              <a:ext uri="{FF2B5EF4-FFF2-40B4-BE49-F238E27FC236}">
                <a16:creationId xmlns:a16="http://schemas.microsoft.com/office/drawing/2014/main" id="{B5976FDA-EBCA-4B64-BEF4-C583D75A74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44193" y="5501993"/>
            <a:ext cx="741960" cy="741960"/>
          </a:xfrm>
          <a:prstGeom prst="rect">
            <a:avLst/>
          </a:prstGeom>
        </p:spPr>
      </p:pic>
      <p:pic>
        <p:nvPicPr>
          <p:cNvPr id="86" name="Graphic 85" descr="Female Profile">
            <a:extLst>
              <a:ext uri="{FF2B5EF4-FFF2-40B4-BE49-F238E27FC236}">
                <a16:creationId xmlns:a16="http://schemas.microsoft.com/office/drawing/2014/main" id="{A36D0243-E384-43E4-9EBB-851636FF81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25975" y="5501993"/>
            <a:ext cx="741960" cy="741960"/>
          </a:xfrm>
          <a:prstGeom prst="rect">
            <a:avLst/>
          </a:prstGeom>
        </p:spPr>
      </p:pic>
      <p:pic>
        <p:nvPicPr>
          <p:cNvPr id="87" name="Graphic 86" descr="Male profile">
            <a:extLst>
              <a:ext uri="{FF2B5EF4-FFF2-40B4-BE49-F238E27FC236}">
                <a16:creationId xmlns:a16="http://schemas.microsoft.com/office/drawing/2014/main" id="{1177D805-8891-47D7-B17E-3A020BD3A6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16501" y="5339299"/>
            <a:ext cx="806370" cy="806370"/>
          </a:xfrm>
          <a:prstGeom prst="rect">
            <a:avLst/>
          </a:prstGeom>
        </p:spPr>
      </p:pic>
      <p:pic>
        <p:nvPicPr>
          <p:cNvPr id="88" name="Graphic 87" descr="Male profile">
            <a:extLst>
              <a:ext uri="{FF2B5EF4-FFF2-40B4-BE49-F238E27FC236}">
                <a16:creationId xmlns:a16="http://schemas.microsoft.com/office/drawing/2014/main" id="{ED34446B-D7E3-4021-ACDB-8F434B213D6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648763" y="5428622"/>
            <a:ext cx="806370" cy="806370"/>
          </a:xfrm>
          <a:prstGeom prst="rect">
            <a:avLst/>
          </a:prstGeom>
        </p:spPr>
      </p:pic>
      <p:pic>
        <p:nvPicPr>
          <p:cNvPr id="89" name="Graphic 88" descr="Female Profile">
            <a:extLst>
              <a:ext uri="{FF2B5EF4-FFF2-40B4-BE49-F238E27FC236}">
                <a16:creationId xmlns:a16="http://schemas.microsoft.com/office/drawing/2014/main" id="{6EB9EEE0-8038-4E73-B45B-1DFE67F115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79026" y="5444649"/>
            <a:ext cx="806370" cy="806370"/>
          </a:xfrm>
          <a:prstGeom prst="rect">
            <a:avLst/>
          </a:prstGeom>
        </p:spPr>
      </p:pic>
      <p:pic>
        <p:nvPicPr>
          <p:cNvPr id="93" name="Picture 92" descr="A picture containing shape&#10;&#10;Description automatically generated">
            <a:extLst>
              <a:ext uri="{FF2B5EF4-FFF2-40B4-BE49-F238E27FC236}">
                <a16:creationId xmlns:a16="http://schemas.microsoft.com/office/drawing/2014/main" id="{339D75A7-A44C-4814-9AF3-1E12CFDF338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61145" y="5852638"/>
            <a:ext cx="391008" cy="421288"/>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5470F705-BD05-4D77-BB38-1C7CE194ED0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24953" y="5796074"/>
            <a:ext cx="391008" cy="421288"/>
          </a:xfrm>
          <a:prstGeom prst="rect">
            <a:avLst/>
          </a:prstGeom>
        </p:spPr>
      </p:pic>
      <p:pic>
        <p:nvPicPr>
          <p:cNvPr id="96" name="Picture 95" descr="A picture containing shape&#10;&#10;Description automatically generated">
            <a:extLst>
              <a:ext uri="{FF2B5EF4-FFF2-40B4-BE49-F238E27FC236}">
                <a16:creationId xmlns:a16="http://schemas.microsoft.com/office/drawing/2014/main" id="{043E32E6-A8F1-4392-921E-EEA302ED62B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124182" y="5796074"/>
            <a:ext cx="391008" cy="421288"/>
          </a:xfrm>
          <a:prstGeom prst="rect">
            <a:avLst/>
          </a:prstGeom>
        </p:spPr>
      </p:pic>
      <p:sp>
        <p:nvSpPr>
          <p:cNvPr id="97" name="Rectangle: Rounded Corners 96">
            <a:extLst>
              <a:ext uri="{FF2B5EF4-FFF2-40B4-BE49-F238E27FC236}">
                <a16:creationId xmlns:a16="http://schemas.microsoft.com/office/drawing/2014/main" id="{91D498B3-4B8D-4C61-9136-05949AC68447}"/>
              </a:ext>
            </a:extLst>
          </p:cNvPr>
          <p:cNvSpPr/>
          <p:nvPr/>
        </p:nvSpPr>
        <p:spPr>
          <a:xfrm>
            <a:off x="6337811" y="2591982"/>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Rectangle: Rounded Corners 97">
            <a:extLst>
              <a:ext uri="{FF2B5EF4-FFF2-40B4-BE49-F238E27FC236}">
                <a16:creationId xmlns:a16="http://schemas.microsoft.com/office/drawing/2014/main" id="{845F9296-CB39-42F6-8F39-A6F9545356EC}"/>
              </a:ext>
            </a:extLst>
          </p:cNvPr>
          <p:cNvSpPr/>
          <p:nvPr/>
        </p:nvSpPr>
        <p:spPr>
          <a:xfrm>
            <a:off x="9572939" y="3616832"/>
            <a:ext cx="1271424" cy="9030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9" name="Rectangle: Rounded Corners 98">
            <a:extLst>
              <a:ext uri="{FF2B5EF4-FFF2-40B4-BE49-F238E27FC236}">
                <a16:creationId xmlns:a16="http://schemas.microsoft.com/office/drawing/2014/main" id="{39C4E851-6F2C-4CAE-B0C8-549DEAD31464}"/>
              </a:ext>
            </a:extLst>
          </p:cNvPr>
          <p:cNvSpPr/>
          <p:nvPr/>
        </p:nvSpPr>
        <p:spPr>
          <a:xfrm>
            <a:off x="8061885" y="4629608"/>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C41F0D1B-084A-4EE8-80CD-5E5DE642E2BA}"/>
              </a:ext>
            </a:extLst>
          </p:cNvPr>
          <p:cNvSpPr/>
          <p:nvPr/>
        </p:nvSpPr>
        <p:spPr>
          <a:xfrm>
            <a:off x="8079026" y="5474197"/>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39428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3" name="f4_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subTnLst>
                                    <p:audio>
                                      <p:cMediaNode>
                                        <p:cTn display="0" masterRel="sameClick">
                                          <p:stCondLst>
                                            <p:cond evt="begin" delay="0">
                                              <p:tn val="18"/>
                                            </p:cond>
                                          </p:stCondLst>
                                          <p:endCondLst>
                                            <p:cond evt="onStopAudio" delay="0">
                                              <p:tgtEl>
                                                <p:sldTgt/>
                                              </p:tgtEl>
                                            </p:cond>
                                          </p:endCondLst>
                                        </p:cTn>
                                        <p:tgtEl>
                                          <p:sndTgt r:embed="rId4" name="f4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5" name="f4_3.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6" name="f4_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f4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6" grpId="0"/>
      <p:bldP spid="28" grpId="0" animBg="1"/>
      <p:bldP spid="97" grpId="0" animBg="1"/>
      <p:bldP spid="98" grpId="0" animBg="1"/>
      <p:bldP spid="99" grpId="0" animBg="1"/>
      <p:bldP spid="10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Graphic 128" descr="Male profile">
            <a:extLst>
              <a:ext uri="{FF2B5EF4-FFF2-40B4-BE49-F238E27FC236}">
                <a16:creationId xmlns:a16="http://schemas.microsoft.com/office/drawing/2014/main" id="{61FFD4AB-DC9D-4304-A9B8-11466B49DD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33157" y="2618820"/>
            <a:ext cx="806370" cy="806370"/>
          </a:xfrm>
          <a:prstGeom prst="rect">
            <a:avLst/>
          </a:prstGeom>
        </p:spPr>
      </p:pic>
      <p:pic>
        <p:nvPicPr>
          <p:cNvPr id="118" name="Picture 117" descr="Icon&#10;&#10;Description automatically generated">
            <a:extLst>
              <a:ext uri="{FF2B5EF4-FFF2-40B4-BE49-F238E27FC236}">
                <a16:creationId xmlns:a16="http://schemas.microsoft.com/office/drawing/2014/main" id="{EE0258A8-F560-431C-AEEB-F2E3E662FD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7477" y="4724352"/>
            <a:ext cx="669730" cy="669730"/>
          </a:xfrm>
          <a:prstGeom prst="rect">
            <a:avLst/>
          </a:prstGeom>
        </p:spPr>
      </p:pic>
      <p:pic>
        <p:nvPicPr>
          <p:cNvPr id="106" name="Picture 105">
            <a:extLst>
              <a:ext uri="{FF2B5EF4-FFF2-40B4-BE49-F238E27FC236}">
                <a16:creationId xmlns:a16="http://schemas.microsoft.com/office/drawing/2014/main" id="{D46394F7-1393-45A2-B996-2332DB1E97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90705" y="2687179"/>
            <a:ext cx="842387" cy="622577"/>
          </a:xfrm>
          <a:prstGeom prst="rect">
            <a:avLst/>
          </a:prstGeom>
        </p:spPr>
      </p:pic>
      <p:grpSp>
        <p:nvGrpSpPr>
          <p:cNvPr id="82" name="Group 81">
            <a:extLst>
              <a:ext uri="{FF2B5EF4-FFF2-40B4-BE49-F238E27FC236}">
                <a16:creationId xmlns:a16="http://schemas.microsoft.com/office/drawing/2014/main" id="{3D4162D3-7702-4A1F-9AFB-FDBC29B929FD}"/>
              </a:ext>
            </a:extLst>
          </p:cNvPr>
          <p:cNvGrpSpPr/>
          <p:nvPr/>
        </p:nvGrpSpPr>
        <p:grpSpPr>
          <a:xfrm>
            <a:off x="6418803" y="1565421"/>
            <a:ext cx="1071821" cy="657328"/>
            <a:chOff x="199103" y="494279"/>
            <a:chExt cx="3431183" cy="2104280"/>
          </a:xfrm>
        </p:grpSpPr>
        <p:pic>
          <p:nvPicPr>
            <p:cNvPr id="83" name="Picture 82">
              <a:extLst>
                <a:ext uri="{FF2B5EF4-FFF2-40B4-BE49-F238E27FC236}">
                  <a16:creationId xmlns:a16="http://schemas.microsoft.com/office/drawing/2014/main" id="{9F6E35BE-36EB-4C74-BBE5-DACF04D6AE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84" name="Picture 83">
              <a:extLst>
                <a:ext uri="{FF2B5EF4-FFF2-40B4-BE49-F238E27FC236}">
                  <a16:creationId xmlns:a16="http://schemas.microsoft.com/office/drawing/2014/main" id="{EF8C4D8E-E03C-436A-93BA-285663312A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celebrate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He prepares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She wishes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They make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like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nvGraphicFramePr>
        <p:xfrm>
          <a:off x="6295304" y="1323162"/>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662718" y="221812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Elles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célèbrent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4" name="TextBox 23">
            <a:extLst>
              <a:ext uri="{FF2B5EF4-FFF2-40B4-BE49-F238E27FC236}">
                <a16:creationId xmlns:a16="http://schemas.microsoft.com/office/drawing/2014/main" id="{AA912721-3B4E-483E-9F9F-0B7703A7E629}"/>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souhaite</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5" name="TextBox 24">
            <a:extLst>
              <a:ext uri="{FF2B5EF4-FFF2-40B4-BE49-F238E27FC236}">
                <a16:creationId xmlns:a16="http://schemas.microsoft.com/office/drawing/2014/main" id="{AA5F55D1-5D91-4D8D-B1F6-08B1A991D5C4}"/>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Ils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fabriquent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6" name="TextBox 25">
            <a:extLst>
              <a:ext uri="{FF2B5EF4-FFF2-40B4-BE49-F238E27FC236}">
                <a16:creationId xmlns:a16="http://schemas.microsoft.com/office/drawing/2014/main" id="{689740BB-6A11-422C-A746-78FDFF529E91}"/>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Elles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aiment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46" name="TextBox 45">
            <a:extLst>
              <a:ext uri="{FF2B5EF4-FFF2-40B4-BE49-F238E27FC236}">
                <a16:creationId xmlns:a16="http://schemas.microsoft.com/office/drawing/2014/main" id="{39E460C4-43B4-4E1D-9951-62E1BE28B96D}"/>
              </a:ext>
            </a:extLst>
          </p:cNvPr>
          <p:cNvSpPr txBox="1"/>
          <p:nvPr/>
        </p:nvSpPr>
        <p:spPr>
          <a:xfrm>
            <a:off x="609030" y="306167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prépare</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6314474" y="1532077"/>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3E8AF8AB-D6A7-4093-816F-4DBF64853954}"/>
              </a:ext>
            </a:extLst>
          </p:cNvPr>
          <p:cNvSpPr/>
          <p:nvPr/>
        </p:nvSpPr>
        <p:spPr>
          <a:xfrm>
            <a:off x="5885514" y="1753259"/>
            <a:ext cx="553357" cy="461665"/>
          </a:xfrm>
          <a:prstGeom prst="rect">
            <a:avLst/>
          </a:prstGeom>
        </p:spPr>
        <p:txBody>
          <a:bodyPr wrap="none">
            <a:spAutoFit/>
          </a:bodyPr>
          <a:lstStyle/>
          <a:p>
            <a:r>
              <a:rPr lang="en-GB" sz="2400" dirty="0">
                <a:latin typeface="Century Gothic" panose="020B0502020202020204" pitchFamily="34" charset="0"/>
              </a:rPr>
              <a:t>1) </a:t>
            </a:r>
          </a:p>
        </p:txBody>
      </p:sp>
      <p:sp>
        <p:nvSpPr>
          <p:cNvPr id="58" name="Rectangle 57">
            <a:extLst>
              <a:ext uri="{FF2B5EF4-FFF2-40B4-BE49-F238E27FC236}">
                <a16:creationId xmlns:a16="http://schemas.microsoft.com/office/drawing/2014/main" id="{EE0ABB23-935C-483B-BEF8-39B48D5C45A5}"/>
              </a:ext>
            </a:extLst>
          </p:cNvPr>
          <p:cNvSpPr/>
          <p:nvPr/>
        </p:nvSpPr>
        <p:spPr>
          <a:xfrm>
            <a:off x="5896697" y="2746930"/>
            <a:ext cx="553357" cy="461665"/>
          </a:xfrm>
          <a:prstGeom prst="rect">
            <a:avLst/>
          </a:prstGeom>
        </p:spPr>
        <p:txBody>
          <a:bodyPr wrap="none">
            <a:spAutoFit/>
          </a:bodyPr>
          <a:lstStyle/>
          <a:p>
            <a:r>
              <a:rPr lang="en-GB" sz="2400" dirty="0">
                <a:latin typeface="Century Gothic" panose="020B0502020202020204" pitchFamily="34" charset="0"/>
              </a:rPr>
              <a:t>2) </a:t>
            </a:r>
          </a:p>
        </p:txBody>
      </p:sp>
      <p:sp>
        <p:nvSpPr>
          <p:cNvPr id="59" name="Rectangle 58">
            <a:extLst>
              <a:ext uri="{FF2B5EF4-FFF2-40B4-BE49-F238E27FC236}">
                <a16:creationId xmlns:a16="http://schemas.microsoft.com/office/drawing/2014/main" id="{0F2506DC-8594-4FFD-BEF2-39B555165327}"/>
              </a:ext>
            </a:extLst>
          </p:cNvPr>
          <p:cNvSpPr/>
          <p:nvPr/>
        </p:nvSpPr>
        <p:spPr>
          <a:xfrm>
            <a:off x="5896697" y="3820974"/>
            <a:ext cx="553357" cy="461665"/>
          </a:xfrm>
          <a:prstGeom prst="rect">
            <a:avLst/>
          </a:prstGeom>
        </p:spPr>
        <p:txBody>
          <a:bodyPr wrap="none">
            <a:spAutoFit/>
          </a:bodyPr>
          <a:lstStyle/>
          <a:p>
            <a:r>
              <a:rPr lang="en-GB" sz="2400" dirty="0">
                <a:latin typeface="Century Gothic" panose="020B0502020202020204" pitchFamily="34" charset="0"/>
              </a:rPr>
              <a:t>3) </a:t>
            </a:r>
          </a:p>
        </p:txBody>
      </p:sp>
      <p:sp>
        <p:nvSpPr>
          <p:cNvPr id="60" name="Rectangle 59">
            <a:extLst>
              <a:ext uri="{FF2B5EF4-FFF2-40B4-BE49-F238E27FC236}">
                <a16:creationId xmlns:a16="http://schemas.microsoft.com/office/drawing/2014/main" id="{3D96D5B8-772A-460F-BE54-561CDA2BFADE}"/>
              </a:ext>
            </a:extLst>
          </p:cNvPr>
          <p:cNvSpPr/>
          <p:nvPr/>
        </p:nvSpPr>
        <p:spPr>
          <a:xfrm>
            <a:off x="5909284" y="4772485"/>
            <a:ext cx="553357" cy="461665"/>
          </a:xfrm>
          <a:prstGeom prst="rect">
            <a:avLst/>
          </a:prstGeom>
        </p:spPr>
        <p:txBody>
          <a:bodyPr wrap="none">
            <a:spAutoFit/>
          </a:bodyPr>
          <a:lstStyle/>
          <a:p>
            <a:r>
              <a:rPr lang="en-GB" sz="2400" dirty="0">
                <a:latin typeface="Century Gothic" panose="020B0502020202020204" pitchFamily="34" charset="0"/>
              </a:rPr>
              <a:t>4) </a:t>
            </a:r>
          </a:p>
        </p:txBody>
      </p:sp>
      <p:sp>
        <p:nvSpPr>
          <p:cNvPr id="61" name="Rectangle 60">
            <a:extLst>
              <a:ext uri="{FF2B5EF4-FFF2-40B4-BE49-F238E27FC236}">
                <a16:creationId xmlns:a16="http://schemas.microsoft.com/office/drawing/2014/main" id="{EBA17C55-FF8B-48DA-963D-B01162D59345}"/>
              </a:ext>
            </a:extLst>
          </p:cNvPr>
          <p:cNvSpPr/>
          <p:nvPr/>
        </p:nvSpPr>
        <p:spPr>
          <a:xfrm>
            <a:off x="5896697" y="5740332"/>
            <a:ext cx="553357" cy="461665"/>
          </a:xfrm>
          <a:prstGeom prst="rect">
            <a:avLst/>
          </a:prstGeom>
        </p:spPr>
        <p:txBody>
          <a:bodyPr wrap="none">
            <a:spAutoFit/>
          </a:bodyPr>
          <a:lstStyle/>
          <a:p>
            <a:r>
              <a:rPr lang="en-GB" sz="2400" dirty="0">
                <a:latin typeface="Century Gothic" panose="020B0502020202020204" pitchFamily="34" charset="0"/>
              </a:rPr>
              <a:t>5) </a:t>
            </a:r>
          </a:p>
        </p:txBody>
      </p:sp>
      <p:pic>
        <p:nvPicPr>
          <p:cNvPr id="69" name="Graphic 68" descr="Male profile">
            <a:extLst>
              <a:ext uri="{FF2B5EF4-FFF2-40B4-BE49-F238E27FC236}">
                <a16:creationId xmlns:a16="http://schemas.microsoft.com/office/drawing/2014/main" id="{C3474790-A413-4FD7-88F4-39C679AB15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8854" y="5621085"/>
            <a:ext cx="806370" cy="806370"/>
          </a:xfrm>
          <a:prstGeom prst="rect">
            <a:avLst/>
          </a:prstGeom>
        </p:spPr>
      </p:pic>
      <p:pic>
        <p:nvPicPr>
          <p:cNvPr id="71" name="Graphic 70" descr="Female Profile">
            <a:extLst>
              <a:ext uri="{FF2B5EF4-FFF2-40B4-BE49-F238E27FC236}">
                <a16:creationId xmlns:a16="http://schemas.microsoft.com/office/drawing/2014/main" id="{8B9F8471-507F-4CB1-86C3-2EA093BB74E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80641" y="1623850"/>
            <a:ext cx="741960" cy="741960"/>
          </a:xfrm>
          <a:prstGeom prst="rect">
            <a:avLst/>
          </a:prstGeom>
        </p:spPr>
      </p:pic>
      <p:pic>
        <p:nvPicPr>
          <p:cNvPr id="72" name="Graphic 71" descr="Female Profile">
            <a:extLst>
              <a:ext uri="{FF2B5EF4-FFF2-40B4-BE49-F238E27FC236}">
                <a16:creationId xmlns:a16="http://schemas.microsoft.com/office/drawing/2014/main" id="{41F2191D-6AF8-4219-B441-3907E56467F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91103" y="1640697"/>
            <a:ext cx="741960" cy="741960"/>
          </a:xfrm>
          <a:prstGeom prst="rect">
            <a:avLst/>
          </a:prstGeom>
        </p:spPr>
      </p:pic>
      <p:pic>
        <p:nvPicPr>
          <p:cNvPr id="77" name="Graphic 76" descr="Male profile">
            <a:extLst>
              <a:ext uri="{FF2B5EF4-FFF2-40B4-BE49-F238E27FC236}">
                <a16:creationId xmlns:a16="http://schemas.microsoft.com/office/drawing/2014/main" id="{D97F8CE7-C7EF-4DCC-88A8-33DDA71BD8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70547" y="2587866"/>
            <a:ext cx="806370" cy="806370"/>
          </a:xfrm>
          <a:prstGeom prst="rect">
            <a:avLst/>
          </a:prstGeom>
        </p:spPr>
      </p:pic>
      <p:pic>
        <p:nvPicPr>
          <p:cNvPr id="81" name="Graphic 80" descr="Female Profile">
            <a:extLst>
              <a:ext uri="{FF2B5EF4-FFF2-40B4-BE49-F238E27FC236}">
                <a16:creationId xmlns:a16="http://schemas.microsoft.com/office/drawing/2014/main" id="{EAE948F7-0FFA-4040-9666-661B127640B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03934" y="4770364"/>
            <a:ext cx="741960" cy="741960"/>
          </a:xfrm>
          <a:prstGeom prst="rect">
            <a:avLst/>
          </a:prstGeom>
        </p:spPr>
      </p:pic>
      <p:pic>
        <p:nvPicPr>
          <p:cNvPr id="85" name="Graphic 84" descr="Female Profile">
            <a:extLst>
              <a:ext uri="{FF2B5EF4-FFF2-40B4-BE49-F238E27FC236}">
                <a16:creationId xmlns:a16="http://schemas.microsoft.com/office/drawing/2014/main" id="{B5976FDA-EBCA-4B64-BEF4-C583D75A748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85001" y="5636753"/>
            <a:ext cx="741960" cy="741960"/>
          </a:xfrm>
          <a:prstGeom prst="rect">
            <a:avLst/>
          </a:prstGeom>
        </p:spPr>
      </p:pic>
      <p:pic>
        <p:nvPicPr>
          <p:cNvPr id="87" name="Graphic 86" descr="Male profile">
            <a:extLst>
              <a:ext uri="{FF2B5EF4-FFF2-40B4-BE49-F238E27FC236}">
                <a16:creationId xmlns:a16="http://schemas.microsoft.com/office/drawing/2014/main" id="{1177D805-8891-47D7-B17E-3A020BD3A6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64421" y="4716148"/>
            <a:ext cx="806370" cy="806370"/>
          </a:xfrm>
          <a:prstGeom prst="rect">
            <a:avLst/>
          </a:prstGeom>
        </p:spPr>
      </p:pic>
      <p:pic>
        <p:nvPicPr>
          <p:cNvPr id="89" name="Graphic 88" descr="Female Profile">
            <a:extLst>
              <a:ext uri="{FF2B5EF4-FFF2-40B4-BE49-F238E27FC236}">
                <a16:creationId xmlns:a16="http://schemas.microsoft.com/office/drawing/2014/main" id="{6EB9EEE0-8038-4E73-B45B-1DFE67F115A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38048" y="1531461"/>
            <a:ext cx="806370" cy="806370"/>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5470F705-BD05-4D77-BB38-1C7CE194ED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38475" y="1971827"/>
            <a:ext cx="391008" cy="421288"/>
          </a:xfrm>
          <a:prstGeom prst="rect">
            <a:avLst/>
          </a:prstGeom>
        </p:spPr>
      </p:pic>
      <p:sp>
        <p:nvSpPr>
          <p:cNvPr id="97" name="Rectangle: Rounded Corners 96">
            <a:extLst>
              <a:ext uri="{FF2B5EF4-FFF2-40B4-BE49-F238E27FC236}">
                <a16:creationId xmlns:a16="http://schemas.microsoft.com/office/drawing/2014/main" id="{91D498B3-4B8D-4C61-9136-05949AC68447}"/>
              </a:ext>
            </a:extLst>
          </p:cNvPr>
          <p:cNvSpPr/>
          <p:nvPr/>
        </p:nvSpPr>
        <p:spPr>
          <a:xfrm>
            <a:off x="8058111" y="2592460"/>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Rectangle: Rounded Corners 97">
            <a:extLst>
              <a:ext uri="{FF2B5EF4-FFF2-40B4-BE49-F238E27FC236}">
                <a16:creationId xmlns:a16="http://schemas.microsoft.com/office/drawing/2014/main" id="{845F9296-CB39-42F6-8F39-A6F9545356EC}"/>
              </a:ext>
            </a:extLst>
          </p:cNvPr>
          <p:cNvSpPr/>
          <p:nvPr/>
        </p:nvSpPr>
        <p:spPr>
          <a:xfrm>
            <a:off x="9624683" y="3489935"/>
            <a:ext cx="1271424" cy="9030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9" name="Rectangle: Rounded Corners 98">
            <a:extLst>
              <a:ext uri="{FF2B5EF4-FFF2-40B4-BE49-F238E27FC236}">
                <a16:creationId xmlns:a16="http://schemas.microsoft.com/office/drawing/2014/main" id="{39C4E851-6F2C-4CAE-B0C8-549DEAD31464}"/>
              </a:ext>
            </a:extLst>
          </p:cNvPr>
          <p:cNvSpPr/>
          <p:nvPr/>
        </p:nvSpPr>
        <p:spPr>
          <a:xfrm>
            <a:off x="6369131" y="4706996"/>
            <a:ext cx="1478075"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C41F0D1B-084A-4EE8-80CD-5E5DE642E2BA}"/>
              </a:ext>
            </a:extLst>
          </p:cNvPr>
          <p:cNvSpPr/>
          <p:nvPr/>
        </p:nvSpPr>
        <p:spPr>
          <a:xfrm>
            <a:off x="9577765" y="5615582"/>
            <a:ext cx="1374696"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68" name="Group 67">
            <a:extLst>
              <a:ext uri="{FF2B5EF4-FFF2-40B4-BE49-F238E27FC236}">
                <a16:creationId xmlns:a16="http://schemas.microsoft.com/office/drawing/2014/main" id="{E10A8EF5-E85A-4A84-968B-792030BA7A01}"/>
              </a:ext>
            </a:extLst>
          </p:cNvPr>
          <p:cNvGrpSpPr/>
          <p:nvPr/>
        </p:nvGrpSpPr>
        <p:grpSpPr>
          <a:xfrm>
            <a:off x="9691686" y="1522350"/>
            <a:ext cx="1071821" cy="657328"/>
            <a:chOff x="199103" y="494279"/>
            <a:chExt cx="3431183" cy="2104280"/>
          </a:xfrm>
        </p:grpSpPr>
        <p:pic>
          <p:nvPicPr>
            <p:cNvPr id="90" name="Picture 89">
              <a:extLst>
                <a:ext uri="{FF2B5EF4-FFF2-40B4-BE49-F238E27FC236}">
                  <a16:creationId xmlns:a16="http://schemas.microsoft.com/office/drawing/2014/main" id="{4B53A8B7-4BFE-4667-AF0E-E25F9E9D3D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91" name="Picture 90">
              <a:extLst>
                <a:ext uri="{FF2B5EF4-FFF2-40B4-BE49-F238E27FC236}">
                  <a16:creationId xmlns:a16="http://schemas.microsoft.com/office/drawing/2014/main" id="{33E5C889-120F-4641-B0ED-A3C54FA153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76" name="Graphic 75" descr="Female Profile">
            <a:extLst>
              <a:ext uri="{FF2B5EF4-FFF2-40B4-BE49-F238E27FC236}">
                <a16:creationId xmlns:a16="http://schemas.microsoft.com/office/drawing/2014/main" id="{B71A58BD-6D89-4D4B-8B50-EFBF37979FB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05428" y="1600847"/>
            <a:ext cx="741960" cy="741960"/>
          </a:xfrm>
          <a:prstGeom prst="rect">
            <a:avLst/>
          </a:prstGeom>
        </p:spPr>
      </p:pic>
      <p:pic>
        <p:nvPicPr>
          <p:cNvPr id="88" name="Graphic 87" descr="Male profile">
            <a:extLst>
              <a:ext uri="{FF2B5EF4-FFF2-40B4-BE49-F238E27FC236}">
                <a16:creationId xmlns:a16="http://schemas.microsoft.com/office/drawing/2014/main" id="{ED34446B-D7E3-4021-ACDB-8F434B213D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77347" y="1543917"/>
            <a:ext cx="806370" cy="806370"/>
          </a:xfrm>
          <a:prstGeom prst="rect">
            <a:avLst/>
          </a:prstGeom>
        </p:spPr>
      </p:pic>
      <p:pic>
        <p:nvPicPr>
          <p:cNvPr id="103" name="Picture 102">
            <a:extLst>
              <a:ext uri="{FF2B5EF4-FFF2-40B4-BE49-F238E27FC236}">
                <a16:creationId xmlns:a16="http://schemas.microsoft.com/office/drawing/2014/main" id="{25A02932-D80E-44B3-8729-A11843FA13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817" y="2661169"/>
            <a:ext cx="842387" cy="622577"/>
          </a:xfrm>
          <a:prstGeom prst="rect">
            <a:avLst/>
          </a:prstGeom>
        </p:spPr>
      </p:pic>
      <p:pic>
        <p:nvPicPr>
          <p:cNvPr id="80" name="Picture 79" descr="Shape, circle&#10;&#10;Description automatically generated">
            <a:extLst>
              <a:ext uri="{FF2B5EF4-FFF2-40B4-BE49-F238E27FC236}">
                <a16:creationId xmlns:a16="http://schemas.microsoft.com/office/drawing/2014/main" id="{9E43AC58-213B-4103-843F-61550EBE68D5}"/>
              </a:ext>
            </a:extLst>
          </p:cNvPr>
          <p:cNvPicPr>
            <a:picLocks noChangeAspect="1"/>
          </p:cNvPicPr>
          <p:nvPr/>
        </p:nvPicPr>
        <p:blipFill rotWithShape="1">
          <a:blip r:embed="rId18">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6786129" y="2786370"/>
            <a:ext cx="311646" cy="204681"/>
          </a:xfrm>
          <a:prstGeom prst="rect">
            <a:avLst/>
          </a:prstGeom>
        </p:spPr>
      </p:pic>
      <p:pic>
        <p:nvPicPr>
          <p:cNvPr id="104" name="Graphic 103" descr="Female Profile">
            <a:extLst>
              <a:ext uri="{FF2B5EF4-FFF2-40B4-BE49-F238E27FC236}">
                <a16:creationId xmlns:a16="http://schemas.microsoft.com/office/drawing/2014/main" id="{08EAB76E-C5BB-4FAF-A78F-53E321C868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26640" y="2664029"/>
            <a:ext cx="741960" cy="741960"/>
          </a:xfrm>
          <a:prstGeom prst="rect">
            <a:avLst/>
          </a:prstGeom>
        </p:spPr>
      </p:pic>
      <p:pic>
        <p:nvPicPr>
          <p:cNvPr id="105" name="Graphic 104" descr="Female Profile">
            <a:extLst>
              <a:ext uri="{FF2B5EF4-FFF2-40B4-BE49-F238E27FC236}">
                <a16:creationId xmlns:a16="http://schemas.microsoft.com/office/drawing/2014/main" id="{E5534D49-DC29-4635-B338-FDCAB81A3F4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40583" y="2664029"/>
            <a:ext cx="741960" cy="741960"/>
          </a:xfrm>
          <a:prstGeom prst="rect">
            <a:avLst/>
          </a:prstGeom>
        </p:spPr>
      </p:pic>
      <p:pic>
        <p:nvPicPr>
          <p:cNvPr id="107" name="Graphic 106" descr="Female Profile">
            <a:extLst>
              <a:ext uri="{FF2B5EF4-FFF2-40B4-BE49-F238E27FC236}">
                <a16:creationId xmlns:a16="http://schemas.microsoft.com/office/drawing/2014/main" id="{A86F7B18-99A4-4DBA-942D-A23415A8908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757" y="3632712"/>
            <a:ext cx="741960" cy="741960"/>
          </a:xfrm>
          <a:prstGeom prst="rect">
            <a:avLst/>
          </a:prstGeom>
        </p:spPr>
      </p:pic>
      <p:pic>
        <p:nvPicPr>
          <p:cNvPr id="110" name="Picture 109">
            <a:extLst>
              <a:ext uri="{FF2B5EF4-FFF2-40B4-BE49-F238E27FC236}">
                <a16:creationId xmlns:a16="http://schemas.microsoft.com/office/drawing/2014/main" id="{5D40AA44-303F-4B60-9ED3-1A78ADB47DF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947739">
            <a:off x="10307480" y="3600386"/>
            <a:ext cx="490819" cy="758754"/>
          </a:xfrm>
          <a:prstGeom prst="rect">
            <a:avLst/>
          </a:prstGeom>
        </p:spPr>
      </p:pic>
      <p:pic>
        <p:nvPicPr>
          <p:cNvPr id="111" name="Graphic 110" descr="Male profile">
            <a:extLst>
              <a:ext uri="{FF2B5EF4-FFF2-40B4-BE49-F238E27FC236}">
                <a16:creationId xmlns:a16="http://schemas.microsoft.com/office/drawing/2014/main" id="{80209951-95F3-4C7F-BFEC-C7C6CF68E5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8854" y="3623904"/>
            <a:ext cx="806370" cy="806370"/>
          </a:xfrm>
          <a:prstGeom prst="rect">
            <a:avLst/>
          </a:prstGeom>
        </p:spPr>
      </p:pic>
      <p:pic>
        <p:nvPicPr>
          <p:cNvPr id="112" name="Picture 111">
            <a:extLst>
              <a:ext uri="{FF2B5EF4-FFF2-40B4-BE49-F238E27FC236}">
                <a16:creationId xmlns:a16="http://schemas.microsoft.com/office/drawing/2014/main" id="{D15CCC9B-04A2-4141-A0FA-90667C5DBA4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947739">
            <a:off x="7139897" y="3647712"/>
            <a:ext cx="490819" cy="758754"/>
          </a:xfrm>
          <a:prstGeom prst="rect">
            <a:avLst/>
          </a:prstGeom>
        </p:spPr>
      </p:pic>
      <p:pic>
        <p:nvPicPr>
          <p:cNvPr id="113" name="Graphic 112" descr="Female Profile">
            <a:extLst>
              <a:ext uri="{FF2B5EF4-FFF2-40B4-BE49-F238E27FC236}">
                <a16:creationId xmlns:a16="http://schemas.microsoft.com/office/drawing/2014/main" id="{131C360C-01B4-4558-8427-2F39BF17A3B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23537" y="3676794"/>
            <a:ext cx="741960" cy="741960"/>
          </a:xfrm>
          <a:prstGeom prst="rect">
            <a:avLst/>
          </a:prstGeom>
        </p:spPr>
      </p:pic>
      <p:pic>
        <p:nvPicPr>
          <p:cNvPr id="114" name="Picture 113" descr="Icon&#10;&#10;Description automatically generated">
            <a:extLst>
              <a:ext uri="{FF2B5EF4-FFF2-40B4-BE49-F238E27FC236}">
                <a16:creationId xmlns:a16="http://schemas.microsoft.com/office/drawing/2014/main" id="{75ACDF93-1798-4E14-A0E5-C32D00AC1F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1233" y="3712909"/>
            <a:ext cx="669730" cy="669730"/>
          </a:xfrm>
          <a:prstGeom prst="rect">
            <a:avLst/>
          </a:prstGeom>
        </p:spPr>
      </p:pic>
      <p:pic>
        <p:nvPicPr>
          <p:cNvPr id="115" name="Graphic 114" descr="Male profile">
            <a:extLst>
              <a:ext uri="{FF2B5EF4-FFF2-40B4-BE49-F238E27FC236}">
                <a16:creationId xmlns:a16="http://schemas.microsoft.com/office/drawing/2014/main" id="{A090ED2D-DC26-4377-95F2-07B9794F11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19021" y="4621533"/>
            <a:ext cx="806370" cy="806370"/>
          </a:xfrm>
          <a:prstGeom prst="rect">
            <a:avLst/>
          </a:prstGeom>
        </p:spPr>
      </p:pic>
      <p:pic>
        <p:nvPicPr>
          <p:cNvPr id="6" name="Picture 5" descr="Shape, circle&#10;&#10;Description automatically generated">
            <a:extLst>
              <a:ext uri="{FF2B5EF4-FFF2-40B4-BE49-F238E27FC236}">
                <a16:creationId xmlns:a16="http://schemas.microsoft.com/office/drawing/2014/main" id="{65CE05F2-6E73-4B71-8AE9-DB005D38020F}"/>
              </a:ext>
            </a:extLst>
          </p:cNvPr>
          <p:cNvPicPr>
            <a:picLocks noChangeAspect="1"/>
          </p:cNvPicPr>
          <p:nvPr/>
        </p:nvPicPr>
        <p:blipFill rotWithShape="1">
          <a:blip r:embed="rId18">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8466383" y="4799140"/>
            <a:ext cx="311646" cy="204681"/>
          </a:xfrm>
          <a:prstGeom prst="rect">
            <a:avLst/>
          </a:prstGeom>
        </p:spPr>
      </p:pic>
      <p:pic>
        <p:nvPicPr>
          <p:cNvPr id="116" name="Graphic 115" descr="Female Profile">
            <a:extLst>
              <a:ext uri="{FF2B5EF4-FFF2-40B4-BE49-F238E27FC236}">
                <a16:creationId xmlns:a16="http://schemas.microsoft.com/office/drawing/2014/main" id="{705A31BB-CC4E-47CB-A7D1-76B517F0DD9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37417" y="4656867"/>
            <a:ext cx="741960" cy="741960"/>
          </a:xfrm>
          <a:prstGeom prst="rect">
            <a:avLst/>
          </a:prstGeom>
        </p:spPr>
      </p:pic>
      <p:pic>
        <p:nvPicPr>
          <p:cNvPr id="117" name="Picture 116" descr="Icon&#10;&#10;Description automatically generated">
            <a:extLst>
              <a:ext uri="{FF2B5EF4-FFF2-40B4-BE49-F238E27FC236}">
                <a16:creationId xmlns:a16="http://schemas.microsoft.com/office/drawing/2014/main" id="{EF48E519-BE02-404F-9165-BE5B7F2570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60395" y="4622764"/>
            <a:ext cx="669730" cy="669730"/>
          </a:xfrm>
          <a:prstGeom prst="rect">
            <a:avLst/>
          </a:prstGeom>
        </p:spPr>
      </p:pic>
      <p:pic>
        <p:nvPicPr>
          <p:cNvPr id="119" name="Graphic 118" descr="Male profile">
            <a:extLst>
              <a:ext uri="{FF2B5EF4-FFF2-40B4-BE49-F238E27FC236}">
                <a16:creationId xmlns:a16="http://schemas.microsoft.com/office/drawing/2014/main" id="{FE2F9A80-E662-4003-89AE-4EC8DAE7B3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1913" y="5632269"/>
            <a:ext cx="806370" cy="806370"/>
          </a:xfrm>
          <a:prstGeom prst="rect">
            <a:avLst/>
          </a:prstGeom>
        </p:spPr>
      </p:pic>
      <p:pic>
        <p:nvPicPr>
          <p:cNvPr id="123" name="Picture 122" descr="A picture containing rectangle&#10;&#10;Description automatically generated">
            <a:extLst>
              <a:ext uri="{FF2B5EF4-FFF2-40B4-BE49-F238E27FC236}">
                <a16:creationId xmlns:a16="http://schemas.microsoft.com/office/drawing/2014/main" id="{C9606EEF-CCA7-45DD-9798-885DA11E5A27}"/>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9529" y="5753738"/>
            <a:ext cx="809880" cy="809880"/>
          </a:xfrm>
          <a:prstGeom prst="rect">
            <a:avLst/>
          </a:prstGeom>
        </p:spPr>
      </p:pic>
      <p:pic>
        <p:nvPicPr>
          <p:cNvPr id="125" name="Picture 124" descr="A picture containing rectangle&#10;&#10;Description automatically generated">
            <a:extLst>
              <a:ext uri="{FF2B5EF4-FFF2-40B4-BE49-F238E27FC236}">
                <a16:creationId xmlns:a16="http://schemas.microsoft.com/office/drawing/2014/main" id="{E68A2B58-BBCD-48E9-B50F-BE45E115EEF3}"/>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6534" y="5695726"/>
            <a:ext cx="809880" cy="809880"/>
          </a:xfrm>
          <a:prstGeom prst="rect">
            <a:avLst/>
          </a:prstGeom>
        </p:spPr>
      </p:pic>
      <p:pic>
        <p:nvPicPr>
          <p:cNvPr id="126" name="Graphic 125" descr="Female Profile">
            <a:extLst>
              <a:ext uri="{FF2B5EF4-FFF2-40B4-BE49-F238E27FC236}">
                <a16:creationId xmlns:a16="http://schemas.microsoft.com/office/drawing/2014/main" id="{8ECEB84A-5C18-4C37-ACF8-E9E9F0EFF7D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18731" y="5647787"/>
            <a:ext cx="741960" cy="741960"/>
          </a:xfrm>
          <a:prstGeom prst="rect">
            <a:avLst/>
          </a:prstGeom>
        </p:spPr>
      </p:pic>
      <p:pic>
        <p:nvPicPr>
          <p:cNvPr id="127" name="Graphic 126" descr="Female Profile">
            <a:extLst>
              <a:ext uri="{FF2B5EF4-FFF2-40B4-BE49-F238E27FC236}">
                <a16:creationId xmlns:a16="http://schemas.microsoft.com/office/drawing/2014/main" id="{93667EB7-4E5B-4865-A7DC-0CDFACFAD5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44330" y="5647787"/>
            <a:ext cx="741960" cy="741960"/>
          </a:xfrm>
          <a:prstGeom prst="rect">
            <a:avLst/>
          </a:prstGeom>
        </p:spPr>
      </p:pic>
      <p:pic>
        <p:nvPicPr>
          <p:cNvPr id="128" name="Picture 127" descr="A picture containing rectangle&#10;&#10;Description automatically generated">
            <a:extLst>
              <a:ext uri="{FF2B5EF4-FFF2-40B4-BE49-F238E27FC236}">
                <a16:creationId xmlns:a16="http://schemas.microsoft.com/office/drawing/2014/main" id="{E09BAA67-C5C6-4BE3-A7ED-32F2552515B6}"/>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85462" y="5689832"/>
            <a:ext cx="809880" cy="809880"/>
          </a:xfrm>
          <a:prstGeom prst="rect">
            <a:avLst/>
          </a:prstGeom>
        </p:spPr>
      </p:pic>
    </p:spTree>
    <p:extLst>
      <p:ext uri="{BB962C8B-B14F-4D97-AF65-F5344CB8AC3E}">
        <p14:creationId xmlns:p14="http://schemas.microsoft.com/office/powerpoint/2010/main" val="33121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3" name="f4_6.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subTnLst>
                                    <p:audio>
                                      <p:cMediaNode>
                                        <p:cTn display="0" masterRel="sameClick">
                                          <p:stCondLst>
                                            <p:cond evt="begin" delay="0">
                                              <p:tn val="18"/>
                                            </p:cond>
                                          </p:stCondLst>
                                          <p:endCondLst>
                                            <p:cond evt="onStopAudio" delay="0">
                                              <p:tgtEl>
                                                <p:sldTgt/>
                                              </p:tgtEl>
                                            </p:cond>
                                          </p:endCondLst>
                                        </p:cTn>
                                        <p:tgtEl>
                                          <p:sndTgt r:embed="rId4" name="f4_7.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5" name="f4_8.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6" name="f4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f4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6" grpId="0"/>
      <p:bldP spid="28" grpId="0" animBg="1"/>
      <p:bldP spid="97" grpId="0" animBg="1"/>
      <p:bldP spid="98" grpId="0" animBg="1"/>
      <p:bldP spid="99" grpId="0" animBg="1"/>
      <p:bldP spid="1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He wears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sing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give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watches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organise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237144" y="494773"/>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68" name="TextBox 67">
            <a:extLst>
              <a:ext uri="{FF2B5EF4-FFF2-40B4-BE49-F238E27FC236}">
                <a16:creationId xmlns:a16="http://schemas.microsoft.com/office/drawing/2014/main" id="{6E69823C-9DEA-46C1-9273-7712823AF21F}"/>
              </a:ext>
            </a:extLst>
          </p:cNvPr>
          <p:cNvSpPr txBox="1"/>
          <p:nvPr/>
        </p:nvSpPr>
        <p:spPr>
          <a:xfrm>
            <a:off x="6014108" y="719276"/>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90" name="Table 19">
            <a:extLst>
              <a:ext uri="{FF2B5EF4-FFF2-40B4-BE49-F238E27FC236}">
                <a16:creationId xmlns:a16="http://schemas.microsoft.com/office/drawing/2014/main" id="{D9815B47-B870-4B5E-A809-F444B5B3ABD4}"/>
              </a:ext>
            </a:extLst>
          </p:cNvPr>
          <p:cNvGraphicFramePr>
            <a:graphicFrameLocks noGrp="1"/>
          </p:cNvGraphicFramePr>
          <p:nvPr>
            <p:extLst>
              <p:ext uri="{D42A27DB-BD31-4B8C-83A1-F6EECF244321}">
                <p14:modId xmlns:p14="http://schemas.microsoft.com/office/powerpoint/2010/main" val="1780588595"/>
              </p:ext>
            </p:extLst>
          </p:nvPr>
        </p:nvGraphicFramePr>
        <p:xfrm>
          <a:off x="6078239" y="1514878"/>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grpSp>
        <p:nvGrpSpPr>
          <p:cNvPr id="91" name="Group 90">
            <a:extLst>
              <a:ext uri="{FF2B5EF4-FFF2-40B4-BE49-F238E27FC236}">
                <a16:creationId xmlns:a16="http://schemas.microsoft.com/office/drawing/2014/main" id="{0007FD36-5C88-4385-BD89-F8ECB2295033}"/>
              </a:ext>
            </a:extLst>
          </p:cNvPr>
          <p:cNvGrpSpPr/>
          <p:nvPr/>
        </p:nvGrpSpPr>
        <p:grpSpPr>
          <a:xfrm>
            <a:off x="5953426" y="1155671"/>
            <a:ext cx="5157471" cy="5586516"/>
            <a:chOff x="5885514" y="1032960"/>
            <a:chExt cx="5157471" cy="5586516"/>
          </a:xfrm>
        </p:grpSpPr>
        <p:pic>
          <p:nvPicPr>
            <p:cNvPr id="92" name="Graphic 91" descr="Male profile">
              <a:extLst>
                <a:ext uri="{FF2B5EF4-FFF2-40B4-BE49-F238E27FC236}">
                  <a16:creationId xmlns:a16="http://schemas.microsoft.com/office/drawing/2014/main" id="{CEE59677-71AF-4E0D-825D-432CDBF1E2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3157" y="2618820"/>
              <a:ext cx="806370" cy="806370"/>
            </a:xfrm>
            <a:prstGeom prst="rect">
              <a:avLst/>
            </a:prstGeom>
          </p:spPr>
        </p:pic>
        <p:pic>
          <p:nvPicPr>
            <p:cNvPr id="94" name="Picture 93" descr="Icon&#10;&#10;Description automatically generated">
              <a:extLst>
                <a:ext uri="{FF2B5EF4-FFF2-40B4-BE49-F238E27FC236}">
                  <a16:creationId xmlns:a16="http://schemas.microsoft.com/office/drawing/2014/main" id="{1AC8275B-3A2E-4BCD-BDD4-DE58A3933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7477" y="4724352"/>
              <a:ext cx="669730" cy="669730"/>
            </a:xfrm>
            <a:prstGeom prst="rect">
              <a:avLst/>
            </a:prstGeom>
          </p:spPr>
        </p:pic>
        <p:pic>
          <p:nvPicPr>
            <p:cNvPr id="101" name="Picture 100">
              <a:extLst>
                <a:ext uri="{FF2B5EF4-FFF2-40B4-BE49-F238E27FC236}">
                  <a16:creationId xmlns:a16="http://schemas.microsoft.com/office/drawing/2014/main" id="{F9EBFE90-AF67-4730-8CE0-F90A540366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0705" y="2687179"/>
              <a:ext cx="842387" cy="622577"/>
            </a:xfrm>
            <a:prstGeom prst="rect">
              <a:avLst/>
            </a:prstGeom>
          </p:spPr>
        </p:pic>
        <p:grpSp>
          <p:nvGrpSpPr>
            <p:cNvPr id="102" name="Group 101">
              <a:extLst>
                <a:ext uri="{FF2B5EF4-FFF2-40B4-BE49-F238E27FC236}">
                  <a16:creationId xmlns:a16="http://schemas.microsoft.com/office/drawing/2014/main" id="{2D363651-0E13-4880-A4F6-C03A5CC5E42A}"/>
                </a:ext>
              </a:extLst>
            </p:cNvPr>
            <p:cNvGrpSpPr/>
            <p:nvPr/>
          </p:nvGrpSpPr>
          <p:grpSpPr>
            <a:xfrm>
              <a:off x="6418803" y="1565421"/>
              <a:ext cx="1071821" cy="657328"/>
              <a:chOff x="199103" y="494279"/>
              <a:chExt cx="3431183" cy="2104280"/>
            </a:xfrm>
          </p:grpSpPr>
          <p:pic>
            <p:nvPicPr>
              <p:cNvPr id="143" name="Picture 142">
                <a:extLst>
                  <a:ext uri="{FF2B5EF4-FFF2-40B4-BE49-F238E27FC236}">
                    <a16:creationId xmlns:a16="http://schemas.microsoft.com/office/drawing/2014/main" id="{909F0C9F-0DF3-47E0-9461-A71AD7AB9C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44" name="Picture 143">
                <a:extLst>
                  <a:ext uri="{FF2B5EF4-FFF2-40B4-BE49-F238E27FC236}">
                    <a16:creationId xmlns:a16="http://schemas.microsoft.com/office/drawing/2014/main" id="{28A90461-4D2B-4F44-8F49-56B12638CC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103" name="TextBox 102">
              <a:extLst>
                <a:ext uri="{FF2B5EF4-FFF2-40B4-BE49-F238E27FC236}">
                  <a16:creationId xmlns:a16="http://schemas.microsoft.com/office/drawing/2014/main" id="{5D0A511E-B892-4B1B-9EB5-674AAB88F0EB}"/>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104" name="Rectangle 103">
              <a:extLst>
                <a:ext uri="{FF2B5EF4-FFF2-40B4-BE49-F238E27FC236}">
                  <a16:creationId xmlns:a16="http://schemas.microsoft.com/office/drawing/2014/main" id="{56EA76F0-91D4-4218-9A6D-78502A86D4C5}"/>
                </a:ext>
              </a:extLst>
            </p:cNvPr>
            <p:cNvSpPr/>
            <p:nvPr/>
          </p:nvSpPr>
          <p:spPr>
            <a:xfrm>
              <a:off x="5885514" y="1753259"/>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sp>
          <p:nvSpPr>
            <p:cNvPr id="105" name="Rectangle 104">
              <a:extLst>
                <a:ext uri="{FF2B5EF4-FFF2-40B4-BE49-F238E27FC236}">
                  <a16:creationId xmlns:a16="http://schemas.microsoft.com/office/drawing/2014/main" id="{AF6C449E-0CF2-42FF-9ACF-EC01E905E04C}"/>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106" name="Rectangle 105">
              <a:extLst>
                <a:ext uri="{FF2B5EF4-FFF2-40B4-BE49-F238E27FC236}">
                  <a16:creationId xmlns:a16="http://schemas.microsoft.com/office/drawing/2014/main" id="{C10A1CA5-DA16-47B3-8E74-4CC6DA892B77}"/>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107" name="Rectangle 106">
              <a:extLst>
                <a:ext uri="{FF2B5EF4-FFF2-40B4-BE49-F238E27FC236}">
                  <a16:creationId xmlns:a16="http://schemas.microsoft.com/office/drawing/2014/main" id="{29E213E9-ED48-4980-AB64-1C47B4DE0CCF}"/>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108" name="Rectangle 107">
              <a:extLst>
                <a:ext uri="{FF2B5EF4-FFF2-40B4-BE49-F238E27FC236}">
                  <a16:creationId xmlns:a16="http://schemas.microsoft.com/office/drawing/2014/main" id="{8428703B-C1F9-4E4D-9931-2FFA6731BFE0}"/>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109" name="Graphic 108" descr="Male profile">
              <a:extLst>
                <a:ext uri="{FF2B5EF4-FFF2-40B4-BE49-F238E27FC236}">
                  <a16:creationId xmlns:a16="http://schemas.microsoft.com/office/drawing/2014/main" id="{F7FEEB31-C412-4130-90F6-B326AE1F6E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8854" y="5621085"/>
              <a:ext cx="806370" cy="806370"/>
            </a:xfrm>
            <a:prstGeom prst="rect">
              <a:avLst/>
            </a:prstGeom>
          </p:spPr>
        </p:pic>
        <p:pic>
          <p:nvPicPr>
            <p:cNvPr id="110" name="Graphic 109" descr="Female Profile">
              <a:extLst>
                <a:ext uri="{FF2B5EF4-FFF2-40B4-BE49-F238E27FC236}">
                  <a16:creationId xmlns:a16="http://schemas.microsoft.com/office/drawing/2014/main" id="{517A12DD-30F3-473D-BD27-36B2BE2780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80641" y="1623850"/>
              <a:ext cx="741960" cy="741960"/>
            </a:xfrm>
            <a:prstGeom prst="rect">
              <a:avLst/>
            </a:prstGeom>
          </p:spPr>
        </p:pic>
        <p:pic>
          <p:nvPicPr>
            <p:cNvPr id="111" name="Graphic 110" descr="Female Profile">
              <a:extLst>
                <a:ext uri="{FF2B5EF4-FFF2-40B4-BE49-F238E27FC236}">
                  <a16:creationId xmlns:a16="http://schemas.microsoft.com/office/drawing/2014/main" id="{09B7FE77-A9C3-48FD-9204-E140C7363F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91103" y="1640697"/>
              <a:ext cx="741960" cy="741960"/>
            </a:xfrm>
            <a:prstGeom prst="rect">
              <a:avLst/>
            </a:prstGeom>
          </p:spPr>
        </p:pic>
        <p:pic>
          <p:nvPicPr>
            <p:cNvPr id="112" name="Graphic 111" descr="Male profile">
              <a:extLst>
                <a:ext uri="{FF2B5EF4-FFF2-40B4-BE49-F238E27FC236}">
                  <a16:creationId xmlns:a16="http://schemas.microsoft.com/office/drawing/2014/main" id="{BA35F978-94F5-48B9-A2AE-EAFA552F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0547" y="2587866"/>
              <a:ext cx="806370" cy="806370"/>
            </a:xfrm>
            <a:prstGeom prst="rect">
              <a:avLst/>
            </a:prstGeom>
          </p:spPr>
        </p:pic>
        <p:pic>
          <p:nvPicPr>
            <p:cNvPr id="113" name="Graphic 112" descr="Female Profile">
              <a:extLst>
                <a:ext uri="{FF2B5EF4-FFF2-40B4-BE49-F238E27FC236}">
                  <a16:creationId xmlns:a16="http://schemas.microsoft.com/office/drawing/2014/main" id="{FCCE6ADB-FD2D-4500-AB48-FB82536F0DB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03934" y="4770364"/>
              <a:ext cx="741960" cy="741960"/>
            </a:xfrm>
            <a:prstGeom prst="rect">
              <a:avLst/>
            </a:prstGeom>
          </p:spPr>
        </p:pic>
        <p:pic>
          <p:nvPicPr>
            <p:cNvPr id="114" name="Graphic 113" descr="Female Profile">
              <a:extLst>
                <a:ext uri="{FF2B5EF4-FFF2-40B4-BE49-F238E27FC236}">
                  <a16:creationId xmlns:a16="http://schemas.microsoft.com/office/drawing/2014/main" id="{B5CE6C8D-495B-4FED-A5F4-3678E6ED71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85001" y="5636753"/>
              <a:ext cx="741960" cy="741960"/>
            </a:xfrm>
            <a:prstGeom prst="rect">
              <a:avLst/>
            </a:prstGeom>
          </p:spPr>
        </p:pic>
        <p:pic>
          <p:nvPicPr>
            <p:cNvPr id="115" name="Graphic 114" descr="Male profile">
              <a:extLst>
                <a:ext uri="{FF2B5EF4-FFF2-40B4-BE49-F238E27FC236}">
                  <a16:creationId xmlns:a16="http://schemas.microsoft.com/office/drawing/2014/main" id="{D343BAB7-0670-4B50-9356-01BE9A2F67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4421" y="4716148"/>
              <a:ext cx="806370" cy="806370"/>
            </a:xfrm>
            <a:prstGeom prst="rect">
              <a:avLst/>
            </a:prstGeom>
          </p:spPr>
        </p:pic>
        <p:pic>
          <p:nvPicPr>
            <p:cNvPr id="116" name="Graphic 115" descr="Female Profile">
              <a:extLst>
                <a:ext uri="{FF2B5EF4-FFF2-40B4-BE49-F238E27FC236}">
                  <a16:creationId xmlns:a16="http://schemas.microsoft.com/office/drawing/2014/main" id="{C8F7C03E-A88F-491E-BBA7-AA48FE9B9E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38048" y="1531461"/>
              <a:ext cx="806370" cy="806370"/>
            </a:xfrm>
            <a:prstGeom prst="rect">
              <a:avLst/>
            </a:prstGeom>
          </p:spPr>
        </p:pic>
        <p:pic>
          <p:nvPicPr>
            <p:cNvPr id="117" name="Picture 116" descr="A picture containing shape&#10;&#10;Description automatically generated">
              <a:extLst>
                <a:ext uri="{FF2B5EF4-FFF2-40B4-BE49-F238E27FC236}">
                  <a16:creationId xmlns:a16="http://schemas.microsoft.com/office/drawing/2014/main" id="{B7460918-F6B8-40CB-85F7-6ACDD61E2F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8475" y="1971827"/>
              <a:ext cx="391008" cy="421288"/>
            </a:xfrm>
            <a:prstGeom prst="rect">
              <a:avLst/>
            </a:prstGeom>
          </p:spPr>
        </p:pic>
        <p:grpSp>
          <p:nvGrpSpPr>
            <p:cNvPr id="118" name="Group 117">
              <a:extLst>
                <a:ext uri="{FF2B5EF4-FFF2-40B4-BE49-F238E27FC236}">
                  <a16:creationId xmlns:a16="http://schemas.microsoft.com/office/drawing/2014/main" id="{9109CA6B-5D50-4ED8-9CD6-5B3DE32DCACD}"/>
                </a:ext>
              </a:extLst>
            </p:cNvPr>
            <p:cNvGrpSpPr/>
            <p:nvPr/>
          </p:nvGrpSpPr>
          <p:grpSpPr>
            <a:xfrm>
              <a:off x="9691686" y="1522350"/>
              <a:ext cx="1071821" cy="657328"/>
              <a:chOff x="199103" y="494279"/>
              <a:chExt cx="3431183" cy="2104280"/>
            </a:xfrm>
          </p:grpSpPr>
          <p:pic>
            <p:nvPicPr>
              <p:cNvPr id="141" name="Picture 140">
                <a:extLst>
                  <a:ext uri="{FF2B5EF4-FFF2-40B4-BE49-F238E27FC236}">
                    <a16:creationId xmlns:a16="http://schemas.microsoft.com/office/drawing/2014/main" id="{4AC29AAE-BB0B-4204-9857-BE98155719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42" name="Picture 141">
                <a:extLst>
                  <a:ext uri="{FF2B5EF4-FFF2-40B4-BE49-F238E27FC236}">
                    <a16:creationId xmlns:a16="http://schemas.microsoft.com/office/drawing/2014/main" id="{26131306-E9BA-432B-A9A5-178622B0CC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119" name="Graphic 118" descr="Female Profile">
              <a:extLst>
                <a:ext uri="{FF2B5EF4-FFF2-40B4-BE49-F238E27FC236}">
                  <a16:creationId xmlns:a16="http://schemas.microsoft.com/office/drawing/2014/main" id="{A6B16955-76A2-4BB3-AC9E-90BFC9638FF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05428" y="1600847"/>
              <a:ext cx="741960" cy="741960"/>
            </a:xfrm>
            <a:prstGeom prst="rect">
              <a:avLst/>
            </a:prstGeom>
          </p:spPr>
        </p:pic>
        <p:pic>
          <p:nvPicPr>
            <p:cNvPr id="120" name="Graphic 119" descr="Male profile">
              <a:extLst>
                <a:ext uri="{FF2B5EF4-FFF2-40B4-BE49-F238E27FC236}">
                  <a16:creationId xmlns:a16="http://schemas.microsoft.com/office/drawing/2014/main" id="{FDE19479-084D-432F-B2F5-73C47DED11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7347" y="1543917"/>
              <a:ext cx="806370" cy="806370"/>
            </a:xfrm>
            <a:prstGeom prst="rect">
              <a:avLst/>
            </a:prstGeom>
          </p:spPr>
        </p:pic>
        <p:pic>
          <p:nvPicPr>
            <p:cNvPr id="121" name="Picture 120">
              <a:extLst>
                <a:ext uri="{FF2B5EF4-FFF2-40B4-BE49-F238E27FC236}">
                  <a16:creationId xmlns:a16="http://schemas.microsoft.com/office/drawing/2014/main" id="{E2E0A07A-B490-484D-BBBF-59C8F9FB3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1817" y="2661169"/>
              <a:ext cx="842387" cy="622577"/>
            </a:xfrm>
            <a:prstGeom prst="rect">
              <a:avLst/>
            </a:prstGeom>
          </p:spPr>
        </p:pic>
        <p:pic>
          <p:nvPicPr>
            <p:cNvPr id="122" name="Picture 121" descr="Shape, circle&#10;&#10;Description automatically generated">
              <a:extLst>
                <a:ext uri="{FF2B5EF4-FFF2-40B4-BE49-F238E27FC236}">
                  <a16:creationId xmlns:a16="http://schemas.microsoft.com/office/drawing/2014/main" id="{D8BE4065-6F25-4010-8A7E-E14A72453850}"/>
                </a:ext>
              </a:extLst>
            </p:cNvPr>
            <p:cNvPicPr>
              <a:picLocks noChangeAspect="1"/>
            </p:cNvPicPr>
            <p:nvPr/>
          </p:nvPicPr>
          <p:blipFill rotWithShape="1">
            <a:blip r:embed="rId13">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6786129" y="2786370"/>
              <a:ext cx="311646" cy="204681"/>
            </a:xfrm>
            <a:prstGeom prst="rect">
              <a:avLst/>
            </a:prstGeom>
          </p:spPr>
        </p:pic>
        <p:pic>
          <p:nvPicPr>
            <p:cNvPr id="123" name="Graphic 122" descr="Female Profile">
              <a:extLst>
                <a:ext uri="{FF2B5EF4-FFF2-40B4-BE49-F238E27FC236}">
                  <a16:creationId xmlns:a16="http://schemas.microsoft.com/office/drawing/2014/main" id="{CD72C1F2-F007-4D9D-9704-3B259B23C3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26640" y="2664029"/>
              <a:ext cx="741960" cy="741960"/>
            </a:xfrm>
            <a:prstGeom prst="rect">
              <a:avLst/>
            </a:prstGeom>
          </p:spPr>
        </p:pic>
        <p:pic>
          <p:nvPicPr>
            <p:cNvPr id="124" name="Graphic 123" descr="Female Profile">
              <a:extLst>
                <a:ext uri="{FF2B5EF4-FFF2-40B4-BE49-F238E27FC236}">
                  <a16:creationId xmlns:a16="http://schemas.microsoft.com/office/drawing/2014/main" id="{D67AE8B8-EBC3-4374-9733-6D97EE1BA4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40583" y="2664029"/>
              <a:ext cx="741960" cy="741960"/>
            </a:xfrm>
            <a:prstGeom prst="rect">
              <a:avLst/>
            </a:prstGeom>
          </p:spPr>
        </p:pic>
        <p:pic>
          <p:nvPicPr>
            <p:cNvPr id="125" name="Graphic 124" descr="Female Profile">
              <a:extLst>
                <a:ext uri="{FF2B5EF4-FFF2-40B4-BE49-F238E27FC236}">
                  <a16:creationId xmlns:a16="http://schemas.microsoft.com/office/drawing/2014/main" id="{9295EFE2-EEC3-4D3B-B371-B98102FFA5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41757" y="3632712"/>
              <a:ext cx="741960" cy="741960"/>
            </a:xfrm>
            <a:prstGeom prst="rect">
              <a:avLst/>
            </a:prstGeom>
          </p:spPr>
        </p:pic>
        <p:pic>
          <p:nvPicPr>
            <p:cNvPr id="126" name="Picture 125">
              <a:extLst>
                <a:ext uri="{FF2B5EF4-FFF2-40B4-BE49-F238E27FC236}">
                  <a16:creationId xmlns:a16="http://schemas.microsoft.com/office/drawing/2014/main" id="{0C8A4843-B646-4AB4-99A4-DEA170C2B1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7739">
              <a:off x="10307480" y="3600386"/>
              <a:ext cx="490819" cy="758754"/>
            </a:xfrm>
            <a:prstGeom prst="rect">
              <a:avLst/>
            </a:prstGeom>
          </p:spPr>
        </p:pic>
        <p:pic>
          <p:nvPicPr>
            <p:cNvPr id="127" name="Graphic 126" descr="Male profile">
              <a:extLst>
                <a:ext uri="{FF2B5EF4-FFF2-40B4-BE49-F238E27FC236}">
                  <a16:creationId xmlns:a16="http://schemas.microsoft.com/office/drawing/2014/main" id="{31BF12E2-AC81-4772-97EF-4CCE1346D4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8854" y="3623904"/>
              <a:ext cx="806370" cy="806370"/>
            </a:xfrm>
            <a:prstGeom prst="rect">
              <a:avLst/>
            </a:prstGeom>
          </p:spPr>
        </p:pic>
        <p:pic>
          <p:nvPicPr>
            <p:cNvPr id="128" name="Picture 127">
              <a:extLst>
                <a:ext uri="{FF2B5EF4-FFF2-40B4-BE49-F238E27FC236}">
                  <a16:creationId xmlns:a16="http://schemas.microsoft.com/office/drawing/2014/main" id="{8E649C85-5E56-49B0-8013-069CDA7A75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7739">
              <a:off x="7139897" y="3647712"/>
              <a:ext cx="490819" cy="758754"/>
            </a:xfrm>
            <a:prstGeom prst="rect">
              <a:avLst/>
            </a:prstGeom>
          </p:spPr>
        </p:pic>
        <p:pic>
          <p:nvPicPr>
            <p:cNvPr id="129" name="Graphic 128" descr="Female Profile">
              <a:extLst>
                <a:ext uri="{FF2B5EF4-FFF2-40B4-BE49-F238E27FC236}">
                  <a16:creationId xmlns:a16="http://schemas.microsoft.com/office/drawing/2014/main" id="{C8B33248-E359-4651-969B-DA11892A51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23537" y="3676794"/>
              <a:ext cx="741960" cy="741960"/>
            </a:xfrm>
            <a:prstGeom prst="rect">
              <a:avLst/>
            </a:prstGeom>
          </p:spPr>
        </p:pic>
        <p:pic>
          <p:nvPicPr>
            <p:cNvPr id="130" name="Picture 129" descr="Icon&#10;&#10;Description automatically generated">
              <a:extLst>
                <a:ext uri="{FF2B5EF4-FFF2-40B4-BE49-F238E27FC236}">
                  <a16:creationId xmlns:a16="http://schemas.microsoft.com/office/drawing/2014/main" id="{4F64E331-3301-42C7-9FB4-235B7887F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1233" y="3712909"/>
              <a:ext cx="669730" cy="669730"/>
            </a:xfrm>
            <a:prstGeom prst="rect">
              <a:avLst/>
            </a:prstGeom>
          </p:spPr>
        </p:pic>
        <p:pic>
          <p:nvPicPr>
            <p:cNvPr id="131" name="Graphic 130" descr="Male profile">
              <a:extLst>
                <a:ext uri="{FF2B5EF4-FFF2-40B4-BE49-F238E27FC236}">
                  <a16:creationId xmlns:a16="http://schemas.microsoft.com/office/drawing/2014/main" id="{E92D4A5F-7315-4D0E-A871-4079A33E9B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9021" y="4621533"/>
              <a:ext cx="806370" cy="806370"/>
            </a:xfrm>
            <a:prstGeom prst="rect">
              <a:avLst/>
            </a:prstGeom>
          </p:spPr>
        </p:pic>
        <p:pic>
          <p:nvPicPr>
            <p:cNvPr id="132" name="Picture 131" descr="Shape, circle&#10;&#10;Description automatically generated">
              <a:extLst>
                <a:ext uri="{FF2B5EF4-FFF2-40B4-BE49-F238E27FC236}">
                  <a16:creationId xmlns:a16="http://schemas.microsoft.com/office/drawing/2014/main" id="{6CA0F891-5DB8-453C-AABE-7B517584E7D3}"/>
                </a:ext>
              </a:extLst>
            </p:cNvPr>
            <p:cNvPicPr>
              <a:picLocks noChangeAspect="1"/>
            </p:cNvPicPr>
            <p:nvPr/>
          </p:nvPicPr>
          <p:blipFill rotWithShape="1">
            <a:blip r:embed="rId13">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8466383" y="4799140"/>
              <a:ext cx="311646" cy="204681"/>
            </a:xfrm>
            <a:prstGeom prst="rect">
              <a:avLst/>
            </a:prstGeom>
          </p:spPr>
        </p:pic>
        <p:pic>
          <p:nvPicPr>
            <p:cNvPr id="133" name="Graphic 132" descr="Female Profile">
              <a:extLst>
                <a:ext uri="{FF2B5EF4-FFF2-40B4-BE49-F238E27FC236}">
                  <a16:creationId xmlns:a16="http://schemas.microsoft.com/office/drawing/2014/main" id="{6A1E1F3F-2760-4D59-A534-ACA4EBD1F7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37417" y="4656867"/>
              <a:ext cx="741960" cy="741960"/>
            </a:xfrm>
            <a:prstGeom prst="rect">
              <a:avLst/>
            </a:prstGeom>
          </p:spPr>
        </p:pic>
        <p:pic>
          <p:nvPicPr>
            <p:cNvPr id="134" name="Picture 133" descr="Icon&#10;&#10;Description automatically generated">
              <a:extLst>
                <a:ext uri="{FF2B5EF4-FFF2-40B4-BE49-F238E27FC236}">
                  <a16:creationId xmlns:a16="http://schemas.microsoft.com/office/drawing/2014/main" id="{A9FE5A06-59F8-4297-9F5B-E432FA71E8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95" y="4622764"/>
              <a:ext cx="669730" cy="669730"/>
            </a:xfrm>
            <a:prstGeom prst="rect">
              <a:avLst/>
            </a:prstGeom>
          </p:spPr>
        </p:pic>
        <p:pic>
          <p:nvPicPr>
            <p:cNvPr id="135" name="Graphic 134" descr="Male profile">
              <a:extLst>
                <a:ext uri="{FF2B5EF4-FFF2-40B4-BE49-F238E27FC236}">
                  <a16:creationId xmlns:a16="http://schemas.microsoft.com/office/drawing/2014/main" id="{E4DFB8E2-138F-445A-9A44-C6AB6B41CD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1913" y="5632269"/>
              <a:ext cx="806370" cy="806370"/>
            </a:xfrm>
            <a:prstGeom prst="rect">
              <a:avLst/>
            </a:prstGeom>
          </p:spPr>
        </p:pic>
        <p:pic>
          <p:nvPicPr>
            <p:cNvPr id="136" name="Picture 135" descr="A picture containing rectangle&#10;&#10;Description automatically generated">
              <a:extLst>
                <a:ext uri="{FF2B5EF4-FFF2-40B4-BE49-F238E27FC236}">
                  <a16:creationId xmlns:a16="http://schemas.microsoft.com/office/drawing/2014/main" id="{20943A38-DCD1-4946-B1FB-9560B0B48277}"/>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9529" y="5753738"/>
              <a:ext cx="809880" cy="809880"/>
            </a:xfrm>
            <a:prstGeom prst="rect">
              <a:avLst/>
            </a:prstGeom>
          </p:spPr>
        </p:pic>
        <p:pic>
          <p:nvPicPr>
            <p:cNvPr id="137" name="Picture 136" descr="A picture containing rectangle&#10;&#10;Description automatically generated">
              <a:extLst>
                <a:ext uri="{FF2B5EF4-FFF2-40B4-BE49-F238E27FC236}">
                  <a16:creationId xmlns:a16="http://schemas.microsoft.com/office/drawing/2014/main" id="{831C439D-BC34-457C-A597-93995427586C}"/>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6534" y="5695726"/>
              <a:ext cx="809880" cy="809880"/>
            </a:xfrm>
            <a:prstGeom prst="rect">
              <a:avLst/>
            </a:prstGeom>
          </p:spPr>
        </p:pic>
        <p:pic>
          <p:nvPicPr>
            <p:cNvPr id="138" name="Graphic 137" descr="Female Profile">
              <a:extLst>
                <a:ext uri="{FF2B5EF4-FFF2-40B4-BE49-F238E27FC236}">
                  <a16:creationId xmlns:a16="http://schemas.microsoft.com/office/drawing/2014/main" id="{3E56D1B3-021D-4B33-AEAE-717E1B558F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18731" y="5647787"/>
              <a:ext cx="741960" cy="741960"/>
            </a:xfrm>
            <a:prstGeom prst="rect">
              <a:avLst/>
            </a:prstGeom>
          </p:spPr>
        </p:pic>
        <p:pic>
          <p:nvPicPr>
            <p:cNvPr id="139" name="Graphic 138" descr="Female Profile">
              <a:extLst>
                <a:ext uri="{FF2B5EF4-FFF2-40B4-BE49-F238E27FC236}">
                  <a16:creationId xmlns:a16="http://schemas.microsoft.com/office/drawing/2014/main" id="{44A7B20F-5298-4548-934C-61324FE7DD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44330" y="5647787"/>
              <a:ext cx="741960" cy="741960"/>
            </a:xfrm>
            <a:prstGeom prst="rect">
              <a:avLst/>
            </a:prstGeom>
          </p:spPr>
        </p:pic>
        <p:pic>
          <p:nvPicPr>
            <p:cNvPr id="140" name="Picture 139" descr="A picture containing rectangle&#10;&#10;Description automatically generated">
              <a:extLst>
                <a:ext uri="{FF2B5EF4-FFF2-40B4-BE49-F238E27FC236}">
                  <a16:creationId xmlns:a16="http://schemas.microsoft.com/office/drawing/2014/main" id="{AB04F7AD-E989-41AC-B87F-E7444910113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3105" y="5809596"/>
              <a:ext cx="809880" cy="809880"/>
            </a:xfrm>
            <a:prstGeom prst="rect">
              <a:avLst/>
            </a:prstGeom>
          </p:spPr>
        </p:pic>
      </p:grpSp>
      <p:sp>
        <p:nvSpPr>
          <p:cNvPr id="145" name="TextBox 144">
            <a:extLst>
              <a:ext uri="{FF2B5EF4-FFF2-40B4-BE49-F238E27FC236}">
                <a16:creationId xmlns:a16="http://schemas.microsoft.com/office/drawing/2014/main" id="{B8DEF2F6-58E7-4FB4-83FC-78E15E772DD4}"/>
              </a:ext>
            </a:extLst>
          </p:cNvPr>
          <p:cNvSpPr txBox="1"/>
          <p:nvPr/>
        </p:nvSpPr>
        <p:spPr>
          <a:xfrm>
            <a:off x="5894817" y="22551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46" name="CustomShape 14">
            <a:extLst>
              <a:ext uri="{FF2B5EF4-FFF2-40B4-BE49-F238E27FC236}">
                <a16:creationId xmlns:a16="http://schemas.microsoft.com/office/drawing/2014/main" id="{BAAB9335-56E5-4B08-AF6A-68833CA861E9}"/>
              </a:ext>
            </a:extLst>
          </p:cNvPr>
          <p:cNvSpPr/>
          <p:nvPr/>
        </p:nvSpPr>
        <p:spPr>
          <a:xfrm>
            <a:off x="226053" y="6018025"/>
            <a:ext cx="1669782" cy="800219"/>
          </a:xfrm>
          <a:prstGeom prst="wedgeEllipseCallout">
            <a:avLst>
              <a:gd name="adj1" fmla="val 33619"/>
              <a:gd name="adj2" fmla="val -8681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47" name="TextBox 146">
            <a:extLst>
              <a:ext uri="{FF2B5EF4-FFF2-40B4-BE49-F238E27FC236}">
                <a16:creationId xmlns:a16="http://schemas.microsoft.com/office/drawing/2014/main" id="{5E2620B2-B249-40DC-8FE4-1BC508B48999}"/>
              </a:ext>
            </a:extLst>
          </p:cNvPr>
          <p:cNvSpPr txBox="1"/>
          <p:nvPr/>
        </p:nvSpPr>
        <p:spPr>
          <a:xfrm>
            <a:off x="169231" y="6079275"/>
            <a:ext cx="18518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the liaison!</a:t>
            </a:r>
          </a:p>
        </p:txBody>
      </p:sp>
    </p:spTree>
    <p:extLst>
      <p:ext uri="{BB962C8B-B14F-4D97-AF65-F5344CB8AC3E}">
        <p14:creationId xmlns:p14="http://schemas.microsoft.com/office/powerpoint/2010/main" val="2659675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5638726" y="756431"/>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celebrate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He prepares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She wishes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They make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like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5589721" y="22762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66" name="TextBox 65">
            <a:extLst>
              <a:ext uri="{FF2B5EF4-FFF2-40B4-BE49-F238E27FC236}">
                <a16:creationId xmlns:a16="http://schemas.microsoft.com/office/drawing/2014/main" id="{8F0B4295-1D3B-4A6F-A6DB-C4F8B8F472A2}"/>
              </a:ext>
            </a:extLst>
          </p:cNvPr>
          <p:cNvSpPr txBox="1"/>
          <p:nvPr/>
        </p:nvSpPr>
        <p:spPr>
          <a:xfrm>
            <a:off x="160963" y="216072"/>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67" name="TextBox 66">
            <a:extLst>
              <a:ext uri="{FF2B5EF4-FFF2-40B4-BE49-F238E27FC236}">
                <a16:creationId xmlns:a16="http://schemas.microsoft.com/office/drawing/2014/main" id="{9ADE6068-71BD-4862-A4B9-6AD8DEDCA099}"/>
              </a:ext>
            </a:extLst>
          </p:cNvPr>
          <p:cNvSpPr txBox="1"/>
          <p:nvPr/>
        </p:nvSpPr>
        <p:spPr>
          <a:xfrm>
            <a:off x="214058" y="750847"/>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70" name="Table 19">
            <a:extLst>
              <a:ext uri="{FF2B5EF4-FFF2-40B4-BE49-F238E27FC236}">
                <a16:creationId xmlns:a16="http://schemas.microsoft.com/office/drawing/2014/main" id="{EFF65E7A-CD45-4AC3-B312-CB093C463ACB}"/>
              </a:ext>
            </a:extLst>
          </p:cNvPr>
          <p:cNvGraphicFramePr>
            <a:graphicFrameLocks noGrp="1"/>
          </p:cNvGraphicFramePr>
          <p:nvPr>
            <p:extLst>
              <p:ext uri="{D42A27DB-BD31-4B8C-83A1-F6EECF244321}">
                <p14:modId xmlns:p14="http://schemas.microsoft.com/office/powerpoint/2010/main" val="1736162886"/>
              </p:ext>
            </p:extLst>
          </p:nvPr>
        </p:nvGraphicFramePr>
        <p:xfrm>
          <a:off x="416430" y="1559359"/>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grpSp>
        <p:nvGrpSpPr>
          <p:cNvPr id="73" name="Group 72">
            <a:extLst>
              <a:ext uri="{FF2B5EF4-FFF2-40B4-BE49-F238E27FC236}">
                <a16:creationId xmlns:a16="http://schemas.microsoft.com/office/drawing/2014/main" id="{396235DD-B020-45A9-BC93-1D33D7CC5C9A}"/>
              </a:ext>
            </a:extLst>
          </p:cNvPr>
          <p:cNvGrpSpPr/>
          <p:nvPr/>
        </p:nvGrpSpPr>
        <p:grpSpPr>
          <a:xfrm>
            <a:off x="214058" y="1360017"/>
            <a:ext cx="5057512" cy="5240966"/>
            <a:chOff x="5885514" y="1032960"/>
            <a:chExt cx="5057512" cy="5240966"/>
          </a:xfrm>
        </p:grpSpPr>
        <p:sp>
          <p:nvSpPr>
            <p:cNvPr id="74" name="TextBox 73">
              <a:extLst>
                <a:ext uri="{FF2B5EF4-FFF2-40B4-BE49-F238E27FC236}">
                  <a16:creationId xmlns:a16="http://schemas.microsoft.com/office/drawing/2014/main" id="{97E5BE3D-283C-492A-A0D1-0C6AEEAF4B70}"/>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pic>
          <p:nvPicPr>
            <p:cNvPr id="75" name="Picture 74">
              <a:extLst>
                <a:ext uri="{FF2B5EF4-FFF2-40B4-BE49-F238E27FC236}">
                  <a16:creationId xmlns:a16="http://schemas.microsoft.com/office/drawing/2014/main" id="{91616DCA-0BFC-4627-9802-1264D7915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3536" y="1621063"/>
              <a:ext cx="363028" cy="726056"/>
            </a:xfrm>
            <a:prstGeom prst="rect">
              <a:avLst/>
            </a:prstGeom>
          </p:spPr>
        </p:pic>
        <p:pic>
          <p:nvPicPr>
            <p:cNvPr id="78" name="Picture 77" descr="boy">
              <a:extLst>
                <a:ext uri="{FF2B5EF4-FFF2-40B4-BE49-F238E27FC236}">
                  <a16:creationId xmlns:a16="http://schemas.microsoft.com/office/drawing/2014/main" id="{F340D306-2200-4757-8DDF-2A13C9AD57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281" y="1753259"/>
              <a:ext cx="480046" cy="549938"/>
            </a:xfrm>
            <a:prstGeom prst="rect">
              <a:avLst/>
            </a:prstGeom>
          </p:spPr>
        </p:pic>
        <p:sp>
          <p:nvSpPr>
            <p:cNvPr id="79" name="Rectangle 78">
              <a:extLst>
                <a:ext uri="{FF2B5EF4-FFF2-40B4-BE49-F238E27FC236}">
                  <a16:creationId xmlns:a16="http://schemas.microsoft.com/office/drawing/2014/main" id="{BA9DC075-370B-41E0-8EF7-607D6868CC9D}"/>
                </a:ext>
              </a:extLst>
            </p:cNvPr>
            <p:cNvSpPr/>
            <p:nvPr/>
          </p:nvSpPr>
          <p:spPr>
            <a:xfrm>
              <a:off x="5885514" y="1753259"/>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sp>
          <p:nvSpPr>
            <p:cNvPr id="86" name="Speech Bubble: Rectangle with Corners Rounded 85">
              <a:extLst>
                <a:ext uri="{FF2B5EF4-FFF2-40B4-BE49-F238E27FC236}">
                  <a16:creationId xmlns:a16="http://schemas.microsoft.com/office/drawing/2014/main" id="{A6C1328E-2EA0-4C04-B7E9-76AB3B4CC3D3}"/>
                </a:ext>
              </a:extLst>
            </p:cNvPr>
            <p:cNvSpPr/>
            <p:nvPr/>
          </p:nvSpPr>
          <p:spPr>
            <a:xfrm>
              <a:off x="8668497" y="1587321"/>
              <a:ext cx="694213" cy="363028"/>
            </a:xfrm>
            <a:prstGeom prst="wedgeRoundRectCallout">
              <a:avLst>
                <a:gd name="adj1" fmla="val -53762"/>
                <a:gd name="adj2" fmla="val 9640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2" name="Picture 91">
              <a:extLst>
                <a:ext uri="{FF2B5EF4-FFF2-40B4-BE49-F238E27FC236}">
                  <a16:creationId xmlns:a16="http://schemas.microsoft.com/office/drawing/2014/main" id="{2415F110-AC68-4829-80B4-A6A0EB3BF2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988904" y="1631537"/>
              <a:ext cx="298530" cy="597060"/>
            </a:xfrm>
            <a:prstGeom prst="rect">
              <a:avLst/>
            </a:prstGeom>
          </p:spPr>
        </p:pic>
        <p:sp>
          <p:nvSpPr>
            <p:cNvPr id="93" name="Rectangle 92">
              <a:extLst>
                <a:ext uri="{FF2B5EF4-FFF2-40B4-BE49-F238E27FC236}">
                  <a16:creationId xmlns:a16="http://schemas.microsoft.com/office/drawing/2014/main" id="{5042920B-F578-4397-B449-9FFDD895195D}"/>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94" name="Rectangle 93">
              <a:extLst>
                <a:ext uri="{FF2B5EF4-FFF2-40B4-BE49-F238E27FC236}">
                  <a16:creationId xmlns:a16="http://schemas.microsoft.com/office/drawing/2014/main" id="{4435DE63-17FF-4965-A101-1A5309BC5A05}"/>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96" name="Rectangle 95">
              <a:extLst>
                <a:ext uri="{FF2B5EF4-FFF2-40B4-BE49-F238E27FC236}">
                  <a16:creationId xmlns:a16="http://schemas.microsoft.com/office/drawing/2014/main" id="{E36C6FAE-1033-4E05-8FDD-5550BB93DF26}"/>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101" name="Rectangle 100">
              <a:extLst>
                <a:ext uri="{FF2B5EF4-FFF2-40B4-BE49-F238E27FC236}">
                  <a16:creationId xmlns:a16="http://schemas.microsoft.com/office/drawing/2014/main" id="{A0C9942C-724D-49B1-8685-C1886A9F8FB4}"/>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102" name="Picture 101" descr="women singing">
              <a:extLst>
                <a:ext uri="{FF2B5EF4-FFF2-40B4-BE49-F238E27FC236}">
                  <a16:creationId xmlns:a16="http://schemas.microsoft.com/office/drawing/2014/main" id="{C3177F0D-CFF1-4D7C-84BF-F896399CA1EB}"/>
                </a:ext>
              </a:extLst>
            </p:cNvPr>
            <p:cNvPicPr>
              <a:picLocks noChangeAspect="1"/>
            </p:cNvPicPr>
            <p:nvPr/>
          </p:nvPicPr>
          <p:blipFill rotWithShape="1">
            <a:blip r:embed="rId7">
              <a:extLst>
                <a:ext uri="{28A0092B-C50C-407E-A947-70E740481C1C}">
                  <a14:useLocalDpi xmlns:a14="http://schemas.microsoft.com/office/drawing/2010/main" val="0"/>
                </a:ext>
              </a:extLst>
            </a:blip>
            <a:srcRect l="24500" r="56598"/>
            <a:stretch/>
          </p:blipFill>
          <p:spPr>
            <a:xfrm>
              <a:off x="8667906" y="2611377"/>
              <a:ext cx="429328" cy="918249"/>
            </a:xfrm>
            <a:prstGeom prst="rect">
              <a:avLst/>
            </a:prstGeom>
          </p:spPr>
        </p:pic>
        <p:pic>
          <p:nvPicPr>
            <p:cNvPr id="108" name="Picture 107" descr="women singing">
              <a:extLst>
                <a:ext uri="{FF2B5EF4-FFF2-40B4-BE49-F238E27FC236}">
                  <a16:creationId xmlns:a16="http://schemas.microsoft.com/office/drawing/2014/main" id="{03891541-0320-491B-BD1A-3463B3D18B51}"/>
                </a:ext>
              </a:extLst>
            </p:cNvPr>
            <p:cNvPicPr>
              <a:picLocks noChangeAspect="1"/>
            </p:cNvPicPr>
            <p:nvPr/>
          </p:nvPicPr>
          <p:blipFill rotWithShape="1">
            <a:blip r:embed="rId7">
              <a:extLst>
                <a:ext uri="{28A0092B-C50C-407E-A947-70E740481C1C}">
                  <a14:useLocalDpi xmlns:a14="http://schemas.microsoft.com/office/drawing/2010/main" val="0"/>
                </a:ext>
              </a:extLst>
            </a:blip>
            <a:srcRect l="77915" b="14501"/>
            <a:stretch/>
          </p:blipFill>
          <p:spPr>
            <a:xfrm>
              <a:off x="8166281" y="2593399"/>
              <a:ext cx="501625" cy="785092"/>
            </a:xfrm>
            <a:prstGeom prst="rect">
              <a:avLst/>
            </a:prstGeom>
          </p:spPr>
        </p:pic>
        <p:pic>
          <p:nvPicPr>
            <p:cNvPr id="109" name="Picture 108" descr="two people singing">
              <a:extLst>
                <a:ext uri="{FF2B5EF4-FFF2-40B4-BE49-F238E27FC236}">
                  <a16:creationId xmlns:a16="http://schemas.microsoft.com/office/drawing/2014/main" id="{E6164E50-EACE-4A46-A7C7-533A135A7B22}"/>
                </a:ext>
              </a:extLst>
            </p:cNvPr>
            <p:cNvPicPr>
              <a:picLocks noChangeAspect="1"/>
            </p:cNvPicPr>
            <p:nvPr/>
          </p:nvPicPr>
          <p:blipFill rotWithShape="1">
            <a:blip r:embed="rId7">
              <a:extLst>
                <a:ext uri="{28A0092B-C50C-407E-A947-70E740481C1C}">
                  <a14:useLocalDpi xmlns:a14="http://schemas.microsoft.com/office/drawing/2010/main" val="0"/>
                </a:ext>
              </a:extLst>
            </a:blip>
            <a:srcRect r="56680"/>
            <a:stretch/>
          </p:blipFill>
          <p:spPr>
            <a:xfrm>
              <a:off x="6435361" y="2660202"/>
              <a:ext cx="1056071" cy="856102"/>
            </a:xfrm>
            <a:prstGeom prst="rect">
              <a:avLst/>
            </a:prstGeom>
          </p:spPr>
        </p:pic>
        <p:pic>
          <p:nvPicPr>
            <p:cNvPr id="120" name="Picture 119">
              <a:extLst>
                <a:ext uri="{FF2B5EF4-FFF2-40B4-BE49-F238E27FC236}">
                  <a16:creationId xmlns:a16="http://schemas.microsoft.com/office/drawing/2014/main" id="{17B2D486-232D-4502-B164-DD1BBC30AA10}"/>
                </a:ext>
              </a:extLst>
            </p:cNvPr>
            <p:cNvPicPr>
              <a:picLocks noChangeAspect="1"/>
            </p:cNvPicPr>
            <p:nvPr/>
          </p:nvPicPr>
          <p:blipFill rotWithShape="1">
            <a:blip r:embed="rId8">
              <a:extLst>
                <a:ext uri="{28A0092B-C50C-407E-A947-70E740481C1C}">
                  <a14:useLocalDpi xmlns:a14="http://schemas.microsoft.com/office/drawing/2010/main" val="0"/>
                </a:ext>
              </a:extLst>
            </a:blip>
            <a:srcRect l="18702" t="16032" r="61442" b="14652"/>
            <a:stretch/>
          </p:blipFill>
          <p:spPr>
            <a:xfrm>
              <a:off x="9963092" y="2424940"/>
              <a:ext cx="491119" cy="857202"/>
            </a:xfrm>
            <a:prstGeom prst="rect">
              <a:avLst/>
            </a:prstGeom>
          </p:spPr>
        </p:pic>
        <p:pic>
          <p:nvPicPr>
            <p:cNvPr id="121" name="Graphic 120" descr="Female Profile">
              <a:extLst>
                <a:ext uri="{FF2B5EF4-FFF2-40B4-BE49-F238E27FC236}">
                  <a16:creationId xmlns:a16="http://schemas.microsoft.com/office/drawing/2014/main" id="{79D89CE1-3546-4A2B-A5E9-3AA5A3E17E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63930" y="3668693"/>
              <a:ext cx="741960" cy="741960"/>
            </a:xfrm>
            <a:prstGeom prst="rect">
              <a:avLst/>
            </a:prstGeom>
          </p:spPr>
        </p:pic>
        <p:pic>
          <p:nvPicPr>
            <p:cNvPr id="122" name="Graphic 121" descr="Male profile">
              <a:extLst>
                <a:ext uri="{FF2B5EF4-FFF2-40B4-BE49-F238E27FC236}">
                  <a16:creationId xmlns:a16="http://schemas.microsoft.com/office/drawing/2014/main" id="{6C197603-B7AD-4AEE-B79F-26ABCE7B8F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62582" y="3568868"/>
              <a:ext cx="806370" cy="806370"/>
            </a:xfrm>
            <a:prstGeom prst="rect">
              <a:avLst/>
            </a:prstGeom>
          </p:spPr>
        </p:pic>
        <p:pic>
          <p:nvPicPr>
            <p:cNvPr id="124" name="Graphic 123" descr="Female Profile">
              <a:extLst>
                <a:ext uri="{FF2B5EF4-FFF2-40B4-BE49-F238E27FC236}">
                  <a16:creationId xmlns:a16="http://schemas.microsoft.com/office/drawing/2014/main" id="{E70DE29E-73DE-4DE6-82C9-2ABE01C0CC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2845" y="3584895"/>
              <a:ext cx="806370" cy="806370"/>
            </a:xfrm>
            <a:prstGeom prst="rect">
              <a:avLst/>
            </a:prstGeom>
          </p:spPr>
        </p:pic>
        <p:pic>
          <p:nvPicPr>
            <p:cNvPr id="130" name="Graphic 129" descr="Female Profile">
              <a:extLst>
                <a:ext uri="{FF2B5EF4-FFF2-40B4-BE49-F238E27FC236}">
                  <a16:creationId xmlns:a16="http://schemas.microsoft.com/office/drawing/2014/main" id="{0AF3E52A-1E1C-4DDC-B663-FE0CE69FB1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25731" y="3715009"/>
              <a:ext cx="741960" cy="741960"/>
            </a:xfrm>
            <a:prstGeom prst="rect">
              <a:avLst/>
            </a:prstGeom>
          </p:spPr>
        </p:pic>
        <p:pic>
          <p:nvPicPr>
            <p:cNvPr id="131" name="Graphic 130" descr="Female Profile">
              <a:extLst>
                <a:ext uri="{FF2B5EF4-FFF2-40B4-BE49-F238E27FC236}">
                  <a16:creationId xmlns:a16="http://schemas.microsoft.com/office/drawing/2014/main" id="{453A477A-5E7D-46B3-BEF3-2F708DE4BC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07513" y="3715009"/>
              <a:ext cx="741960" cy="741960"/>
            </a:xfrm>
            <a:prstGeom prst="rect">
              <a:avLst/>
            </a:prstGeom>
          </p:spPr>
        </p:pic>
        <p:pic>
          <p:nvPicPr>
            <p:cNvPr id="132" name="Picture 131" descr="Logo, icon&#10;&#10;Description automatically generated">
              <a:extLst>
                <a:ext uri="{FF2B5EF4-FFF2-40B4-BE49-F238E27FC236}">
                  <a16:creationId xmlns:a16="http://schemas.microsoft.com/office/drawing/2014/main" id="{6C81781C-B4F5-440F-9B46-19C1EC3F30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5705" y="4039522"/>
              <a:ext cx="534422" cy="549005"/>
            </a:xfrm>
            <a:prstGeom prst="rect">
              <a:avLst/>
            </a:prstGeom>
          </p:spPr>
        </p:pic>
        <p:pic>
          <p:nvPicPr>
            <p:cNvPr id="133" name="Picture 132" descr="Logo, icon&#10;&#10;Description automatically generated">
              <a:extLst>
                <a:ext uri="{FF2B5EF4-FFF2-40B4-BE49-F238E27FC236}">
                  <a16:creationId xmlns:a16="http://schemas.microsoft.com/office/drawing/2014/main" id="{920F05C1-04E7-4D99-B550-9D84FA1975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17093" y="4069930"/>
              <a:ext cx="534422" cy="549005"/>
            </a:xfrm>
            <a:prstGeom prst="rect">
              <a:avLst/>
            </a:prstGeom>
          </p:spPr>
        </p:pic>
        <p:pic>
          <p:nvPicPr>
            <p:cNvPr id="134" name="Picture 133" descr="Logo, icon&#10;&#10;Description automatically generated">
              <a:extLst>
                <a:ext uri="{FF2B5EF4-FFF2-40B4-BE49-F238E27FC236}">
                  <a16:creationId xmlns:a16="http://schemas.microsoft.com/office/drawing/2014/main" id="{C33EAFE2-626A-4445-B32F-1E1FE32BAA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6501" y="3981133"/>
              <a:ext cx="534422" cy="549005"/>
            </a:xfrm>
            <a:prstGeom prst="rect">
              <a:avLst/>
            </a:prstGeom>
          </p:spPr>
        </p:pic>
        <p:pic>
          <p:nvPicPr>
            <p:cNvPr id="135" name="Graphic 134" descr="Female Profile">
              <a:extLst>
                <a:ext uri="{FF2B5EF4-FFF2-40B4-BE49-F238E27FC236}">
                  <a16:creationId xmlns:a16="http://schemas.microsoft.com/office/drawing/2014/main" id="{B4F35E1E-A1F7-42EE-A05C-D2C12CCF79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96926" y="4700855"/>
              <a:ext cx="741960" cy="741960"/>
            </a:xfrm>
            <a:prstGeom prst="rect">
              <a:avLst/>
            </a:prstGeom>
          </p:spPr>
        </p:pic>
        <p:pic>
          <p:nvPicPr>
            <p:cNvPr id="136" name="Picture 135" descr="Shape, circle&#10;&#10;Description automatically generated">
              <a:extLst>
                <a:ext uri="{FF2B5EF4-FFF2-40B4-BE49-F238E27FC236}">
                  <a16:creationId xmlns:a16="http://schemas.microsoft.com/office/drawing/2014/main" id="{B61A2AD8-A8E5-4716-B0E9-87816ADC4733}"/>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8517011" y="4860882"/>
              <a:ext cx="311646" cy="204681"/>
            </a:xfrm>
            <a:prstGeom prst="rect">
              <a:avLst/>
            </a:prstGeom>
          </p:spPr>
        </p:pic>
        <p:pic>
          <p:nvPicPr>
            <p:cNvPr id="137" name="Graphic 136" descr="Male profile">
              <a:extLst>
                <a:ext uri="{FF2B5EF4-FFF2-40B4-BE49-F238E27FC236}">
                  <a16:creationId xmlns:a16="http://schemas.microsoft.com/office/drawing/2014/main" id="{40561EB9-845C-464E-929D-9B6A2D0CB6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58171" y="4636445"/>
              <a:ext cx="806370" cy="806370"/>
            </a:xfrm>
            <a:prstGeom prst="rect">
              <a:avLst/>
            </a:prstGeom>
          </p:spPr>
        </p:pic>
        <p:pic>
          <p:nvPicPr>
            <p:cNvPr id="138" name="Graphic 137" descr="Female Profile">
              <a:extLst>
                <a:ext uri="{FF2B5EF4-FFF2-40B4-BE49-F238E27FC236}">
                  <a16:creationId xmlns:a16="http://schemas.microsoft.com/office/drawing/2014/main" id="{1116D496-2E19-4BA3-BD2E-F00CBA02F9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88434" y="4652472"/>
              <a:ext cx="806370" cy="806370"/>
            </a:xfrm>
            <a:prstGeom prst="rect">
              <a:avLst/>
            </a:prstGeom>
          </p:spPr>
        </p:pic>
        <p:pic>
          <p:nvPicPr>
            <p:cNvPr id="139" name="Picture 138" descr="Shape, circle&#10;&#10;Description automatically generated">
              <a:extLst>
                <a:ext uri="{FF2B5EF4-FFF2-40B4-BE49-F238E27FC236}">
                  <a16:creationId xmlns:a16="http://schemas.microsoft.com/office/drawing/2014/main" id="{853947A0-FC0B-48EF-9D59-FA6C2AD3D800}"/>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6625750" y="4821831"/>
              <a:ext cx="311646" cy="204681"/>
            </a:xfrm>
            <a:prstGeom prst="rect">
              <a:avLst/>
            </a:prstGeom>
          </p:spPr>
        </p:pic>
        <p:pic>
          <p:nvPicPr>
            <p:cNvPr id="140" name="Picture 139" descr="Shape, circle&#10;&#10;Description automatically generated">
              <a:extLst>
                <a:ext uri="{FF2B5EF4-FFF2-40B4-BE49-F238E27FC236}">
                  <a16:creationId xmlns:a16="http://schemas.microsoft.com/office/drawing/2014/main" id="{1772B2B3-E885-4C24-A3FD-E663BB03A61F}"/>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7228234" y="4850976"/>
              <a:ext cx="311646" cy="204681"/>
            </a:xfrm>
            <a:prstGeom prst="rect">
              <a:avLst/>
            </a:prstGeom>
          </p:spPr>
        </p:pic>
        <p:pic>
          <p:nvPicPr>
            <p:cNvPr id="141" name="Picture 140">
              <a:extLst>
                <a:ext uri="{FF2B5EF4-FFF2-40B4-BE49-F238E27FC236}">
                  <a16:creationId xmlns:a16="http://schemas.microsoft.com/office/drawing/2014/main" id="{8CE16096-124C-4552-96E5-2E485E2057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63408" y="4714025"/>
              <a:ext cx="632347" cy="562196"/>
            </a:xfrm>
            <a:prstGeom prst="rect">
              <a:avLst/>
            </a:prstGeom>
          </p:spPr>
        </p:pic>
        <p:pic>
          <p:nvPicPr>
            <p:cNvPr id="142" name="Picture 141">
              <a:extLst>
                <a:ext uri="{FF2B5EF4-FFF2-40B4-BE49-F238E27FC236}">
                  <a16:creationId xmlns:a16="http://schemas.microsoft.com/office/drawing/2014/main" id="{0540652E-958F-437D-B76C-479C1918A1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90407" y="4661964"/>
              <a:ext cx="1071821" cy="657328"/>
            </a:xfrm>
            <a:prstGeom prst="rect">
              <a:avLst/>
            </a:prstGeom>
          </p:spPr>
        </p:pic>
        <p:pic>
          <p:nvPicPr>
            <p:cNvPr id="143" name="Graphic 142" descr="Female Profile">
              <a:extLst>
                <a:ext uri="{FF2B5EF4-FFF2-40B4-BE49-F238E27FC236}">
                  <a16:creationId xmlns:a16="http://schemas.microsoft.com/office/drawing/2014/main" id="{EEE843DE-1336-4123-85BC-8840E7A502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23402" y="4694018"/>
              <a:ext cx="741960" cy="741960"/>
            </a:xfrm>
            <a:prstGeom prst="rect">
              <a:avLst/>
            </a:prstGeom>
          </p:spPr>
        </p:pic>
        <p:pic>
          <p:nvPicPr>
            <p:cNvPr id="144" name="Graphic 143" descr="Female Profile">
              <a:extLst>
                <a:ext uri="{FF2B5EF4-FFF2-40B4-BE49-F238E27FC236}">
                  <a16:creationId xmlns:a16="http://schemas.microsoft.com/office/drawing/2014/main" id="{46F60CE1-52AE-48C3-B8EC-484DEC60BE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44193" y="5501993"/>
              <a:ext cx="741960" cy="741960"/>
            </a:xfrm>
            <a:prstGeom prst="rect">
              <a:avLst/>
            </a:prstGeom>
          </p:spPr>
        </p:pic>
        <p:pic>
          <p:nvPicPr>
            <p:cNvPr id="145" name="Graphic 144" descr="Female Profile">
              <a:extLst>
                <a:ext uri="{FF2B5EF4-FFF2-40B4-BE49-F238E27FC236}">
                  <a16:creationId xmlns:a16="http://schemas.microsoft.com/office/drawing/2014/main" id="{A84902F2-187C-43EF-B9DC-D01C566140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25975" y="5501993"/>
              <a:ext cx="741960" cy="741960"/>
            </a:xfrm>
            <a:prstGeom prst="rect">
              <a:avLst/>
            </a:prstGeom>
          </p:spPr>
        </p:pic>
        <p:pic>
          <p:nvPicPr>
            <p:cNvPr id="146" name="Graphic 145" descr="Male profile">
              <a:extLst>
                <a:ext uri="{FF2B5EF4-FFF2-40B4-BE49-F238E27FC236}">
                  <a16:creationId xmlns:a16="http://schemas.microsoft.com/office/drawing/2014/main" id="{7E7A3649-4021-466A-851A-FA05BBB751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16501" y="5339299"/>
              <a:ext cx="806370" cy="806370"/>
            </a:xfrm>
            <a:prstGeom prst="rect">
              <a:avLst/>
            </a:prstGeom>
          </p:spPr>
        </p:pic>
        <p:pic>
          <p:nvPicPr>
            <p:cNvPr id="147" name="Graphic 146" descr="Male profile">
              <a:extLst>
                <a:ext uri="{FF2B5EF4-FFF2-40B4-BE49-F238E27FC236}">
                  <a16:creationId xmlns:a16="http://schemas.microsoft.com/office/drawing/2014/main" id="{C152C10D-FE50-4045-8657-07047E50F7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48763" y="5428622"/>
              <a:ext cx="806370" cy="806370"/>
            </a:xfrm>
            <a:prstGeom prst="rect">
              <a:avLst/>
            </a:prstGeom>
          </p:spPr>
        </p:pic>
        <p:pic>
          <p:nvPicPr>
            <p:cNvPr id="148" name="Graphic 147" descr="Female Profile">
              <a:extLst>
                <a:ext uri="{FF2B5EF4-FFF2-40B4-BE49-F238E27FC236}">
                  <a16:creationId xmlns:a16="http://schemas.microsoft.com/office/drawing/2014/main" id="{6A130A34-7229-4F98-9B11-6A92507C76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9026" y="5444649"/>
              <a:ext cx="806370" cy="806370"/>
            </a:xfrm>
            <a:prstGeom prst="rect">
              <a:avLst/>
            </a:prstGeom>
          </p:spPr>
        </p:pic>
        <p:pic>
          <p:nvPicPr>
            <p:cNvPr id="149" name="Picture 148" descr="A picture containing shape&#10;&#10;Description automatically generated">
              <a:extLst>
                <a:ext uri="{FF2B5EF4-FFF2-40B4-BE49-F238E27FC236}">
                  <a16:creationId xmlns:a16="http://schemas.microsoft.com/office/drawing/2014/main" id="{33AADA1A-EA50-4E8D-BD4E-BBC4EA27A8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61145" y="5852638"/>
              <a:ext cx="391008" cy="421288"/>
            </a:xfrm>
            <a:prstGeom prst="rect">
              <a:avLst/>
            </a:prstGeom>
          </p:spPr>
        </p:pic>
        <p:pic>
          <p:nvPicPr>
            <p:cNvPr id="150" name="Picture 149" descr="A picture containing shape&#10;&#10;Description automatically generated">
              <a:extLst>
                <a:ext uri="{FF2B5EF4-FFF2-40B4-BE49-F238E27FC236}">
                  <a16:creationId xmlns:a16="http://schemas.microsoft.com/office/drawing/2014/main" id="{9B238847-404C-4ED3-B3C4-82F91EDB4F7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4953" y="5796074"/>
              <a:ext cx="391008" cy="421288"/>
            </a:xfrm>
            <a:prstGeom prst="rect">
              <a:avLst/>
            </a:prstGeom>
          </p:spPr>
        </p:pic>
        <p:pic>
          <p:nvPicPr>
            <p:cNvPr id="151" name="Picture 150" descr="A picture containing shape&#10;&#10;Description automatically generated">
              <a:extLst>
                <a:ext uri="{FF2B5EF4-FFF2-40B4-BE49-F238E27FC236}">
                  <a16:creationId xmlns:a16="http://schemas.microsoft.com/office/drawing/2014/main" id="{7BA7D704-35B3-4DB7-91BB-9C5F2FEB89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24182" y="5796074"/>
              <a:ext cx="391008" cy="421288"/>
            </a:xfrm>
            <a:prstGeom prst="rect">
              <a:avLst/>
            </a:prstGeom>
          </p:spPr>
        </p:pic>
      </p:grpSp>
      <p:sp>
        <p:nvSpPr>
          <p:cNvPr id="152" name="CustomShape 14">
            <a:extLst>
              <a:ext uri="{FF2B5EF4-FFF2-40B4-BE49-F238E27FC236}">
                <a16:creationId xmlns:a16="http://schemas.microsoft.com/office/drawing/2014/main" id="{40C279F8-AB41-4A2C-BEBA-F605463EAE81}"/>
              </a:ext>
            </a:extLst>
          </p:cNvPr>
          <p:cNvSpPr/>
          <p:nvPr/>
        </p:nvSpPr>
        <p:spPr>
          <a:xfrm>
            <a:off x="5625835" y="5906968"/>
            <a:ext cx="1669782" cy="800219"/>
          </a:xfrm>
          <a:prstGeom prst="wedgeEllipseCallout">
            <a:avLst>
              <a:gd name="adj1" fmla="val 33619"/>
              <a:gd name="adj2" fmla="val -8681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53" name="TextBox 152">
            <a:extLst>
              <a:ext uri="{FF2B5EF4-FFF2-40B4-BE49-F238E27FC236}">
                <a16:creationId xmlns:a16="http://schemas.microsoft.com/office/drawing/2014/main" id="{7291105C-3D3D-48F4-895D-85CE43CB1B7C}"/>
              </a:ext>
            </a:extLst>
          </p:cNvPr>
          <p:cNvSpPr txBox="1"/>
          <p:nvPr/>
        </p:nvSpPr>
        <p:spPr>
          <a:xfrm>
            <a:off x="5569013" y="5968218"/>
            <a:ext cx="18518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the liaison!</a:t>
            </a:r>
          </a:p>
        </p:txBody>
      </p:sp>
    </p:spTree>
    <p:extLst>
      <p:ext uri="{BB962C8B-B14F-4D97-AF65-F5344CB8AC3E}">
        <p14:creationId xmlns:p14="http://schemas.microsoft.com/office/powerpoint/2010/main" val="3181487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56380300"/>
              </p:ext>
            </p:extLst>
          </p:nvPr>
        </p:nvGraphicFramePr>
        <p:xfrm>
          <a:off x="609400" y="679027"/>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problème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tâche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très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lourd</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avoir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lente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Joyeux No</a:t>
                      </a:r>
                      <a:r>
                        <a:rPr lang="az-Cyrl-AZ" sz="2400" b="1" dirty="0">
                          <a:solidFill>
                            <a:srgbClr val="92D050"/>
                          </a:solidFill>
                          <a:latin typeface="Century Gothic" panose="020B0502020202020204" pitchFamily="34" charset="0"/>
                        </a:rPr>
                        <a:t>ё</a:t>
                      </a:r>
                      <a:r>
                        <a:rPr lang="en-GB" sz="2400" b="1" dirty="0">
                          <a:solidFill>
                            <a:srgbClr val="92D050"/>
                          </a:solidFill>
                          <a:latin typeface="Century Gothic" panose="020B0502020202020204" pitchFamily="34" charset="0"/>
                        </a:rPr>
                        <a:t>l</a:t>
                      </a:r>
                    </a:p>
                  </a:txBody>
                  <a:tcPr/>
                </a:tc>
                <a:tc>
                  <a:txBody>
                    <a:bodyPr/>
                    <a:lstStyle/>
                    <a:p>
                      <a:r>
                        <a:rPr lang="en-GB" sz="2400" b="1" dirty="0">
                          <a:solidFill>
                            <a:srgbClr val="92D050"/>
                          </a:solidFill>
                          <a:latin typeface="Century Gothic" panose="020B0502020202020204" pitchFamily="34" charset="0"/>
                        </a:rPr>
                        <a:t>Bonne </a:t>
                      </a:r>
                      <a:r>
                        <a:rPr lang="en-GB" sz="2400" b="1" dirty="0" err="1">
                          <a:solidFill>
                            <a:srgbClr val="92D050"/>
                          </a:solidFill>
                          <a:latin typeface="Century Gothic" panose="020B0502020202020204" pitchFamily="34" charset="0"/>
                        </a:rPr>
                        <a:t>année</a:t>
                      </a:r>
                      <a:r>
                        <a:rPr lang="en-GB" sz="2400" b="1" dirty="0">
                          <a:solidFill>
                            <a:srgbClr val="92D050"/>
                          </a:solidFill>
                          <a:latin typeface="Century Gothic" panose="020B0502020202020204" pitchFamily="34" charset="0"/>
                        </a:rPr>
                        <a:t> !</a:t>
                      </a:r>
                    </a:p>
                  </a:txBody>
                  <a:tcPr/>
                </a:tc>
                <a:tc>
                  <a:txBody>
                    <a:bodyPr/>
                    <a:lstStyle/>
                    <a:p>
                      <a:r>
                        <a:rPr lang="en-GB" sz="2400" b="1" dirty="0">
                          <a:solidFill>
                            <a:srgbClr val="92D050"/>
                          </a:solidFill>
                          <a:latin typeface="Century Gothic" panose="020B0502020202020204" pitchFamily="34" charset="0"/>
                        </a:rPr>
                        <a:t>Bonne santé !</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ils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elles</a:t>
                      </a:r>
                      <a:r>
                        <a:rPr lang="en-GB" sz="2400" b="1" dirty="0">
                          <a:solidFill>
                            <a:srgbClr val="92D050"/>
                          </a:solidFill>
                          <a:latin typeface="Century Gothic" panose="020B0502020202020204" pitchFamily="34" charset="0"/>
                        </a:rPr>
                        <a:t> </a:t>
                      </a:r>
                    </a:p>
                  </a:txBody>
                  <a:tcPr/>
                </a:tc>
                <a:tc>
                  <a:txBody>
                    <a:bodyPr/>
                    <a:lstStyle/>
                    <a:p>
                      <a:r>
                        <a:rPr lang="en-GB" sz="2400" b="1" dirty="0" err="1">
                          <a:solidFill>
                            <a:srgbClr val="92D050"/>
                          </a:solidFill>
                          <a:latin typeface="Century Gothic" panose="020B0502020202020204" pitchFamily="34" charset="0"/>
                        </a:rPr>
                        <a:t>indépendant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ils</a:t>
                      </a:r>
                      <a:r>
                        <a:rPr lang="en-GB" sz="2400" b="1" dirty="0">
                          <a:solidFill>
                            <a:srgbClr val="FF3399"/>
                          </a:solidFill>
                          <a:latin typeface="Century Gothic" panose="020B0502020202020204" pitchFamily="34" charset="0"/>
                        </a:rPr>
                        <a:t> portent</a:t>
                      </a:r>
                    </a:p>
                  </a:txBody>
                  <a:tcPr/>
                </a:tc>
                <a:tc>
                  <a:txBody>
                    <a:bodyPr/>
                    <a:lstStyle/>
                    <a:p>
                      <a:r>
                        <a:rPr lang="en-GB" sz="2300" b="1" dirty="0" err="1">
                          <a:solidFill>
                            <a:srgbClr val="FF3399"/>
                          </a:solidFill>
                          <a:latin typeface="Century Gothic" panose="020B0502020202020204" pitchFamily="34" charset="0"/>
                        </a:rPr>
                        <a:t>elles</a:t>
                      </a:r>
                      <a:r>
                        <a:rPr lang="en-GB" sz="2300" b="1" dirty="0">
                          <a:solidFill>
                            <a:srgbClr val="FF3399"/>
                          </a:solidFill>
                          <a:latin typeface="Century Gothic" panose="020B0502020202020204" pitchFamily="34" charset="0"/>
                        </a:rPr>
                        <a:t> </a:t>
                      </a:r>
                      <a:r>
                        <a:rPr lang="en-GB" sz="2300" b="1" dirty="0" err="1">
                          <a:solidFill>
                            <a:srgbClr val="FF3399"/>
                          </a:solidFill>
                          <a:latin typeface="Century Gothic" panose="020B0502020202020204" pitchFamily="34" charset="0"/>
                        </a:rPr>
                        <a:t>célèbrent</a:t>
                      </a:r>
                      <a:endParaRPr lang="en-GB" sz="23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ils</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donnent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l’année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vêtement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les gens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fête</a:t>
                      </a:r>
                      <a:endParaRPr lang="en-GB" sz="20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l’histoire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santé</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0321" y="6323385"/>
            <a:ext cx="236687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party, celebration</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history</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health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year</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item of clothing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people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9775"/>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they wear </a:t>
            </a:r>
            <a:r>
              <a:rPr lang="en-GB" sz="1600" kern="0" dirty="0">
                <a:solidFill>
                  <a:srgbClr val="002060"/>
                </a:solidFill>
                <a:latin typeface="Century Gothic" panose="020B0502020202020204" pitchFamily="34" charset="0"/>
                <a:cs typeface="Arial"/>
                <a:sym typeface="Arial"/>
              </a:rPr>
              <a:t>(</a:t>
            </a:r>
            <a:r>
              <a:rPr lang="en-GB" sz="1600" kern="0" dirty="0" err="1">
                <a:solidFill>
                  <a:srgbClr val="002060"/>
                </a:solidFill>
                <a:latin typeface="Century Gothic" panose="020B0502020202020204" pitchFamily="34" charset="0"/>
                <a:cs typeface="Arial"/>
                <a:sym typeface="Arial"/>
              </a:rPr>
              <a:t>mpl</a:t>
            </a:r>
            <a:r>
              <a:rPr lang="en-GB" sz="16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they celebrate </a:t>
            </a:r>
            <a:r>
              <a:rPr lang="en-GB" kern="0" dirty="0">
                <a:solidFill>
                  <a:srgbClr val="002060"/>
                </a:solidFill>
                <a:latin typeface="Century Gothic" panose="020B0502020202020204" pitchFamily="34" charset="0"/>
                <a:cs typeface="Arial"/>
                <a:sym typeface="Arial"/>
              </a:rPr>
              <a:t>(</a:t>
            </a:r>
            <a:r>
              <a:rPr lang="en-GB" kern="0" dirty="0" err="1">
                <a:solidFill>
                  <a:srgbClr val="002060"/>
                </a:solidFill>
                <a:latin typeface="Century Gothic" panose="020B0502020202020204" pitchFamily="34" charset="0"/>
                <a:cs typeface="Arial"/>
                <a:sym typeface="Arial"/>
              </a:rPr>
              <a:t>fpl</a:t>
            </a:r>
            <a:r>
              <a:rPr lang="en-GB"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1" y="4557203"/>
            <a:ext cx="2847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they give (</a:t>
            </a:r>
            <a:r>
              <a:rPr lang="en-GB" sz="2400" kern="0" noProof="0" dirty="0" err="1">
                <a:solidFill>
                  <a:srgbClr val="002060"/>
                </a:solidFill>
                <a:latin typeface="Century Gothic" panose="020B0502020202020204" pitchFamily="34" charset="0"/>
                <a:cs typeface="Arial"/>
                <a:sym typeface="Arial"/>
              </a:rPr>
              <a:t>mfpl</a:t>
            </a:r>
            <a:r>
              <a:rPr lang="en-GB" sz="2400" kern="0" noProof="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they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mfpl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24799" y="3669617"/>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they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fpl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277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independent</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9393" y="286706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Merry Christmas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Happy New Year!</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health!</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heavy (m)</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have, having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slow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problem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2" y="1118988"/>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task</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very</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17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4197569" y="1665682"/>
            <a:ext cx="3431184"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0"/>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è|ê</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248345" cy="3300166"/>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sp>
        <p:nvSpPr>
          <p:cNvPr id="16" name="TextBox 15">
            <a:extLst>
              <a:ext uri="{FF2B5EF4-FFF2-40B4-BE49-F238E27FC236}">
                <a16:creationId xmlns:a16="http://schemas.microsoft.com/office/drawing/2014/main" id="{0C3023A0-C67C-4556-A213-97201C41FD85}"/>
              </a:ext>
            </a:extLst>
          </p:cNvPr>
          <p:cNvSpPr txBox="1"/>
          <p:nvPr/>
        </p:nvSpPr>
        <p:spPr>
          <a:xfrm>
            <a:off x="233709" y="2942205"/>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8798A94B-0E3D-4F48-90D0-7FC9A3450E0E}"/>
              </a:ext>
            </a:extLst>
          </p:cNvPr>
          <p:cNvSpPr txBox="1"/>
          <p:nvPr/>
        </p:nvSpPr>
        <p:spPr>
          <a:xfrm>
            <a:off x="386734" y="5732483"/>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18" name="TextBox 17">
            <a:extLst>
              <a:ext uri="{FF2B5EF4-FFF2-40B4-BE49-F238E27FC236}">
                <a16:creationId xmlns:a16="http://schemas.microsoft.com/office/drawing/2014/main" id="{07BA7991-2B39-4829-BA28-4493C7D2D6BA}"/>
              </a:ext>
            </a:extLst>
          </p:cNvPr>
          <p:cNvSpPr txBox="1"/>
          <p:nvPr/>
        </p:nvSpPr>
        <p:spPr>
          <a:xfrm>
            <a:off x="337019" y="1675822"/>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19" name="TextBox 18">
            <a:extLst>
              <a:ext uri="{FF2B5EF4-FFF2-40B4-BE49-F238E27FC236}">
                <a16:creationId xmlns:a16="http://schemas.microsoft.com/office/drawing/2014/main" id="{9C70B72F-D882-4809-BFAE-F5E10EE9DDE3}"/>
              </a:ext>
            </a:extLst>
          </p:cNvPr>
          <p:cNvSpPr txBox="1"/>
          <p:nvPr/>
        </p:nvSpPr>
        <p:spPr>
          <a:xfrm>
            <a:off x="344794" y="6276187"/>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pic>
        <p:nvPicPr>
          <p:cNvPr id="20" name="Picture 19" descr="the head of a boy">
            <a:extLst>
              <a:ext uri="{FF2B5EF4-FFF2-40B4-BE49-F238E27FC236}">
                <a16:creationId xmlns:a16="http://schemas.microsoft.com/office/drawing/2014/main" id="{2C3A37A7-89C5-4966-A88D-C0E55E1C7E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1066" y="4028161"/>
            <a:ext cx="1606370" cy="1769982"/>
          </a:xfrm>
          <a:prstGeom prst="rect">
            <a:avLst/>
          </a:prstGeom>
        </p:spPr>
      </p:pic>
      <p:sp>
        <p:nvSpPr>
          <p:cNvPr id="21" name="TextBox 20">
            <a:extLst>
              <a:ext uri="{FF2B5EF4-FFF2-40B4-BE49-F238E27FC236}">
                <a16:creationId xmlns:a16="http://schemas.microsoft.com/office/drawing/2014/main" id="{7C8C7651-90EF-47EB-9769-A610500EE257}"/>
              </a:ext>
            </a:extLst>
          </p:cNvPr>
          <p:cNvSpPr txBox="1"/>
          <p:nvPr/>
        </p:nvSpPr>
        <p:spPr>
          <a:xfrm>
            <a:off x="8346075" y="300620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3B3AAF55-825B-401B-90DC-6CFB3656828D}"/>
              </a:ext>
            </a:extLst>
          </p:cNvPr>
          <p:cNvSpPr txBox="1"/>
          <p:nvPr/>
        </p:nvSpPr>
        <p:spPr>
          <a:xfrm>
            <a:off x="8512300" y="5713625"/>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16164C41-3B39-4828-99C0-DC7C74C3B788}"/>
              </a:ext>
            </a:extLst>
          </p:cNvPr>
          <p:cNvSpPr txBox="1"/>
          <p:nvPr/>
        </p:nvSpPr>
        <p:spPr>
          <a:xfrm>
            <a:off x="8346075" y="3538977"/>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24" name="Group 23">
            <a:extLst>
              <a:ext uri="{FF2B5EF4-FFF2-40B4-BE49-F238E27FC236}">
                <a16:creationId xmlns:a16="http://schemas.microsoft.com/office/drawing/2014/main" id="{4E2A1213-6F21-4B65-871A-048E0B766A0B}"/>
              </a:ext>
            </a:extLst>
          </p:cNvPr>
          <p:cNvGrpSpPr/>
          <p:nvPr/>
        </p:nvGrpSpPr>
        <p:grpSpPr>
          <a:xfrm>
            <a:off x="8846559" y="1428133"/>
            <a:ext cx="1750760" cy="1702068"/>
            <a:chOff x="9387217" y="1383889"/>
            <a:chExt cx="1750760" cy="1702068"/>
          </a:xfrm>
        </p:grpSpPr>
        <p:pic>
          <p:nvPicPr>
            <p:cNvPr id="25" name="Picture 24" descr="Background pattern&#10;&#10;Description automatically generated">
              <a:extLst>
                <a:ext uri="{FF2B5EF4-FFF2-40B4-BE49-F238E27FC236}">
                  <a16:creationId xmlns:a16="http://schemas.microsoft.com/office/drawing/2014/main" id="{89D70375-34FE-4D9F-B793-136D4A7F1DCF}"/>
                </a:ext>
              </a:extLst>
            </p:cNvPr>
            <p:cNvPicPr>
              <a:picLocks noChangeAspect="1"/>
            </p:cNvPicPr>
            <p:nvPr/>
          </p:nvPicPr>
          <p:blipFill rotWithShape="1">
            <a:blip r:embed="rId14">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26" name="Straight Arrow Connector 25">
              <a:extLst>
                <a:ext uri="{FF2B5EF4-FFF2-40B4-BE49-F238E27FC236}">
                  <a16:creationId xmlns:a16="http://schemas.microsoft.com/office/drawing/2014/main" id="{898CA2E9-9362-41BB-9076-7188BE00FD40}"/>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a16="http://schemas.microsoft.com/office/drawing/2014/main" id="{6DE2EDC7-3574-4437-A703-93E940002E82}"/>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08704" y="4158576"/>
            <a:ext cx="1719111" cy="1719111"/>
          </a:xfrm>
          <a:prstGeom prst="rect">
            <a:avLst/>
          </a:prstGeom>
        </p:spPr>
      </p:pic>
    </p:spTree>
    <p:extLst>
      <p:ext uri="{BB962C8B-B14F-4D97-AF65-F5344CB8AC3E}">
        <p14:creationId xmlns:p14="http://schemas.microsoft.com/office/powerpoint/2010/main" val="539526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fête.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2_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2_3.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2_4.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7" name="2_4.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2_5.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8" name="2_5.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9" name="2_6.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9" name="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p:bldP spid="16" grpId="0"/>
      <p:bldP spid="17" grpId="0"/>
      <p:bldP spid="18" grpId="0"/>
      <p:bldP spid="19"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883941465"/>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problème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tâche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très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lourd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avoir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lente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Joyeux No</a:t>
                      </a:r>
                      <a:r>
                        <a:rPr lang="az-Cyrl-AZ" sz="2400" b="1" dirty="0">
                          <a:solidFill>
                            <a:srgbClr val="002060"/>
                          </a:solidFill>
                          <a:latin typeface="Century Gothic" panose="020B0502020202020204" pitchFamily="34" charset="0"/>
                        </a:rPr>
                        <a:t>ё</a:t>
                      </a:r>
                      <a:r>
                        <a:rPr lang="en-GB" sz="2400" b="1" dirty="0">
                          <a:solidFill>
                            <a:srgbClr val="002060"/>
                          </a:solidFill>
                          <a:latin typeface="Century Gothic" panose="020B0502020202020204" pitchFamily="34" charset="0"/>
                        </a:rPr>
                        <a:t>l</a:t>
                      </a:r>
                    </a:p>
                  </a:txBody>
                  <a:tcPr/>
                </a:tc>
                <a:tc>
                  <a:txBody>
                    <a:bodyPr/>
                    <a:lstStyle/>
                    <a:p>
                      <a:r>
                        <a:rPr lang="en-GB" sz="2400" b="1" dirty="0">
                          <a:solidFill>
                            <a:srgbClr val="002060"/>
                          </a:solidFill>
                          <a:latin typeface="Century Gothic" panose="020B0502020202020204" pitchFamily="34" charset="0"/>
                        </a:rPr>
                        <a:t>Bonne </a:t>
                      </a:r>
                      <a:r>
                        <a:rPr lang="en-GB" sz="2400" b="1" dirty="0" err="1">
                          <a:solidFill>
                            <a:srgbClr val="002060"/>
                          </a:solidFill>
                          <a:latin typeface="Century Gothic" panose="020B0502020202020204" pitchFamily="34" charset="0"/>
                        </a:rPr>
                        <a:t>année</a:t>
                      </a:r>
                      <a:r>
                        <a:rPr lang="en-GB" sz="2400" b="1"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Bonne santé !</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p>
                  </a:txBody>
                  <a:tcPr/>
                </a:tc>
                <a:tc>
                  <a:txBody>
                    <a:bodyPr/>
                    <a:lstStyle/>
                    <a:p>
                      <a:r>
                        <a:rPr lang="en-GB" sz="2400" b="1" dirty="0" err="1">
                          <a:solidFill>
                            <a:srgbClr val="002060"/>
                          </a:solidFill>
                          <a:latin typeface="Century Gothic" panose="020B0502020202020204" pitchFamily="34" charset="0"/>
                        </a:rPr>
                        <a:t>indépendant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portent</a:t>
                      </a:r>
                    </a:p>
                  </a:txBody>
                  <a:tcPr/>
                </a:tc>
                <a:tc>
                  <a:txBody>
                    <a:bodyPr/>
                    <a:lstStyle/>
                    <a:p>
                      <a:r>
                        <a:rPr lang="en-GB" sz="2300" b="1" dirty="0" err="1">
                          <a:solidFill>
                            <a:srgbClr val="002060"/>
                          </a:solidFill>
                          <a:latin typeface="Century Gothic" panose="020B0502020202020204" pitchFamily="34" charset="0"/>
                        </a:rPr>
                        <a:t>elles</a:t>
                      </a:r>
                      <a:r>
                        <a:rPr lang="en-GB" sz="2300" b="1" dirty="0">
                          <a:solidFill>
                            <a:srgbClr val="002060"/>
                          </a:solidFill>
                          <a:latin typeface="Century Gothic" panose="020B0502020202020204" pitchFamily="34" charset="0"/>
                        </a:rPr>
                        <a:t> </a:t>
                      </a:r>
                      <a:r>
                        <a:rPr lang="en-GB" sz="2300" b="1" dirty="0" err="1">
                          <a:solidFill>
                            <a:srgbClr val="002060"/>
                          </a:solidFill>
                          <a:latin typeface="Century Gothic" panose="020B0502020202020204" pitchFamily="34" charset="0"/>
                        </a:rPr>
                        <a:t>célèbrent</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donnent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l’année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vêtement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gens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fête</a:t>
                      </a:r>
                      <a:endParaRPr lang="en-GB" sz="20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l’histoire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santé</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3983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566978294"/>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problem</a:t>
                      </a:r>
                    </a:p>
                  </a:txBody>
                  <a:tcPr/>
                </a:tc>
                <a:tc>
                  <a:txBody>
                    <a:bodyPr/>
                    <a:lstStyle/>
                    <a:p>
                      <a:r>
                        <a:rPr lang="en-GB" sz="2400" b="1" dirty="0">
                          <a:solidFill>
                            <a:srgbClr val="00B0F0"/>
                          </a:solidFill>
                          <a:latin typeface="Century Gothic" panose="020B0502020202020204" pitchFamily="34" charset="0"/>
                        </a:rPr>
                        <a:t>task</a:t>
                      </a:r>
                    </a:p>
                  </a:txBody>
                  <a:tcPr/>
                </a:tc>
                <a:tc>
                  <a:txBody>
                    <a:bodyPr/>
                    <a:lstStyle/>
                    <a:p>
                      <a:r>
                        <a:rPr lang="en-GB" sz="2400" b="1" dirty="0">
                          <a:solidFill>
                            <a:srgbClr val="00B0F0"/>
                          </a:solidFill>
                          <a:latin typeface="Century Gothic" panose="020B0502020202020204" pitchFamily="34" charset="0"/>
                        </a:rPr>
                        <a:t>very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heavy (m)</a:t>
                      </a:r>
                    </a:p>
                  </a:txBody>
                  <a:tcPr/>
                </a:tc>
                <a:tc>
                  <a:txBody>
                    <a:bodyPr/>
                    <a:lstStyle/>
                    <a:p>
                      <a:r>
                        <a:rPr lang="en-GB" sz="2400" b="1" dirty="0">
                          <a:solidFill>
                            <a:srgbClr val="00B0F0"/>
                          </a:solidFill>
                          <a:latin typeface="Century Gothic" panose="020B0502020202020204" pitchFamily="34" charset="0"/>
                        </a:rPr>
                        <a:t>to have, having</a:t>
                      </a:r>
                    </a:p>
                  </a:txBody>
                  <a:tcPr/>
                </a:tc>
                <a:tc>
                  <a:txBody>
                    <a:bodyPr/>
                    <a:lstStyle/>
                    <a:p>
                      <a:r>
                        <a:rPr lang="en-GB" sz="2400" b="1" dirty="0">
                          <a:solidFill>
                            <a:srgbClr val="00B0F0"/>
                          </a:solidFill>
                          <a:latin typeface="Century Gothic" panose="020B0502020202020204" pitchFamily="34" charset="0"/>
                        </a:rPr>
                        <a:t>slow (f)</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they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Happy New Year!</a:t>
                      </a:r>
                    </a:p>
                  </a:txBody>
                  <a:tcPr/>
                </a:tc>
                <a:tc>
                  <a:txBody>
                    <a:bodyPr/>
                    <a:lstStyle/>
                    <a:p>
                      <a:r>
                        <a:rPr lang="en-GB" sz="2400" b="1" dirty="0">
                          <a:solidFill>
                            <a:srgbClr val="92D050"/>
                          </a:solidFill>
                          <a:latin typeface="Century Gothic" panose="020B0502020202020204" pitchFamily="34" charset="0"/>
                        </a:rPr>
                        <a:t>Good health!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they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independent (m)</a:t>
                      </a:r>
                    </a:p>
                  </a:txBody>
                  <a:tcPr/>
                </a:tc>
                <a:tc>
                  <a:txBody>
                    <a:bodyPr/>
                    <a:lstStyle/>
                    <a:p>
                      <a:r>
                        <a:rPr lang="en-GB" sz="2400" b="1" dirty="0">
                          <a:solidFill>
                            <a:srgbClr val="92D050"/>
                          </a:solidFill>
                          <a:latin typeface="Century Gothic" panose="020B0502020202020204" pitchFamily="34" charset="0"/>
                        </a:rPr>
                        <a:t>Merry Christmas</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they wear </a:t>
                      </a:r>
                      <a:r>
                        <a:rPr lang="en-GB" sz="1800" b="1" dirty="0">
                          <a:solidFill>
                            <a:srgbClr val="FF3399"/>
                          </a:solidFill>
                          <a:latin typeface="Century Gothic" panose="020B0502020202020204" pitchFamily="34" charset="0"/>
                        </a:rPr>
                        <a:t>(</a:t>
                      </a:r>
                      <a:r>
                        <a:rPr lang="en-GB" sz="1800" b="1" dirty="0" err="1">
                          <a:solidFill>
                            <a:srgbClr val="FF3399"/>
                          </a:solidFill>
                          <a:latin typeface="Century Gothic" panose="020B0502020202020204" pitchFamily="34" charset="0"/>
                        </a:rPr>
                        <a:t>mpl</a:t>
                      </a:r>
                      <a:r>
                        <a:rPr lang="en-GB" sz="1800" b="1" dirty="0">
                          <a:solidFill>
                            <a:srgbClr val="FF3399"/>
                          </a:solidFill>
                          <a:latin typeface="Century Gothic" panose="020B0502020202020204" pitchFamily="34" charset="0"/>
                        </a:rPr>
                        <a:t>)</a:t>
                      </a:r>
                      <a:endParaRPr lang="en-GB" sz="2400" b="1" dirty="0">
                        <a:solidFill>
                          <a:srgbClr val="FF3399"/>
                        </a:solidFill>
                        <a:latin typeface="Century Gothic" panose="020B0502020202020204" pitchFamily="34" charset="0"/>
                      </a:endParaRPr>
                    </a:p>
                  </a:txBody>
                  <a:tcPr/>
                </a:tc>
                <a:tc>
                  <a:txBody>
                    <a:bodyPr/>
                    <a:lstStyle/>
                    <a:p>
                      <a:r>
                        <a:rPr lang="en-GB" sz="2300" b="1" dirty="0">
                          <a:solidFill>
                            <a:srgbClr val="FF3399"/>
                          </a:solidFill>
                          <a:latin typeface="Century Gothic" panose="020B0502020202020204" pitchFamily="34" charset="0"/>
                        </a:rPr>
                        <a:t>they celebrate (</a:t>
                      </a:r>
                      <a:r>
                        <a:rPr lang="en-GB" sz="2300" b="1" dirty="0" err="1">
                          <a:solidFill>
                            <a:srgbClr val="FF3399"/>
                          </a:solidFill>
                          <a:latin typeface="Century Gothic" panose="020B0502020202020204" pitchFamily="34" charset="0"/>
                        </a:rPr>
                        <a:t>fpl</a:t>
                      </a:r>
                      <a:r>
                        <a:rPr lang="en-GB" sz="23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they give (</a:t>
                      </a:r>
                      <a:r>
                        <a:rPr lang="en-GB" sz="2400" b="1" dirty="0" err="1">
                          <a:solidFill>
                            <a:srgbClr val="FF3399"/>
                          </a:solidFill>
                          <a:latin typeface="Century Gothic" panose="020B0502020202020204" pitchFamily="34" charset="0"/>
                        </a:rPr>
                        <a:t>mfpl</a:t>
                      </a:r>
                      <a:r>
                        <a:rPr lang="en-GB" sz="24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year</a:t>
                      </a:r>
                    </a:p>
                  </a:txBody>
                  <a:tcPr/>
                </a:tc>
                <a:tc>
                  <a:txBody>
                    <a:bodyPr/>
                    <a:lstStyle/>
                    <a:p>
                      <a:r>
                        <a:rPr lang="en-GB" sz="2400" b="1" dirty="0">
                          <a:solidFill>
                            <a:srgbClr val="FF3399"/>
                          </a:solidFill>
                          <a:latin typeface="Century Gothic" panose="020B0502020202020204" pitchFamily="34" charset="0"/>
                        </a:rPr>
                        <a:t>item of clothing</a:t>
                      </a:r>
                    </a:p>
                  </a:txBody>
                  <a:tcPr/>
                </a:tc>
                <a:tc>
                  <a:txBody>
                    <a:bodyPr/>
                    <a:lstStyle/>
                    <a:p>
                      <a:r>
                        <a:rPr lang="en-GB" sz="2400" b="1" dirty="0">
                          <a:solidFill>
                            <a:srgbClr val="FF3399"/>
                          </a:solidFill>
                          <a:latin typeface="Century Gothic" panose="020B0502020202020204" pitchFamily="34" charset="0"/>
                        </a:rPr>
                        <a:t>people</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party, celebration</a:t>
                      </a:r>
                      <a:endParaRPr lang="en-GB" sz="18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history</a:t>
                      </a:r>
                    </a:p>
                  </a:txBody>
                  <a:tcPr/>
                </a:tc>
                <a:tc>
                  <a:txBody>
                    <a:bodyPr/>
                    <a:lstStyle/>
                    <a:p>
                      <a:r>
                        <a:rPr lang="en-GB" sz="2400" b="1" dirty="0">
                          <a:solidFill>
                            <a:srgbClr val="FF3399"/>
                          </a:solidFill>
                          <a:latin typeface="Century Gothic" panose="020B0502020202020204" pitchFamily="34" charset="0"/>
                        </a:rPr>
                        <a:t>health</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2489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fête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l’histoire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14747" y="63182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santé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4272"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l’année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0872" y="5452028"/>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vêtement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52408"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gens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7579084" y="4599903"/>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donnent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2279062" y="4605725"/>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portent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4679035" y="459990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célèbrent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89758" y="3723682"/>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79035" y="3748200"/>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indépend</a:t>
            </a:r>
            <a:r>
              <a:rPr lang="en-GB" sz="2400" b="1" kern="0" dirty="0" err="1">
                <a:solidFill>
                  <a:srgbClr val="002060"/>
                </a:solidFill>
                <a:latin typeface="Century Gothic" panose="020B0502020202020204" pitchFamily="34" charset="0"/>
                <a:cs typeface="Arial"/>
                <a:sym typeface="Arial"/>
              </a:rPr>
              <a:t>a</a:t>
            </a:r>
            <a:r>
              <a:rPr lang="en-GB" sz="2400" kern="0" dirty="0" err="1">
                <a:solidFill>
                  <a:srgbClr val="002060"/>
                </a:solidFill>
                <a:latin typeface="Century Gothic" panose="020B0502020202020204" pitchFamily="34" charset="0"/>
                <a:cs typeface="Arial"/>
                <a:sym typeface="Arial"/>
              </a:rPr>
              <a:t>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03139" y="3755763"/>
            <a:ext cx="2617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Joyeux</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No</a:t>
            </a:r>
            <a:r>
              <a:rPr kumimoji="0" lang="az-Cyrl-AZ"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ё</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17463" y="2898888"/>
            <a:ext cx="2407337"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elles</a:t>
            </a:r>
            <a:endParaRPr lang="en-GB" sz="2400" kern="0" dirty="0">
              <a:solidFill>
                <a:srgbClr val="002060"/>
              </a:solidFill>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Bonne </a:t>
            </a:r>
            <a:r>
              <a:rPr lang="en-GB" sz="2400" kern="0" dirty="0" err="1">
                <a:solidFill>
                  <a:srgbClr val="002060"/>
                </a:solidFill>
                <a:latin typeface="Century Gothic" panose="020B0502020202020204" pitchFamily="34" charset="0"/>
                <a:cs typeface="Arial"/>
                <a:sym typeface="Arial"/>
              </a:rPr>
              <a:t>année</a:t>
            </a:r>
            <a:r>
              <a:rPr lang="en-GB" sz="2400" kern="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14746"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Bonne santé</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20338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lourd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92677"/>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avoir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13912" y="200423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lente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291664" y="11719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problème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9652" y="113766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tâche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13912" y="1171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_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7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7_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7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7_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1_B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4_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4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5_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5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5_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5_2.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5_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5_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5_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5_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5_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5_1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5_1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5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402152038"/>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problem</a:t>
                      </a:r>
                    </a:p>
                  </a:txBody>
                  <a:tcPr/>
                </a:tc>
                <a:tc>
                  <a:txBody>
                    <a:bodyPr/>
                    <a:lstStyle/>
                    <a:p>
                      <a:r>
                        <a:rPr lang="en-GB" sz="2400" b="1" dirty="0">
                          <a:solidFill>
                            <a:srgbClr val="002060"/>
                          </a:solidFill>
                          <a:latin typeface="Century Gothic" panose="020B0502020202020204" pitchFamily="34" charset="0"/>
                        </a:rPr>
                        <a:t>task</a:t>
                      </a:r>
                    </a:p>
                  </a:txBody>
                  <a:tcPr/>
                </a:tc>
                <a:tc>
                  <a:txBody>
                    <a:bodyPr/>
                    <a:lstStyle/>
                    <a:p>
                      <a:r>
                        <a:rPr lang="en-GB" sz="2400" b="1" dirty="0">
                          <a:solidFill>
                            <a:srgbClr val="002060"/>
                          </a:solidFill>
                          <a:latin typeface="Century Gothic" panose="020B0502020202020204" pitchFamily="34" charset="0"/>
                        </a:rPr>
                        <a:t>very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heavy</a:t>
                      </a:r>
                    </a:p>
                  </a:txBody>
                  <a:tcPr/>
                </a:tc>
                <a:tc>
                  <a:txBody>
                    <a:bodyPr/>
                    <a:lstStyle/>
                    <a:p>
                      <a:r>
                        <a:rPr lang="en-GB" sz="2400" b="1" dirty="0">
                          <a:solidFill>
                            <a:srgbClr val="002060"/>
                          </a:solidFill>
                          <a:latin typeface="Century Gothic" panose="020B0502020202020204" pitchFamily="34" charset="0"/>
                        </a:rPr>
                        <a:t>to have, having</a:t>
                      </a:r>
                    </a:p>
                  </a:txBody>
                  <a:tcPr/>
                </a:tc>
                <a:tc>
                  <a:txBody>
                    <a:bodyPr/>
                    <a:lstStyle/>
                    <a:p>
                      <a:r>
                        <a:rPr lang="en-GB" sz="2400" b="1" dirty="0">
                          <a:solidFill>
                            <a:srgbClr val="002060"/>
                          </a:solidFill>
                          <a:latin typeface="Century Gothic" panose="020B0502020202020204" pitchFamily="34" charset="0"/>
                        </a:rPr>
                        <a:t>show</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they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Happy New Year!</a:t>
                      </a:r>
                    </a:p>
                  </a:txBody>
                  <a:tcPr/>
                </a:tc>
                <a:tc>
                  <a:txBody>
                    <a:bodyPr/>
                    <a:lstStyle/>
                    <a:p>
                      <a:r>
                        <a:rPr lang="en-GB" sz="2400" b="1" dirty="0">
                          <a:solidFill>
                            <a:srgbClr val="002060"/>
                          </a:solidFill>
                          <a:latin typeface="Century Gothic" panose="020B0502020202020204" pitchFamily="34" charset="0"/>
                        </a:rPr>
                        <a:t>Good health!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they (</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independent (m)</a:t>
                      </a:r>
                    </a:p>
                  </a:txBody>
                  <a:tcPr/>
                </a:tc>
                <a:tc>
                  <a:txBody>
                    <a:bodyPr/>
                    <a:lstStyle/>
                    <a:p>
                      <a:r>
                        <a:rPr lang="en-GB" sz="2400" b="1" dirty="0">
                          <a:solidFill>
                            <a:srgbClr val="002060"/>
                          </a:solidFill>
                          <a:latin typeface="Century Gothic" panose="020B0502020202020204" pitchFamily="34" charset="0"/>
                        </a:rPr>
                        <a:t>Merry Christmas</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people</a:t>
                      </a:r>
                    </a:p>
                  </a:txBody>
                  <a:tcPr/>
                </a:tc>
                <a:tc>
                  <a:txBody>
                    <a:bodyPr/>
                    <a:lstStyle/>
                    <a:p>
                      <a:r>
                        <a:rPr lang="en-GB" sz="2300" b="1" dirty="0">
                          <a:solidFill>
                            <a:srgbClr val="002060"/>
                          </a:solidFill>
                          <a:latin typeface="Century Gothic" panose="020B0502020202020204" pitchFamily="34" charset="0"/>
                        </a:rPr>
                        <a:t>they wear (</a:t>
                      </a:r>
                      <a:r>
                        <a:rPr lang="en-GB" sz="2300" b="1" dirty="0" err="1">
                          <a:solidFill>
                            <a:srgbClr val="002060"/>
                          </a:solidFill>
                          <a:latin typeface="Century Gothic" panose="020B0502020202020204" pitchFamily="34" charset="0"/>
                        </a:rPr>
                        <a:t>mpl</a:t>
                      </a:r>
                      <a:r>
                        <a:rPr lang="en-GB" sz="2300" b="1" dirty="0">
                          <a:solidFill>
                            <a:srgbClr val="002060"/>
                          </a:solidFill>
                          <a:latin typeface="Century Gothic" panose="020B0502020202020204" pitchFamily="34" charset="0"/>
                        </a:rPr>
                        <a:t>)</a:t>
                      </a:r>
                    </a:p>
                  </a:txBody>
                  <a:tcPr/>
                </a:tc>
                <a:tc>
                  <a:txBody>
                    <a:bodyPr/>
                    <a:lstStyle/>
                    <a:p>
                      <a:r>
                        <a:rPr lang="en-GB" sz="2000" b="1" dirty="0">
                          <a:solidFill>
                            <a:srgbClr val="002060"/>
                          </a:solidFill>
                          <a:latin typeface="Century Gothic" panose="020B0502020202020204" pitchFamily="34" charset="0"/>
                        </a:rPr>
                        <a:t>they celebrate (</a:t>
                      </a:r>
                      <a:r>
                        <a:rPr lang="en-GB" sz="2000" b="1" dirty="0" err="1">
                          <a:solidFill>
                            <a:srgbClr val="002060"/>
                          </a:solidFill>
                          <a:latin typeface="Century Gothic" panose="020B0502020202020204" pitchFamily="34" charset="0"/>
                        </a:rPr>
                        <a:t>fpl</a:t>
                      </a:r>
                      <a:r>
                        <a:rPr lang="en-GB" sz="20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year</a:t>
                      </a:r>
                    </a:p>
                  </a:txBody>
                  <a:tcPr/>
                </a:tc>
                <a:tc>
                  <a:txBody>
                    <a:bodyPr/>
                    <a:lstStyle/>
                    <a:p>
                      <a:r>
                        <a:rPr lang="en-GB" sz="2400" b="1" dirty="0">
                          <a:solidFill>
                            <a:srgbClr val="002060"/>
                          </a:solidFill>
                          <a:latin typeface="Century Gothic" panose="020B0502020202020204" pitchFamily="34" charset="0"/>
                        </a:rPr>
                        <a:t>item of clothing</a:t>
                      </a:r>
                    </a:p>
                  </a:txBody>
                  <a:tcPr/>
                </a:tc>
                <a:tc>
                  <a:txBody>
                    <a:bodyPr/>
                    <a:lstStyle/>
                    <a:p>
                      <a:r>
                        <a:rPr lang="en-GB" sz="2400" b="1" dirty="0">
                          <a:solidFill>
                            <a:srgbClr val="002060"/>
                          </a:solidFill>
                          <a:latin typeface="Century Gothic" panose="020B0502020202020204" pitchFamily="34" charset="0"/>
                        </a:rPr>
                        <a:t>neighbour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party, celebration</a:t>
                      </a:r>
                      <a:endParaRPr lang="en-GB" sz="1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history</a:t>
                      </a:r>
                    </a:p>
                  </a:txBody>
                  <a:tcPr/>
                </a:tc>
                <a:tc>
                  <a:txBody>
                    <a:bodyPr/>
                    <a:lstStyle/>
                    <a:p>
                      <a:r>
                        <a:rPr lang="en-GB" sz="2400" b="1" dirty="0">
                          <a:solidFill>
                            <a:srgbClr val="002060"/>
                          </a:solidFill>
                          <a:latin typeface="Century Gothic" panose="020B0502020202020204" pitchFamily="34" charset="0"/>
                        </a:rPr>
                        <a:t>health</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762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0"/>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2542" y="4001115"/>
            <a:ext cx="1211519" cy="1547648"/>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69089" y="3973438"/>
            <a:ext cx="1290257" cy="1853608"/>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469741" y="4118784"/>
            <a:ext cx="1315624" cy="15424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e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e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repeter.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repeter.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ecrir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ecrir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beb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b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parle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parle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donner.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donner.wav"/>
                                        </p:tgtEl>
                                      </p:cMediaNode>
                                    </p:audio>
                                  </p:sub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et.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et.wav"/>
                                        </p:tgtEl>
                                      </p:cMediaNode>
                                    </p:audio>
                                  </p:subTnLst>
                                </p:cTn>
                              </p:par>
                              <p:par>
                                <p:cTn id="77" presetID="1"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9" name="nez.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9" name="ne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solidFill>
                <a:srgbClr val="002060"/>
              </a:solidFill>
            </a:endParaRPr>
          </a:p>
        </p:txBody>
      </p:sp>
      <p:graphicFrame>
        <p:nvGraphicFramePr>
          <p:cNvPr id="8" name="Table 7">
            <a:extLst>
              <a:ext uri="{FF2B5EF4-FFF2-40B4-BE49-F238E27FC236}">
                <a16:creationId xmlns:a16="http://schemas.microsoft.com/office/drawing/2014/main" id="{F5CF6DF6-7394-49E4-BD15-F4D1EEF03BFA}"/>
              </a:ext>
            </a:extLst>
          </p:cNvPr>
          <p:cNvGraphicFramePr>
            <a:graphicFrameLocks noGrp="1"/>
          </p:cNvGraphicFramePr>
          <p:nvPr>
            <p:extLst>
              <p:ext uri="{D42A27DB-BD31-4B8C-83A1-F6EECF244321}">
                <p14:modId xmlns:p14="http://schemas.microsoft.com/office/powerpoint/2010/main" val="2518787969"/>
              </p:ext>
            </p:extLst>
          </p:nvPr>
        </p:nvGraphicFramePr>
        <p:xfrm>
          <a:off x="383855" y="1356485"/>
          <a:ext cx="8869001" cy="5212080"/>
        </p:xfrm>
        <a:graphic>
          <a:graphicData uri="http://schemas.openxmlformats.org/drawingml/2006/table">
            <a:tbl>
              <a:tblPr firstRow="1" bandRow="1">
                <a:tableStyleId>{5940675A-B579-460E-94D1-54222C63F5DA}</a:tableStyleId>
              </a:tblPr>
              <a:tblGrid>
                <a:gridCol w="887772">
                  <a:extLst>
                    <a:ext uri="{9D8B030D-6E8A-4147-A177-3AD203B41FA5}">
                      <a16:colId xmlns:a16="http://schemas.microsoft.com/office/drawing/2014/main" val="3409365632"/>
                    </a:ext>
                  </a:extLst>
                </a:gridCol>
                <a:gridCol w="4209878">
                  <a:extLst>
                    <a:ext uri="{9D8B030D-6E8A-4147-A177-3AD203B41FA5}">
                      <a16:colId xmlns:a16="http://schemas.microsoft.com/office/drawing/2014/main" val="2989945808"/>
                    </a:ext>
                  </a:extLst>
                </a:gridCol>
                <a:gridCol w="1948467">
                  <a:extLst>
                    <a:ext uri="{9D8B030D-6E8A-4147-A177-3AD203B41FA5}">
                      <a16:colId xmlns:a16="http://schemas.microsoft.com/office/drawing/2014/main" val="953616461"/>
                    </a:ext>
                  </a:extLst>
                </a:gridCol>
                <a:gridCol w="1822884">
                  <a:extLst>
                    <a:ext uri="{9D8B030D-6E8A-4147-A177-3AD203B41FA5}">
                      <a16:colId xmlns:a16="http://schemas.microsoft.com/office/drawing/2014/main" val="3315663170"/>
                    </a:ext>
                  </a:extLst>
                </a:gridCol>
              </a:tblGrid>
              <a:tr h="554495">
                <a:tc>
                  <a:txBody>
                    <a:bodyPr/>
                    <a:lstStyle/>
                    <a:p>
                      <a:pPr algn="ctr"/>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a:solidFill>
                            <a:srgbClr val="002060"/>
                          </a:solidFill>
                          <a:latin typeface="Century Gothic" panose="020B0502020202020204" pitchFamily="34" charset="0"/>
                        </a:rPr>
                        <a:t>[é]</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è|ê</a:t>
                      </a:r>
                      <a:r>
                        <a:rPr lang="en-GB" sz="32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40499575"/>
                  </a:ext>
                </a:extLst>
              </a:tr>
              <a:tr h="554495">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err="1">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 d </a:t>
                      </a:r>
                      <a:r>
                        <a:rPr lang="en-GB" sz="3200" b="1" dirty="0">
                          <a:solidFill>
                            <a:srgbClr val="002060"/>
                          </a:solidFill>
                          <a:latin typeface="Century Gothic" panose="020B0502020202020204" pitchFamily="34" charset="0"/>
                        </a:rPr>
                        <a:t>é</a:t>
                      </a:r>
                      <a:r>
                        <a:rPr lang="en-GB" sz="3200" dirty="0">
                          <a:solidFill>
                            <a:srgbClr val="002060"/>
                          </a:solidFill>
                          <a:latin typeface="Century Gothic" panose="020B0502020202020204" pitchFamily="34" charset="0"/>
                        </a:rPr>
                        <a:t>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554495">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p o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t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554495">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k i l o m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t r e </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554495">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c </a:t>
                      </a:r>
                      <a:r>
                        <a:rPr lang="fr-FR" sz="3200" b="1" i="0" u="none" strike="noStrike" cap="none" dirty="0">
                          <a:solidFill>
                            <a:srgbClr val="002060"/>
                          </a:solidFill>
                          <a:latin typeface="Century Gothic" panose="020B0502020202020204" pitchFamily="34" charset="0"/>
                          <a:ea typeface="+mn-ea"/>
                          <a:cs typeface="+mn-cs"/>
                          <a:sym typeface="Arial"/>
                        </a:rPr>
                        <a:t>é</a:t>
                      </a:r>
                      <a:r>
                        <a:rPr lang="fr-FR" sz="3200" b="0" i="0" u="none" strike="noStrike" cap="none" dirty="0">
                          <a:solidFill>
                            <a:srgbClr val="002060"/>
                          </a:solidFill>
                          <a:latin typeface="Century Gothic" panose="020B0502020202020204" pitchFamily="34" charset="0"/>
                          <a:ea typeface="+mn-ea"/>
                          <a:cs typeface="+mn-cs"/>
                          <a:sym typeface="Arial"/>
                        </a:rPr>
                        <a:t> r </a:t>
                      </a:r>
                      <a:r>
                        <a:rPr lang="fr-FR" sz="3200" b="1" i="0" u="none" strike="noStrike" cap="none" dirty="0">
                          <a:solidFill>
                            <a:srgbClr val="002060"/>
                          </a:solidFill>
                          <a:latin typeface="Century Gothic" panose="020B0502020202020204" pitchFamily="34" charset="0"/>
                          <a:ea typeface="+mn-ea"/>
                          <a:cs typeface="+mn-cs"/>
                          <a:sym typeface="Arial"/>
                        </a:rPr>
                        <a:t>é</a:t>
                      </a:r>
                      <a:r>
                        <a:rPr lang="fr-FR" sz="3200" b="0" i="0" u="none" strike="noStrike" cap="none" dirty="0">
                          <a:solidFill>
                            <a:srgbClr val="002060"/>
                          </a:solidFill>
                          <a:latin typeface="Century Gothic" panose="020B0502020202020204" pitchFamily="34" charset="0"/>
                          <a:ea typeface="+mn-ea"/>
                          <a:cs typeface="+mn-cs"/>
                          <a:sym typeface="Arial"/>
                        </a:rPr>
                        <a:t> a l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554495">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c r </a:t>
                      </a:r>
                      <a:r>
                        <a:rPr lang="fr-FR" sz="3200" b="1" i="0" u="none" strike="noStrike" cap="none" dirty="0">
                          <a:solidFill>
                            <a:srgbClr val="002060"/>
                          </a:solidFill>
                          <a:latin typeface="Century Gothic" panose="020B0502020202020204" pitchFamily="34" charset="0"/>
                          <a:ea typeface="+mn-ea"/>
                          <a:cs typeface="+mn-cs"/>
                          <a:sym typeface="Arial"/>
                        </a:rPr>
                        <a:t>é</a:t>
                      </a:r>
                      <a:r>
                        <a:rPr lang="fr-FR" sz="3200" b="0" i="0" u="none" strike="noStrike" cap="none" dirty="0">
                          <a:solidFill>
                            <a:srgbClr val="002060"/>
                          </a:solidFill>
                          <a:latin typeface="Century Gothic" panose="020B0502020202020204" pitchFamily="34" charset="0"/>
                          <a:ea typeface="+mn-ea"/>
                          <a:cs typeface="+mn-cs"/>
                          <a:sym typeface="Arial"/>
                        </a:rPr>
                        <a:t> a t i o n</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554495">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c a r a c t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r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r h="554495">
                <a:tc>
                  <a:txBody>
                    <a:bodyPr/>
                    <a:lstStyle/>
                    <a:p>
                      <a:pPr algn="ctr"/>
                      <a:r>
                        <a:rPr lang="en-GB" sz="3200"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h o n </a:t>
                      </a:r>
                      <a:r>
                        <a:rPr lang="fr-FR" sz="3200" b="0" i="0" u="none" strike="noStrike" cap="none" dirty="0" err="1">
                          <a:solidFill>
                            <a:srgbClr val="002060"/>
                          </a:solidFill>
                          <a:latin typeface="Century Gothic" panose="020B0502020202020204" pitchFamily="34" charset="0"/>
                          <a:ea typeface="+mn-ea"/>
                          <a:cs typeface="+mn-cs"/>
                          <a:sym typeface="Arial"/>
                        </a:rPr>
                        <a:t>n</a:t>
                      </a:r>
                      <a:r>
                        <a:rPr lang="fr-FR" sz="3200" b="0" i="0" u="none" strike="noStrike" cap="none" dirty="0">
                          <a:solidFill>
                            <a:srgbClr val="002060"/>
                          </a:solidFill>
                          <a:latin typeface="Century Gothic" panose="020B0502020202020204" pitchFamily="34" charset="0"/>
                          <a:ea typeface="+mn-ea"/>
                          <a:cs typeface="+mn-cs"/>
                          <a:sym typeface="Arial"/>
                        </a:rPr>
                        <a:t> </a:t>
                      </a:r>
                      <a:r>
                        <a:rPr lang="fr-FR" sz="3200" b="1" i="0" u="none" strike="noStrike" cap="none" dirty="0">
                          <a:solidFill>
                            <a:srgbClr val="002060"/>
                          </a:solidFill>
                          <a:latin typeface="Century Gothic" panose="020B0502020202020204" pitchFamily="34" charset="0"/>
                          <a:ea typeface="+mn-ea"/>
                          <a:cs typeface="+mn-cs"/>
                          <a:sym typeface="Arial"/>
                        </a:rPr>
                        <a:t>ê</a:t>
                      </a:r>
                      <a:r>
                        <a:rPr lang="fr-FR" sz="3200" b="0" i="0" u="none" strike="noStrike" cap="none" dirty="0">
                          <a:solidFill>
                            <a:srgbClr val="002060"/>
                          </a:solidFill>
                          <a:latin typeface="Century Gothic" panose="020B0502020202020204" pitchFamily="34" charset="0"/>
                          <a:ea typeface="+mn-ea"/>
                          <a:cs typeface="+mn-cs"/>
                          <a:sym typeface="Arial"/>
                        </a:rPr>
                        <a:t> t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63460503"/>
                  </a:ext>
                </a:extLst>
              </a:tr>
              <a:tr h="554495">
                <a:tc>
                  <a:txBody>
                    <a:bodyPr/>
                    <a:lstStyle/>
                    <a:p>
                      <a:pPr algn="ctr"/>
                      <a:r>
                        <a:rPr lang="en-GB" sz="3200"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m y s t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r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1651434"/>
                  </a:ext>
                </a:extLst>
              </a:tr>
            </a:tbl>
          </a:graphicData>
        </a:graphic>
      </p:graphicFrame>
      <p:pic>
        <p:nvPicPr>
          <p:cNvPr id="31" name="Google Shape;134;p2">
            <a:hlinkClick r:id="" action="ppaction://noaction">
              <a:snd r:embed="rId3" name="f1_1.wav"/>
            </a:hlinkClick>
            <a:extLst>
              <a:ext uri="{FF2B5EF4-FFF2-40B4-BE49-F238E27FC236}">
                <a16:creationId xmlns:a16="http://schemas.microsoft.com/office/drawing/2014/main" id="{3087FDE5-4ECA-469E-B567-2B5102ADA3B8}"/>
              </a:ext>
            </a:extLst>
          </p:cNvPr>
          <p:cNvPicPr preferRelativeResize="0"/>
          <p:nvPr/>
        </p:nvPicPr>
        <p:blipFill rotWithShape="1">
          <a:blip r:embed="rId4">
            <a:alphaModFix/>
          </a:blip>
          <a:srcRect/>
          <a:stretch/>
        </p:blipFill>
        <p:spPr>
          <a:xfrm>
            <a:off x="123171" y="1989142"/>
            <a:ext cx="377532" cy="369235"/>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5" name="f1_2.wav"/>
            </a:hlinkClick>
            <a:extLst>
              <a:ext uri="{FF2B5EF4-FFF2-40B4-BE49-F238E27FC236}">
                <a16:creationId xmlns:a16="http://schemas.microsoft.com/office/drawing/2014/main" id="{F75A2186-691C-4631-B871-1F1715CB83EC}"/>
              </a:ext>
            </a:extLst>
          </p:cNvPr>
          <p:cNvPicPr preferRelativeResize="0"/>
          <p:nvPr/>
        </p:nvPicPr>
        <p:blipFill rotWithShape="1">
          <a:blip r:embed="rId4">
            <a:alphaModFix/>
          </a:blip>
          <a:srcRect/>
          <a:stretch/>
        </p:blipFill>
        <p:spPr>
          <a:xfrm>
            <a:off x="134241" y="2621799"/>
            <a:ext cx="377532" cy="369235"/>
          </a:xfrm>
          <a:prstGeom prst="rect">
            <a:avLst/>
          </a:prstGeom>
          <a:noFill/>
          <a:ln>
            <a:noFill/>
          </a:ln>
          <a:effectLst>
            <a:outerShdw blurRad="50800" dist="38100" dir="5400000" algn="t" rotWithShape="0">
              <a:prstClr val="black">
                <a:alpha val="40000"/>
              </a:prstClr>
            </a:outerShdw>
          </a:effectLst>
        </p:spPr>
      </p:pic>
      <p:pic>
        <p:nvPicPr>
          <p:cNvPr id="33" name="Google Shape;134;p2">
            <a:hlinkClick r:id="" action="ppaction://noaction">
              <a:snd r:embed="rId6" name="f1_3.wav"/>
            </a:hlinkClick>
            <a:extLst>
              <a:ext uri="{FF2B5EF4-FFF2-40B4-BE49-F238E27FC236}">
                <a16:creationId xmlns:a16="http://schemas.microsoft.com/office/drawing/2014/main" id="{C754BD31-E65C-423F-BBD5-95F8E0744579}"/>
              </a:ext>
            </a:extLst>
          </p:cNvPr>
          <p:cNvPicPr preferRelativeResize="0"/>
          <p:nvPr/>
        </p:nvPicPr>
        <p:blipFill rotWithShape="1">
          <a:blip r:embed="rId4">
            <a:alphaModFix/>
          </a:blip>
          <a:srcRect/>
          <a:stretch/>
        </p:blipFill>
        <p:spPr>
          <a:xfrm>
            <a:off x="123171" y="3174867"/>
            <a:ext cx="377532" cy="369235"/>
          </a:xfrm>
          <a:prstGeom prst="rect">
            <a:avLst/>
          </a:prstGeom>
          <a:noFill/>
          <a:ln>
            <a:noFill/>
          </a:ln>
          <a:effectLst>
            <a:outerShdw blurRad="50800" dist="38100" dir="5400000" algn="t" rotWithShape="0">
              <a:prstClr val="black">
                <a:alpha val="40000"/>
              </a:prstClr>
            </a:outerShdw>
          </a:effectLst>
        </p:spPr>
      </p:pic>
      <p:pic>
        <p:nvPicPr>
          <p:cNvPr id="34" name="Google Shape;134;p2">
            <a:hlinkClick r:id="" action="ppaction://noaction">
              <a:snd r:embed="rId7" name="f1_4.wav"/>
            </a:hlinkClick>
            <a:extLst>
              <a:ext uri="{FF2B5EF4-FFF2-40B4-BE49-F238E27FC236}">
                <a16:creationId xmlns:a16="http://schemas.microsoft.com/office/drawing/2014/main" id="{44176853-B01C-434B-A7E9-17A99192ED69}"/>
              </a:ext>
            </a:extLst>
          </p:cNvPr>
          <p:cNvPicPr preferRelativeResize="0"/>
          <p:nvPr/>
        </p:nvPicPr>
        <p:blipFill rotWithShape="1">
          <a:blip r:embed="rId4">
            <a:alphaModFix/>
          </a:blip>
          <a:srcRect/>
          <a:stretch/>
        </p:blipFill>
        <p:spPr>
          <a:xfrm>
            <a:off x="134241" y="3777907"/>
            <a:ext cx="377532" cy="369235"/>
          </a:xfrm>
          <a:prstGeom prst="rect">
            <a:avLst/>
          </a:prstGeom>
          <a:noFill/>
          <a:ln>
            <a:noFill/>
          </a:ln>
          <a:effectLst>
            <a:outerShdw blurRad="50800" dist="38100" dir="5400000" algn="t" rotWithShape="0">
              <a:prstClr val="black">
                <a:alpha val="40000"/>
              </a:prstClr>
            </a:outerShdw>
          </a:effectLst>
        </p:spPr>
      </p:pic>
      <p:pic>
        <p:nvPicPr>
          <p:cNvPr id="35" name="Google Shape;134;p2">
            <a:hlinkClick r:id="" action="ppaction://noaction">
              <a:snd r:embed="rId8" name="f1_5.wav"/>
            </a:hlinkClick>
            <a:extLst>
              <a:ext uri="{FF2B5EF4-FFF2-40B4-BE49-F238E27FC236}">
                <a16:creationId xmlns:a16="http://schemas.microsoft.com/office/drawing/2014/main" id="{1094B055-92E7-4956-9DCD-8464EB0F4B57}"/>
              </a:ext>
            </a:extLst>
          </p:cNvPr>
          <p:cNvPicPr preferRelativeResize="0"/>
          <p:nvPr/>
        </p:nvPicPr>
        <p:blipFill rotWithShape="1">
          <a:blip r:embed="rId4">
            <a:alphaModFix/>
          </a:blip>
          <a:srcRect/>
          <a:stretch/>
        </p:blipFill>
        <p:spPr>
          <a:xfrm>
            <a:off x="134241" y="4360592"/>
            <a:ext cx="377532" cy="369235"/>
          </a:xfrm>
          <a:prstGeom prst="rect">
            <a:avLst/>
          </a:prstGeom>
          <a:noFill/>
          <a:ln>
            <a:noFill/>
          </a:ln>
          <a:effectLst>
            <a:outerShdw blurRad="50800" dist="38100" dir="5400000" algn="t" rotWithShape="0">
              <a:prstClr val="black">
                <a:alpha val="40000"/>
              </a:prstClr>
            </a:outerShdw>
          </a:effectLst>
        </p:spPr>
      </p:pic>
      <p:pic>
        <p:nvPicPr>
          <p:cNvPr id="36" name="Google Shape;134;p2">
            <a:hlinkClick r:id="" action="ppaction://noaction">
              <a:snd r:embed="rId9" name="f1_6.wav"/>
            </a:hlinkClick>
            <a:extLst>
              <a:ext uri="{FF2B5EF4-FFF2-40B4-BE49-F238E27FC236}">
                <a16:creationId xmlns:a16="http://schemas.microsoft.com/office/drawing/2014/main" id="{E2E81B01-3A6E-4DDC-8A58-E54E970A51AB}"/>
              </a:ext>
            </a:extLst>
          </p:cNvPr>
          <p:cNvPicPr preferRelativeResize="0"/>
          <p:nvPr/>
        </p:nvPicPr>
        <p:blipFill rotWithShape="1">
          <a:blip r:embed="rId4">
            <a:alphaModFix/>
          </a:blip>
          <a:srcRect/>
          <a:stretch/>
        </p:blipFill>
        <p:spPr>
          <a:xfrm>
            <a:off x="134241" y="4958392"/>
            <a:ext cx="377532" cy="369235"/>
          </a:xfrm>
          <a:prstGeom prst="rect">
            <a:avLst/>
          </a:prstGeom>
          <a:noFill/>
          <a:ln>
            <a:noFill/>
          </a:ln>
          <a:effectLst>
            <a:outerShdw blurRad="50800" dist="38100" dir="5400000" algn="t" rotWithShape="0">
              <a:prstClr val="black">
                <a:alpha val="40000"/>
              </a:prstClr>
            </a:outerShdw>
          </a:effectLst>
        </p:spPr>
      </p:pic>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9" name="TextBox 48">
            <a:extLst>
              <a:ext uri="{FF2B5EF4-FFF2-40B4-BE49-F238E27FC236}">
                <a16:creationId xmlns:a16="http://schemas.microsoft.com/office/drawing/2014/main" id="{CB01213C-F100-4D42-BDB6-675D97D0C79F}"/>
              </a:ext>
            </a:extLst>
          </p:cNvPr>
          <p:cNvSpPr txBox="1"/>
          <p:nvPr/>
        </p:nvSpPr>
        <p:spPr>
          <a:xfrm>
            <a:off x="130603" y="601160"/>
            <a:ext cx="8294835"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Décide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le son [</a:t>
            </a:r>
            <a:r>
              <a:rPr lang="en-GB" sz="2400" b="1" dirty="0">
                <a:solidFill>
                  <a:srgbClr val="002060"/>
                </a:solidFill>
                <a:latin typeface="Century Gothic" panose="020B0502020202020204" pitchFamily="34" charset="0"/>
              </a:rPr>
              <a:t>é</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ou</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è|ê</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71B89AA9-8558-45A9-BC01-5C84EE6004F0}"/>
              </a:ext>
            </a:extLst>
          </p:cNvPr>
          <p:cNvSpPr/>
          <p:nvPr/>
        </p:nvSpPr>
        <p:spPr>
          <a:xfrm>
            <a:off x="3323560" y="2038331"/>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panose="02040604050505020304" pitchFamily="18" charset="0"/>
              </a:rPr>
              <a:t>_</a:t>
            </a:r>
          </a:p>
        </p:txBody>
      </p:sp>
      <p:pic>
        <p:nvPicPr>
          <p:cNvPr id="50" name="Google Shape;134;p2">
            <a:hlinkClick r:id="" action="ppaction://noaction">
              <a:snd r:embed="rId11" name="f1_7.wav"/>
            </a:hlinkClick>
            <a:extLst>
              <a:ext uri="{FF2B5EF4-FFF2-40B4-BE49-F238E27FC236}">
                <a16:creationId xmlns:a16="http://schemas.microsoft.com/office/drawing/2014/main" id="{F817FB46-140E-4A1D-B6A1-FCF6CD285E11}"/>
              </a:ext>
            </a:extLst>
          </p:cNvPr>
          <p:cNvPicPr preferRelativeResize="0"/>
          <p:nvPr/>
        </p:nvPicPr>
        <p:blipFill rotWithShape="1">
          <a:blip r:embed="rId4">
            <a:alphaModFix/>
          </a:blip>
          <a:srcRect/>
          <a:stretch/>
        </p:blipFill>
        <p:spPr>
          <a:xfrm>
            <a:off x="123171" y="5501515"/>
            <a:ext cx="377532" cy="369235"/>
          </a:xfrm>
          <a:prstGeom prst="rect">
            <a:avLst/>
          </a:prstGeom>
          <a:noFill/>
          <a:ln>
            <a:noFill/>
          </a:ln>
          <a:effectLst>
            <a:outerShdw blurRad="50800" dist="38100" dir="5400000" algn="t" rotWithShape="0">
              <a:prstClr val="black">
                <a:alpha val="40000"/>
              </a:prstClr>
            </a:outerShdw>
          </a:effectLst>
        </p:spPr>
      </p:pic>
      <p:pic>
        <p:nvPicPr>
          <p:cNvPr id="51" name="Google Shape;134;p2">
            <a:hlinkClick r:id="" action="ppaction://noaction">
              <a:snd r:embed="rId12" name="f1_8.wav"/>
            </a:hlinkClick>
            <a:extLst>
              <a:ext uri="{FF2B5EF4-FFF2-40B4-BE49-F238E27FC236}">
                <a16:creationId xmlns:a16="http://schemas.microsoft.com/office/drawing/2014/main" id="{6ACDB963-1AA6-4224-B503-DBBE613075A3}"/>
              </a:ext>
            </a:extLst>
          </p:cNvPr>
          <p:cNvPicPr preferRelativeResize="0"/>
          <p:nvPr/>
        </p:nvPicPr>
        <p:blipFill rotWithShape="1">
          <a:blip r:embed="rId4">
            <a:alphaModFix/>
          </a:blip>
          <a:srcRect/>
          <a:stretch/>
        </p:blipFill>
        <p:spPr>
          <a:xfrm>
            <a:off x="134241" y="6101657"/>
            <a:ext cx="377532" cy="369235"/>
          </a:xfrm>
          <a:prstGeom prst="rect">
            <a:avLst/>
          </a:prstGeom>
          <a:noFill/>
          <a:ln>
            <a:noFill/>
          </a:ln>
          <a:effectLst>
            <a:outerShdw blurRad="50800" dist="38100" dir="5400000" algn="t" rotWithShape="0">
              <a:prstClr val="black">
                <a:alpha val="40000"/>
              </a:prstClr>
            </a:outerShdw>
          </a:effectLst>
        </p:spPr>
      </p:pic>
      <p:pic>
        <p:nvPicPr>
          <p:cNvPr id="52" name="Picture 51" descr="Shape, arrow&#10;&#10;Description automatically generated">
            <a:extLst>
              <a:ext uri="{FF2B5EF4-FFF2-40B4-BE49-F238E27FC236}">
                <a16:creationId xmlns:a16="http://schemas.microsoft.com/office/drawing/2014/main" id="{30CC92C0-AE22-4737-BC8F-B9F933ED91C8}"/>
              </a:ext>
            </a:extLst>
          </p:cNvPr>
          <p:cNvPicPr>
            <a:picLocks noChangeAspect="1"/>
          </p:cNvPicPr>
          <p:nvPr/>
        </p:nvPicPr>
        <p:blipFill>
          <a:blip r:embed="rId13"/>
          <a:stretch>
            <a:fillRect/>
          </a:stretch>
        </p:blipFill>
        <p:spPr>
          <a:xfrm>
            <a:off x="6280092" y="1972915"/>
            <a:ext cx="462709" cy="428729"/>
          </a:xfrm>
          <a:prstGeom prst="rect">
            <a:avLst/>
          </a:prstGeom>
        </p:spPr>
      </p:pic>
      <p:pic>
        <p:nvPicPr>
          <p:cNvPr id="53" name="Picture 52" descr="Shape, arrow&#10;&#10;Description automatically generated">
            <a:extLst>
              <a:ext uri="{FF2B5EF4-FFF2-40B4-BE49-F238E27FC236}">
                <a16:creationId xmlns:a16="http://schemas.microsoft.com/office/drawing/2014/main" id="{78EEEF68-F548-42C2-B693-70FAB958194D}"/>
              </a:ext>
            </a:extLst>
          </p:cNvPr>
          <p:cNvPicPr>
            <a:picLocks noChangeAspect="1"/>
          </p:cNvPicPr>
          <p:nvPr/>
        </p:nvPicPr>
        <p:blipFill>
          <a:blip r:embed="rId13"/>
          <a:stretch>
            <a:fillRect/>
          </a:stretch>
        </p:blipFill>
        <p:spPr>
          <a:xfrm>
            <a:off x="8194083" y="2562305"/>
            <a:ext cx="462709" cy="428729"/>
          </a:xfrm>
          <a:prstGeom prst="rect">
            <a:avLst/>
          </a:prstGeom>
        </p:spPr>
      </p:pic>
      <p:sp>
        <p:nvSpPr>
          <p:cNvPr id="54" name="Rectangle: Rounded Corners 53">
            <a:extLst>
              <a:ext uri="{FF2B5EF4-FFF2-40B4-BE49-F238E27FC236}">
                <a16:creationId xmlns:a16="http://schemas.microsoft.com/office/drawing/2014/main" id="{C6BD89B4-D0D2-4A6F-B4BE-4D4C1C0341D2}"/>
              </a:ext>
            </a:extLst>
          </p:cNvPr>
          <p:cNvSpPr/>
          <p:nvPr/>
        </p:nvSpPr>
        <p:spPr>
          <a:xfrm>
            <a:off x="3280990" y="2621798"/>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panose="02040604050505020304" pitchFamily="18" charset="0"/>
              </a:rPr>
              <a:t>_</a:t>
            </a:r>
          </a:p>
        </p:txBody>
      </p:sp>
      <p:pic>
        <p:nvPicPr>
          <p:cNvPr id="55" name="Picture 54" descr="Shape, arrow&#10;&#10;Description automatically generated">
            <a:extLst>
              <a:ext uri="{FF2B5EF4-FFF2-40B4-BE49-F238E27FC236}">
                <a16:creationId xmlns:a16="http://schemas.microsoft.com/office/drawing/2014/main" id="{681C5763-EB06-4C74-BB87-CF1F763064C2}"/>
              </a:ext>
            </a:extLst>
          </p:cNvPr>
          <p:cNvPicPr>
            <a:picLocks noChangeAspect="1"/>
          </p:cNvPicPr>
          <p:nvPr/>
        </p:nvPicPr>
        <p:blipFill>
          <a:blip r:embed="rId13"/>
          <a:stretch>
            <a:fillRect/>
          </a:stretch>
        </p:blipFill>
        <p:spPr>
          <a:xfrm>
            <a:off x="8194083" y="3115780"/>
            <a:ext cx="462709" cy="428729"/>
          </a:xfrm>
          <a:prstGeom prst="rect">
            <a:avLst/>
          </a:prstGeom>
        </p:spPr>
      </p:pic>
      <p:sp>
        <p:nvSpPr>
          <p:cNvPr id="56" name="Rectangle: Rounded Corners 55">
            <a:extLst>
              <a:ext uri="{FF2B5EF4-FFF2-40B4-BE49-F238E27FC236}">
                <a16:creationId xmlns:a16="http://schemas.microsoft.com/office/drawing/2014/main" id="{7DC30D54-F324-4DF2-9C4A-AFB669488A3E}"/>
              </a:ext>
            </a:extLst>
          </p:cNvPr>
          <p:cNvSpPr/>
          <p:nvPr/>
        </p:nvSpPr>
        <p:spPr>
          <a:xfrm>
            <a:off x="3512326" y="3218816"/>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panose="02040604050505020304" pitchFamily="18" charset="0"/>
              </a:rPr>
              <a:t>_</a:t>
            </a:r>
          </a:p>
        </p:txBody>
      </p:sp>
      <p:pic>
        <p:nvPicPr>
          <p:cNvPr id="57" name="Picture 56" descr="Shape, arrow&#10;&#10;Description automatically generated">
            <a:extLst>
              <a:ext uri="{FF2B5EF4-FFF2-40B4-BE49-F238E27FC236}">
                <a16:creationId xmlns:a16="http://schemas.microsoft.com/office/drawing/2014/main" id="{9300CFC5-3CCE-4BEC-9879-F6ADB40838DE}"/>
              </a:ext>
            </a:extLst>
          </p:cNvPr>
          <p:cNvPicPr>
            <a:picLocks noChangeAspect="1"/>
          </p:cNvPicPr>
          <p:nvPr/>
        </p:nvPicPr>
        <p:blipFill>
          <a:blip r:embed="rId13"/>
          <a:stretch>
            <a:fillRect/>
          </a:stretch>
        </p:blipFill>
        <p:spPr>
          <a:xfrm>
            <a:off x="6280092" y="3718413"/>
            <a:ext cx="462709" cy="428729"/>
          </a:xfrm>
          <a:prstGeom prst="rect">
            <a:avLst/>
          </a:prstGeom>
        </p:spPr>
      </p:pic>
      <p:sp>
        <p:nvSpPr>
          <p:cNvPr id="58" name="Rectangle: Rounded Corners 57">
            <a:extLst>
              <a:ext uri="{FF2B5EF4-FFF2-40B4-BE49-F238E27FC236}">
                <a16:creationId xmlns:a16="http://schemas.microsoft.com/office/drawing/2014/main" id="{DCE9D3C1-8819-4128-989E-E7688A8AB216}"/>
              </a:ext>
            </a:extLst>
          </p:cNvPr>
          <p:cNvSpPr/>
          <p:nvPr/>
        </p:nvSpPr>
        <p:spPr>
          <a:xfrm>
            <a:off x="2589958" y="3777907"/>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panose="02040604050505020304" pitchFamily="18" charset="0"/>
              </a:rPr>
              <a:t>_</a:t>
            </a:r>
          </a:p>
        </p:txBody>
      </p:sp>
      <p:sp>
        <p:nvSpPr>
          <p:cNvPr id="59" name="Rectangle: Rounded Corners 58">
            <a:extLst>
              <a:ext uri="{FF2B5EF4-FFF2-40B4-BE49-F238E27FC236}">
                <a16:creationId xmlns:a16="http://schemas.microsoft.com/office/drawing/2014/main" id="{63295018-7149-4284-BC46-BBCD598099B5}"/>
              </a:ext>
            </a:extLst>
          </p:cNvPr>
          <p:cNvSpPr/>
          <p:nvPr/>
        </p:nvSpPr>
        <p:spPr>
          <a:xfrm>
            <a:off x="3207167" y="3780872"/>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panose="02040604050505020304" pitchFamily="18" charset="0"/>
              </a:rPr>
              <a:t>_</a:t>
            </a:r>
          </a:p>
        </p:txBody>
      </p:sp>
      <p:pic>
        <p:nvPicPr>
          <p:cNvPr id="60" name="Picture 59" descr="Shape, arrow&#10;&#10;Description automatically generated">
            <a:extLst>
              <a:ext uri="{FF2B5EF4-FFF2-40B4-BE49-F238E27FC236}">
                <a16:creationId xmlns:a16="http://schemas.microsoft.com/office/drawing/2014/main" id="{B8ED6C6B-EE63-44E5-B3D2-FDD30E9DBD66}"/>
              </a:ext>
            </a:extLst>
          </p:cNvPr>
          <p:cNvPicPr>
            <a:picLocks noChangeAspect="1"/>
          </p:cNvPicPr>
          <p:nvPr/>
        </p:nvPicPr>
        <p:blipFill>
          <a:blip r:embed="rId13"/>
          <a:stretch>
            <a:fillRect/>
          </a:stretch>
        </p:blipFill>
        <p:spPr>
          <a:xfrm>
            <a:off x="6280092" y="4301098"/>
            <a:ext cx="462709" cy="428729"/>
          </a:xfrm>
          <a:prstGeom prst="rect">
            <a:avLst/>
          </a:prstGeom>
        </p:spPr>
      </p:pic>
      <p:sp>
        <p:nvSpPr>
          <p:cNvPr id="61" name="Rectangle: Rounded Corners 60">
            <a:extLst>
              <a:ext uri="{FF2B5EF4-FFF2-40B4-BE49-F238E27FC236}">
                <a16:creationId xmlns:a16="http://schemas.microsoft.com/office/drawing/2014/main" id="{406A697C-F811-45A7-909D-5EC4F4680172}"/>
              </a:ext>
            </a:extLst>
          </p:cNvPr>
          <p:cNvSpPr/>
          <p:nvPr/>
        </p:nvSpPr>
        <p:spPr>
          <a:xfrm>
            <a:off x="2738935" y="4360592"/>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panose="02040604050505020304" pitchFamily="18" charset="0"/>
              </a:rPr>
              <a:t>_</a:t>
            </a:r>
          </a:p>
        </p:txBody>
      </p:sp>
      <p:pic>
        <p:nvPicPr>
          <p:cNvPr id="62" name="Picture 61" descr="Shape, arrow&#10;&#10;Description automatically generated">
            <a:extLst>
              <a:ext uri="{FF2B5EF4-FFF2-40B4-BE49-F238E27FC236}">
                <a16:creationId xmlns:a16="http://schemas.microsoft.com/office/drawing/2014/main" id="{40534599-4155-43F5-9C1E-14CA69134848}"/>
              </a:ext>
            </a:extLst>
          </p:cNvPr>
          <p:cNvPicPr>
            <a:picLocks noChangeAspect="1"/>
          </p:cNvPicPr>
          <p:nvPr/>
        </p:nvPicPr>
        <p:blipFill>
          <a:blip r:embed="rId13"/>
          <a:stretch>
            <a:fillRect/>
          </a:stretch>
        </p:blipFill>
        <p:spPr>
          <a:xfrm>
            <a:off x="8194082" y="4898898"/>
            <a:ext cx="462709" cy="428729"/>
          </a:xfrm>
          <a:prstGeom prst="rect">
            <a:avLst/>
          </a:prstGeom>
        </p:spPr>
      </p:pic>
      <p:sp>
        <p:nvSpPr>
          <p:cNvPr id="63" name="Rectangle: Rounded Corners 62">
            <a:extLst>
              <a:ext uri="{FF2B5EF4-FFF2-40B4-BE49-F238E27FC236}">
                <a16:creationId xmlns:a16="http://schemas.microsoft.com/office/drawing/2014/main" id="{440911FB-35B4-43CB-BE34-23E468B45068}"/>
              </a:ext>
            </a:extLst>
          </p:cNvPr>
          <p:cNvSpPr/>
          <p:nvPr/>
        </p:nvSpPr>
        <p:spPr>
          <a:xfrm>
            <a:off x="3911437" y="4928644"/>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panose="02040604050505020304" pitchFamily="18" charset="0"/>
              </a:rPr>
              <a:t>_</a:t>
            </a:r>
          </a:p>
        </p:txBody>
      </p:sp>
      <p:pic>
        <p:nvPicPr>
          <p:cNvPr id="64" name="Picture 63" descr="Shape, arrow&#10;&#10;Description automatically generated">
            <a:extLst>
              <a:ext uri="{FF2B5EF4-FFF2-40B4-BE49-F238E27FC236}">
                <a16:creationId xmlns:a16="http://schemas.microsoft.com/office/drawing/2014/main" id="{E7020E62-3864-489E-921A-EF24FDD83402}"/>
              </a:ext>
            </a:extLst>
          </p:cNvPr>
          <p:cNvPicPr>
            <a:picLocks noChangeAspect="1"/>
          </p:cNvPicPr>
          <p:nvPr/>
        </p:nvPicPr>
        <p:blipFill>
          <a:blip r:embed="rId13"/>
          <a:stretch>
            <a:fillRect/>
          </a:stretch>
        </p:blipFill>
        <p:spPr>
          <a:xfrm>
            <a:off x="8194081" y="5490168"/>
            <a:ext cx="462709" cy="428729"/>
          </a:xfrm>
          <a:prstGeom prst="rect">
            <a:avLst/>
          </a:prstGeom>
        </p:spPr>
      </p:pic>
      <p:sp>
        <p:nvSpPr>
          <p:cNvPr id="65" name="Rectangle: Rounded Corners 64">
            <a:extLst>
              <a:ext uri="{FF2B5EF4-FFF2-40B4-BE49-F238E27FC236}">
                <a16:creationId xmlns:a16="http://schemas.microsoft.com/office/drawing/2014/main" id="{F2F1EFE2-38B8-42BB-AFFB-0276E7FB2F73}"/>
              </a:ext>
            </a:extLst>
          </p:cNvPr>
          <p:cNvSpPr/>
          <p:nvPr/>
        </p:nvSpPr>
        <p:spPr>
          <a:xfrm>
            <a:off x="3622917" y="5519914"/>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panose="02040604050505020304" pitchFamily="18" charset="0"/>
              </a:rPr>
              <a:t>_</a:t>
            </a:r>
          </a:p>
        </p:txBody>
      </p:sp>
      <p:pic>
        <p:nvPicPr>
          <p:cNvPr id="66" name="Picture 65" descr="Shape, arrow&#10;&#10;Description automatically generated">
            <a:extLst>
              <a:ext uri="{FF2B5EF4-FFF2-40B4-BE49-F238E27FC236}">
                <a16:creationId xmlns:a16="http://schemas.microsoft.com/office/drawing/2014/main" id="{EADE79D3-5619-46B8-9FE2-7FB1302599DE}"/>
              </a:ext>
            </a:extLst>
          </p:cNvPr>
          <p:cNvPicPr>
            <a:picLocks noChangeAspect="1"/>
          </p:cNvPicPr>
          <p:nvPr/>
        </p:nvPicPr>
        <p:blipFill>
          <a:blip r:embed="rId13"/>
          <a:stretch>
            <a:fillRect/>
          </a:stretch>
        </p:blipFill>
        <p:spPr>
          <a:xfrm>
            <a:off x="6280092" y="6012081"/>
            <a:ext cx="462709" cy="428729"/>
          </a:xfrm>
          <a:prstGeom prst="rect">
            <a:avLst/>
          </a:prstGeom>
        </p:spPr>
      </p:pic>
      <p:sp>
        <p:nvSpPr>
          <p:cNvPr id="67" name="Rectangle: Rounded Corners 66">
            <a:extLst>
              <a:ext uri="{FF2B5EF4-FFF2-40B4-BE49-F238E27FC236}">
                <a16:creationId xmlns:a16="http://schemas.microsoft.com/office/drawing/2014/main" id="{BB84CB25-BFDD-4A5E-9A17-0DD6CBF3487F}"/>
              </a:ext>
            </a:extLst>
          </p:cNvPr>
          <p:cNvSpPr/>
          <p:nvPr/>
        </p:nvSpPr>
        <p:spPr>
          <a:xfrm>
            <a:off x="3535380" y="6101657"/>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panose="02040604050505020304" pitchFamily="18" charset="0"/>
              </a:rPr>
              <a:t>_</a:t>
            </a:r>
          </a:p>
        </p:txBody>
      </p:sp>
    </p:spTree>
    <p:extLst>
      <p:ext uri="{BB962C8B-B14F-4D97-AF65-F5344CB8AC3E}">
        <p14:creationId xmlns:p14="http://schemas.microsoft.com/office/powerpoint/2010/main" val="24765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animBg="1"/>
      <p:bldP spid="56" grpId="0" animBg="1"/>
      <p:bldP spid="58" grpId="0" animBg="1"/>
      <p:bldP spid="59" grpId="0" animBg="1"/>
      <p:bldP spid="61" grpId="0" animBg="1"/>
      <p:bldP spid="63" grpId="0" animBg="1"/>
      <p:bldP spid="65" grpId="0" animBg="1"/>
      <p:bldP spid="6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9" name="TextBox 48">
            <a:hlinkClick r:id="" action="ppaction://noaction">
              <a:snd r:embed="rId9" name="f2_0.wav"/>
            </a:hlinkClick>
            <a:extLst>
              <a:ext uri="{FF2B5EF4-FFF2-40B4-BE49-F238E27FC236}">
                <a16:creationId xmlns:a16="http://schemas.microsoft.com/office/drawing/2014/main" id="{CB01213C-F100-4D42-BDB6-675D97D0C79F}"/>
              </a:ext>
            </a:extLst>
          </p:cNvPr>
          <p:cNvSpPr txBox="1"/>
          <p:nvPr/>
        </p:nvSpPr>
        <p:spPr>
          <a:xfrm>
            <a:off x="123171" y="692883"/>
            <a:ext cx="8294835"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E3C65C8E-DF9B-4ACA-8C0D-15804FFE146B}"/>
              </a:ext>
            </a:extLst>
          </p:cNvPr>
          <p:cNvSpPr txBox="1"/>
          <p:nvPr/>
        </p:nvSpPr>
        <p:spPr>
          <a:xfrm>
            <a:off x="806115" y="1408654"/>
            <a:ext cx="10259291" cy="1512209"/>
          </a:xfrm>
          <a:prstGeom prst="rect">
            <a:avLst/>
          </a:prstGeom>
          <a:noFill/>
          <a:ln w="28575">
            <a:solidFill>
              <a:srgbClr val="002060"/>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8" name="TextBox 37">
            <a:hlinkClick r:id="" action="ppaction://noaction">
              <a:snd r:embed="rId10" name="exemple.wav"/>
            </a:hlinkClick>
            <a:extLst>
              <a:ext uri="{FF2B5EF4-FFF2-40B4-BE49-F238E27FC236}">
                <a16:creationId xmlns:a16="http://schemas.microsoft.com/office/drawing/2014/main" id="{89D114CD-4861-4F00-8EA4-76FB1AE7AFBE}"/>
              </a:ext>
            </a:extLst>
          </p:cNvPr>
          <p:cNvSpPr txBox="1"/>
          <p:nvPr/>
        </p:nvSpPr>
        <p:spPr>
          <a:xfrm>
            <a:off x="806115" y="3069938"/>
            <a:ext cx="10259291"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259291"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elle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 portent</a:t>
            </a:r>
          </a:p>
        </p:txBody>
      </p:sp>
      <p:pic>
        <p:nvPicPr>
          <p:cNvPr id="40" name="Picture 39">
            <a:extLst>
              <a:ext uri="{FF2B5EF4-FFF2-40B4-BE49-F238E27FC236}">
                <a16:creationId xmlns:a16="http://schemas.microsoft.com/office/drawing/2014/main" id="{8290D302-CF2A-4D0A-A77D-AFD6C747BD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1121" y="3757627"/>
            <a:ext cx="930661" cy="1861321"/>
          </a:xfrm>
          <a:prstGeom prst="rect">
            <a:avLst/>
          </a:prstGeom>
        </p:spPr>
      </p:pic>
      <p:pic>
        <p:nvPicPr>
          <p:cNvPr id="41" name="Picture 40">
            <a:extLst>
              <a:ext uri="{FF2B5EF4-FFF2-40B4-BE49-F238E27FC236}">
                <a16:creationId xmlns:a16="http://schemas.microsoft.com/office/drawing/2014/main" id="{E6D81DCE-0002-424B-A926-3CAFCC9738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7773" y="3362325"/>
            <a:ext cx="1727538" cy="1861321"/>
          </a:xfrm>
          <a:prstGeom prst="rect">
            <a:avLst/>
          </a:prstGeom>
        </p:spPr>
      </p:pic>
      <p:pic>
        <p:nvPicPr>
          <p:cNvPr id="42" name="Picture 41">
            <a:extLst>
              <a:ext uri="{FF2B5EF4-FFF2-40B4-BE49-F238E27FC236}">
                <a16:creationId xmlns:a16="http://schemas.microsoft.com/office/drawing/2014/main" id="{29A82739-E11C-4EAC-B2E1-8EE688D8A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9936" y="3768983"/>
            <a:ext cx="930661" cy="1861321"/>
          </a:xfrm>
          <a:prstGeom prst="rect">
            <a:avLst/>
          </a:prstGeom>
        </p:spPr>
      </p:pic>
      <p:pic>
        <p:nvPicPr>
          <p:cNvPr id="43" name="Picture 42">
            <a:extLst>
              <a:ext uri="{FF2B5EF4-FFF2-40B4-BE49-F238E27FC236}">
                <a16:creationId xmlns:a16="http://schemas.microsoft.com/office/drawing/2014/main" id="{7583EF36-495E-40BB-831E-61340CB6B6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7760" y="3757627"/>
            <a:ext cx="930661" cy="1861321"/>
          </a:xfrm>
          <a:prstGeom prst="rect">
            <a:avLst/>
          </a:prstGeom>
        </p:spPr>
      </p:pic>
      <p:pic>
        <p:nvPicPr>
          <p:cNvPr id="44" name="Picture 43">
            <a:extLst>
              <a:ext uri="{FF2B5EF4-FFF2-40B4-BE49-F238E27FC236}">
                <a16:creationId xmlns:a16="http://schemas.microsoft.com/office/drawing/2014/main" id="{AC613DBD-9700-4BF8-848F-2097DA1345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17684" y="3266692"/>
            <a:ext cx="1727538" cy="1861321"/>
          </a:xfrm>
          <a:prstGeom prst="rect">
            <a:avLst/>
          </a:prstGeom>
        </p:spPr>
      </p:pic>
      <p:sp>
        <p:nvSpPr>
          <p:cNvPr id="45" name="Oval 44">
            <a:hlinkClick r:id="" action="ppaction://noaction">
              <a:snd r:embed="rId13" name="ils regardent.wav"/>
            </a:hlinkClick>
            <a:extLst>
              <a:ext uri="{FF2B5EF4-FFF2-40B4-BE49-F238E27FC236}">
                <a16:creationId xmlns:a16="http://schemas.microsoft.com/office/drawing/2014/main" id="{A685A318-F203-4C15-A98D-565361FA8526}"/>
              </a:ext>
            </a:extLst>
          </p:cNvPr>
          <p:cNvSpPr/>
          <p:nvPr/>
        </p:nvSpPr>
        <p:spPr>
          <a:xfrm>
            <a:off x="6937197" y="2867852"/>
            <a:ext cx="4008025" cy="3191999"/>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Tree>
    <p:extLst>
      <p:ext uri="{BB962C8B-B14F-4D97-AF65-F5344CB8AC3E}">
        <p14:creationId xmlns:p14="http://schemas.microsoft.com/office/powerpoint/2010/main" val="39234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2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f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f2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ils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donnent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543639" y="1202059"/>
            <a:ext cx="4407816" cy="3469281"/>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05AAEBD9-5164-431A-B5E9-50092AE64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6423" y="1531737"/>
            <a:ext cx="2038030" cy="2927873"/>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69AD7F31-ACEE-4A55-948F-E77F6DD5D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15" y="1352919"/>
            <a:ext cx="2038030" cy="2927873"/>
          </a:xfrm>
          <a:prstGeom prst="rect">
            <a:avLst/>
          </a:prstGeom>
        </p:spPr>
      </p:pic>
      <p:pic>
        <p:nvPicPr>
          <p:cNvPr id="22" name="Picture 21" descr="A picture containing text, vector graphics&#10;&#10;Description automatically generated">
            <a:extLst>
              <a:ext uri="{FF2B5EF4-FFF2-40B4-BE49-F238E27FC236}">
                <a16:creationId xmlns:a16="http://schemas.microsoft.com/office/drawing/2014/main" id="{A7BA3441-D01A-4FDB-91E1-576A22B750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9110" y="1506890"/>
            <a:ext cx="2038030" cy="2927873"/>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lvl="0"/>
            <a:r>
              <a:rPr lang="es-AR" sz="3600" dirty="0">
                <a:solidFill>
                  <a:srgbClr val="002060"/>
                </a:solidFill>
                <a:latin typeface="Century Gothic" panose="020B0502020202020204" pitchFamily="34" charset="0"/>
                <a:cs typeface="Arial"/>
                <a:sym typeface="Arial"/>
              </a:rPr>
              <a:t>[1/6]</a:t>
            </a:r>
            <a:endParaRPr lang="en-US" sz="3600" b="1" dirty="0">
              <a:solidFill>
                <a:prstClr val="black"/>
              </a:solidFill>
              <a:latin typeface="Calibri" panose="020F0502020204030204"/>
            </a:endParaRPr>
          </a:p>
        </p:txBody>
      </p:sp>
    </p:spTree>
    <p:extLst>
      <p:ext uri="{BB962C8B-B14F-4D97-AF65-F5344CB8AC3E}">
        <p14:creationId xmlns:p14="http://schemas.microsoft.com/office/powerpoint/2010/main" val="144714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il</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célèbre</a:t>
            </a: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543639" y="1202059"/>
            <a:ext cx="4407816" cy="3469281"/>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lvl="0"/>
            <a:r>
              <a:rPr lang="es-AR" sz="3600" dirty="0">
                <a:solidFill>
                  <a:srgbClr val="002060"/>
                </a:solidFill>
                <a:latin typeface="Century Gothic" panose="020B0502020202020204" pitchFamily="34" charset="0"/>
                <a:cs typeface="Arial"/>
                <a:sym typeface="Arial"/>
              </a:rPr>
              <a:t>[2/6]</a:t>
            </a:r>
            <a:endParaRPr lang="en-US" sz="3600" b="1" dirty="0">
              <a:solidFill>
                <a:prstClr val="black"/>
              </a:solidFill>
              <a:latin typeface="Calibri" panose="020F0502020204030204"/>
            </a:endParaRPr>
          </a:p>
        </p:txBody>
      </p:sp>
      <p:grpSp>
        <p:nvGrpSpPr>
          <p:cNvPr id="16" name="Group 15">
            <a:extLst>
              <a:ext uri="{FF2B5EF4-FFF2-40B4-BE49-F238E27FC236}">
                <a16:creationId xmlns:a16="http://schemas.microsoft.com/office/drawing/2014/main" id="{40FE75A8-0EDA-44C8-8CCD-EC63E9606AC1}"/>
              </a:ext>
            </a:extLst>
          </p:cNvPr>
          <p:cNvGrpSpPr/>
          <p:nvPr/>
        </p:nvGrpSpPr>
        <p:grpSpPr>
          <a:xfrm>
            <a:off x="1174549" y="1884559"/>
            <a:ext cx="3431183" cy="2104280"/>
            <a:chOff x="199103" y="494279"/>
            <a:chExt cx="3431183" cy="2104280"/>
          </a:xfrm>
        </p:grpSpPr>
        <p:pic>
          <p:nvPicPr>
            <p:cNvPr id="18" name="Picture 17">
              <a:extLst>
                <a:ext uri="{FF2B5EF4-FFF2-40B4-BE49-F238E27FC236}">
                  <a16:creationId xmlns:a16="http://schemas.microsoft.com/office/drawing/2014/main" id="{93E88E45-9FEF-441E-AB6B-3C23571C48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9" name="Picture 18">
              <a:extLst>
                <a:ext uri="{FF2B5EF4-FFF2-40B4-BE49-F238E27FC236}">
                  <a16:creationId xmlns:a16="http://schemas.microsoft.com/office/drawing/2014/main" id="{12A04209-502F-4571-A543-75EC69BFD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nvGrpSpPr>
          <p:cNvPr id="23" name="Group 22">
            <a:extLst>
              <a:ext uri="{FF2B5EF4-FFF2-40B4-BE49-F238E27FC236}">
                <a16:creationId xmlns:a16="http://schemas.microsoft.com/office/drawing/2014/main" id="{8B1E6841-16D9-42DF-9317-E8525AB17055}"/>
              </a:ext>
            </a:extLst>
          </p:cNvPr>
          <p:cNvGrpSpPr/>
          <p:nvPr/>
        </p:nvGrpSpPr>
        <p:grpSpPr>
          <a:xfrm>
            <a:off x="7032445" y="1853812"/>
            <a:ext cx="3431183" cy="2104280"/>
            <a:chOff x="199103" y="494279"/>
            <a:chExt cx="3431183" cy="2104280"/>
          </a:xfrm>
        </p:grpSpPr>
        <p:pic>
          <p:nvPicPr>
            <p:cNvPr id="24" name="Picture 23">
              <a:extLst>
                <a:ext uri="{FF2B5EF4-FFF2-40B4-BE49-F238E27FC236}">
                  <a16:creationId xmlns:a16="http://schemas.microsoft.com/office/drawing/2014/main" id="{0FBF1469-7B42-4A7B-8DF4-60F110AED9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25" name="Picture 24">
              <a:extLst>
                <a:ext uri="{FF2B5EF4-FFF2-40B4-BE49-F238E27FC236}">
                  <a16:creationId xmlns:a16="http://schemas.microsoft.com/office/drawing/2014/main" id="{3B48B27F-0B55-4716-9015-DE8283BD3D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4" name="Graphic 3" descr="School boy">
            <a:extLst>
              <a:ext uri="{FF2B5EF4-FFF2-40B4-BE49-F238E27FC236}">
                <a16:creationId xmlns:a16="http://schemas.microsoft.com/office/drawing/2014/main" id="{0BBE36E5-EAB9-4CB0-A93E-1066F1CAE6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02562" y="3222525"/>
            <a:ext cx="1531383" cy="1531383"/>
          </a:xfrm>
          <a:prstGeom prst="rect">
            <a:avLst/>
          </a:prstGeom>
        </p:spPr>
      </p:pic>
      <p:pic>
        <p:nvPicPr>
          <p:cNvPr id="7" name="Graphic 6" descr="Female Profile">
            <a:extLst>
              <a:ext uri="{FF2B5EF4-FFF2-40B4-BE49-F238E27FC236}">
                <a16:creationId xmlns:a16="http://schemas.microsoft.com/office/drawing/2014/main" id="{DAABAEF7-875F-4B4C-A4B2-B52796FBAB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28339" y="3358439"/>
            <a:ext cx="1333609" cy="1333609"/>
          </a:xfrm>
          <a:prstGeom prst="rect">
            <a:avLst/>
          </a:prstGeom>
        </p:spPr>
      </p:pic>
      <p:pic>
        <p:nvPicPr>
          <p:cNvPr id="9" name="Graphic 8" descr="Male profile">
            <a:extLst>
              <a:ext uri="{FF2B5EF4-FFF2-40B4-BE49-F238E27FC236}">
                <a16:creationId xmlns:a16="http://schemas.microsoft.com/office/drawing/2014/main" id="{BB0083C6-E9D8-4545-8585-C00F712378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29418" y="3220219"/>
            <a:ext cx="1261475" cy="1261475"/>
          </a:xfrm>
          <a:prstGeom prst="rect">
            <a:avLst/>
          </a:prstGeom>
        </p:spPr>
      </p:pic>
      <p:pic>
        <p:nvPicPr>
          <p:cNvPr id="29" name="Graphic 28" descr="Male profile">
            <a:extLst>
              <a:ext uri="{FF2B5EF4-FFF2-40B4-BE49-F238E27FC236}">
                <a16:creationId xmlns:a16="http://schemas.microsoft.com/office/drawing/2014/main" id="{6BA4FC47-1406-40CA-A2A3-5F4839B6F44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83370" y="3307472"/>
            <a:ext cx="1261475" cy="1261475"/>
          </a:xfrm>
          <a:prstGeom prst="rect">
            <a:avLst/>
          </a:prstGeom>
        </p:spPr>
      </p:pic>
      <p:pic>
        <p:nvPicPr>
          <p:cNvPr id="30" name="Graphic 29" descr="Female Profile">
            <a:extLst>
              <a:ext uri="{FF2B5EF4-FFF2-40B4-BE49-F238E27FC236}">
                <a16:creationId xmlns:a16="http://schemas.microsoft.com/office/drawing/2014/main" id="{0A5B2808-5525-4577-920B-5BB70432F3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66267" y="3376104"/>
            <a:ext cx="1333609" cy="1333609"/>
          </a:xfrm>
          <a:prstGeom prst="rect">
            <a:avLst/>
          </a:prstGeom>
        </p:spPr>
      </p:pic>
    </p:spTree>
    <p:extLst>
      <p:ext uri="{BB962C8B-B14F-4D97-AF65-F5344CB8AC3E}">
        <p14:creationId xmlns:p14="http://schemas.microsoft.com/office/powerpoint/2010/main" val="98136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elle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6484853" y="907771"/>
            <a:ext cx="4407816"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lvl="0"/>
            <a:r>
              <a:rPr lang="es-AR" sz="3600" dirty="0">
                <a:solidFill>
                  <a:srgbClr val="002060"/>
                </a:solidFill>
                <a:latin typeface="Century Gothic" panose="020B0502020202020204" pitchFamily="34" charset="0"/>
                <a:cs typeface="Arial"/>
                <a:sym typeface="Arial"/>
              </a:rPr>
              <a:t>[3/6]</a:t>
            </a:r>
            <a:endParaRPr lang="en-US" sz="3600" b="1"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542A4445-031D-4D28-A9EA-EAE3B1820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981" y="1124108"/>
            <a:ext cx="1704872" cy="2311691"/>
          </a:xfrm>
          <a:prstGeom prst="rect">
            <a:avLst/>
          </a:prstGeom>
        </p:spPr>
      </p:pic>
      <p:pic>
        <p:nvPicPr>
          <p:cNvPr id="11" name="Picture 10" descr="Shape&#10;&#10;Description automatically generated">
            <a:extLst>
              <a:ext uri="{FF2B5EF4-FFF2-40B4-BE49-F238E27FC236}">
                <a16:creationId xmlns:a16="http://schemas.microsoft.com/office/drawing/2014/main" id="{BF0B193E-3CAA-42CD-B9A8-D9736D395B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0394" y="1230969"/>
            <a:ext cx="852435" cy="568068"/>
          </a:xfrm>
          <a:prstGeom prst="rect">
            <a:avLst/>
          </a:prstGeom>
        </p:spPr>
      </p:pic>
      <p:pic>
        <p:nvPicPr>
          <p:cNvPr id="28" name="Picture 27">
            <a:extLst>
              <a:ext uri="{FF2B5EF4-FFF2-40B4-BE49-F238E27FC236}">
                <a16:creationId xmlns:a16="http://schemas.microsoft.com/office/drawing/2014/main" id="{7A204D1B-A520-4414-AD98-737DF77E2C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1930" y="1332585"/>
            <a:ext cx="1704872" cy="2311691"/>
          </a:xfrm>
          <a:prstGeom prst="rect">
            <a:avLst/>
          </a:prstGeom>
        </p:spPr>
      </p:pic>
      <p:pic>
        <p:nvPicPr>
          <p:cNvPr id="31" name="Picture 30" descr="Shape&#10;&#10;Description automatically generated">
            <a:extLst>
              <a:ext uri="{FF2B5EF4-FFF2-40B4-BE49-F238E27FC236}">
                <a16:creationId xmlns:a16="http://schemas.microsoft.com/office/drawing/2014/main" id="{E7F9AB05-20BB-4CA0-A95B-9F51ED219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1343" y="1439446"/>
            <a:ext cx="852435" cy="568068"/>
          </a:xfrm>
          <a:prstGeom prst="rect">
            <a:avLst/>
          </a:prstGeom>
        </p:spPr>
      </p:pic>
      <p:pic>
        <p:nvPicPr>
          <p:cNvPr id="30" name="Graphic 29" descr="Female Profile">
            <a:extLst>
              <a:ext uri="{FF2B5EF4-FFF2-40B4-BE49-F238E27FC236}">
                <a16:creationId xmlns:a16="http://schemas.microsoft.com/office/drawing/2014/main" id="{0A5B2808-5525-4577-920B-5BB70432F3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57952" y="3196188"/>
            <a:ext cx="1333609" cy="1333609"/>
          </a:xfrm>
          <a:prstGeom prst="rect">
            <a:avLst/>
          </a:prstGeom>
        </p:spPr>
      </p:pic>
      <p:pic>
        <p:nvPicPr>
          <p:cNvPr id="22" name="Graphic 21" descr="Female Profile">
            <a:extLst>
              <a:ext uri="{FF2B5EF4-FFF2-40B4-BE49-F238E27FC236}">
                <a16:creationId xmlns:a16="http://schemas.microsoft.com/office/drawing/2014/main" id="{1FD9F852-5CDF-4FED-80E5-F2CB8BD525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19808" y="3196188"/>
            <a:ext cx="1333609" cy="1333609"/>
          </a:xfrm>
          <a:prstGeom prst="rect">
            <a:avLst/>
          </a:prstGeom>
        </p:spPr>
      </p:pic>
      <p:pic>
        <p:nvPicPr>
          <p:cNvPr id="26" name="Graphic 25" descr="Female Profile">
            <a:extLst>
              <a:ext uri="{FF2B5EF4-FFF2-40B4-BE49-F238E27FC236}">
                <a16:creationId xmlns:a16="http://schemas.microsoft.com/office/drawing/2014/main" id="{8513BB85-497B-4B3F-B1CF-6B1C9AC87A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00439" y="3196188"/>
            <a:ext cx="1333609" cy="1333609"/>
          </a:xfrm>
          <a:prstGeom prst="rect">
            <a:avLst/>
          </a:prstGeom>
        </p:spPr>
      </p:pic>
    </p:spTree>
    <p:extLst>
      <p:ext uri="{BB962C8B-B14F-4D97-AF65-F5344CB8AC3E}">
        <p14:creationId xmlns:p14="http://schemas.microsoft.com/office/powerpoint/2010/main" val="228765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B0502020202020204" pitchFamily="34" charset="0"/>
              </a:rPr>
              <a:t>il</a:t>
            </a:r>
            <a:r>
              <a:rPr lang="en-GB" sz="3200" b="1" dirty="0">
                <a:solidFill>
                  <a:prstClr val="white"/>
                </a:solidFill>
                <a:latin typeface="Century Gothic" panose="020B0502020202020204" pitchFamily="34" charset="0"/>
              </a:rPr>
              <a:t> </a:t>
            </a:r>
            <a:r>
              <a:rPr lang="en-GB" sz="3200" b="1" dirty="0" err="1">
                <a:solidFill>
                  <a:prstClr val="white"/>
                </a:solidFill>
                <a:latin typeface="Century Gothic" panose="020B0502020202020204" pitchFamily="34" charset="0"/>
              </a:rPr>
              <a:t>regarde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768411" y="1077974"/>
            <a:ext cx="4407816"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lvl="0"/>
            <a:r>
              <a:rPr lang="es-AR" sz="3600" dirty="0">
                <a:solidFill>
                  <a:srgbClr val="002060"/>
                </a:solidFill>
                <a:latin typeface="Century Gothic" panose="020B0502020202020204" pitchFamily="34" charset="0"/>
                <a:cs typeface="Arial"/>
                <a:sym typeface="Arial"/>
              </a:rPr>
              <a:t>[4/6]</a:t>
            </a:r>
            <a:endParaRPr lang="en-US" sz="3600" b="1" dirty="0">
              <a:solidFill>
                <a:prstClr val="black"/>
              </a:solidFill>
              <a:latin typeface="Calibri" panose="020F0502020204030204"/>
            </a:endParaRPr>
          </a:p>
        </p:txBody>
      </p:sp>
      <p:pic>
        <p:nvPicPr>
          <p:cNvPr id="4" name="Picture 3" descr="Icon&#10;&#10;Description automatically generated">
            <a:extLst>
              <a:ext uri="{FF2B5EF4-FFF2-40B4-BE49-F238E27FC236}">
                <a16:creationId xmlns:a16="http://schemas.microsoft.com/office/drawing/2014/main" id="{114C5639-8457-4542-A626-6F5AB5C616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4895" y="1893701"/>
            <a:ext cx="1742587" cy="2636538"/>
          </a:xfrm>
          <a:prstGeom prst="rect">
            <a:avLst/>
          </a:prstGeom>
        </p:spPr>
      </p:pic>
      <p:pic>
        <p:nvPicPr>
          <p:cNvPr id="20" name="Picture 19" descr="Icon&#10;&#10;Description automatically generated">
            <a:extLst>
              <a:ext uri="{FF2B5EF4-FFF2-40B4-BE49-F238E27FC236}">
                <a16:creationId xmlns:a16="http://schemas.microsoft.com/office/drawing/2014/main" id="{62F01D12-DE24-462B-A6A7-76F490843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711" y="1846148"/>
            <a:ext cx="1742587" cy="2636538"/>
          </a:xfrm>
          <a:prstGeom prst="rect">
            <a:avLst/>
          </a:prstGeom>
        </p:spPr>
      </p:pic>
      <p:pic>
        <p:nvPicPr>
          <p:cNvPr id="21" name="Picture 20" descr="Icon&#10;&#10;Description automatically generated">
            <a:extLst>
              <a:ext uri="{FF2B5EF4-FFF2-40B4-BE49-F238E27FC236}">
                <a16:creationId xmlns:a16="http://schemas.microsoft.com/office/drawing/2014/main" id="{608F91CA-EDF9-4D5C-AED1-7067635E82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9847" y="1846148"/>
            <a:ext cx="1742587" cy="2636538"/>
          </a:xfrm>
          <a:prstGeom prst="rect">
            <a:avLst/>
          </a:prstGeom>
        </p:spPr>
      </p:pic>
    </p:spTree>
    <p:extLst>
      <p:ext uri="{BB962C8B-B14F-4D97-AF65-F5344CB8AC3E}">
        <p14:creationId xmlns:p14="http://schemas.microsoft.com/office/powerpoint/2010/main" val="419354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9368</TotalTime>
  <Words>2895</Words>
  <Application>Microsoft Office PowerPoint</Application>
  <PresentationFormat>Widescreen</PresentationFormat>
  <Paragraphs>564</Paragraphs>
  <Slides>22</Slides>
  <Notes>22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Montserrat Medium</vt:lpstr>
      <vt:lpstr>Arial</vt:lpstr>
      <vt:lpstr>Calibri</vt:lpstr>
      <vt:lpstr>Calibri Light</vt:lpstr>
      <vt:lpstr>Century</vt:lpstr>
      <vt:lpstr>Century Gothic</vt:lpstr>
      <vt:lpstr>Eras Demi ITC</vt:lpstr>
      <vt:lpstr>Ink Free</vt:lpstr>
      <vt:lpstr>Modern Love</vt:lpstr>
      <vt:lpstr>Segoe Print</vt:lpstr>
      <vt:lpstr>Symbol</vt:lpstr>
      <vt:lpstr>Tw Cen MT</vt:lpstr>
      <vt:lpstr>Wingdings</vt:lpstr>
      <vt:lpstr>1_Office Theme</vt:lpstr>
      <vt:lpstr>2_Office Theme</vt:lpstr>
      <vt:lpstr>Office Theme</vt:lpstr>
      <vt:lpstr>Saying what I and others do </vt:lpstr>
      <vt:lpstr>prononcer</vt:lpstr>
      <vt:lpstr>prononcer</vt:lpstr>
      <vt:lpstr>Follow up 1</vt:lpstr>
      <vt:lpstr>Follow up 2</vt:lpstr>
      <vt:lpstr>Follow up 2</vt:lpstr>
      <vt:lpstr>Follow up 2</vt:lpstr>
      <vt:lpstr>Follow up 2</vt:lpstr>
      <vt:lpstr>Follow up 2</vt:lpstr>
      <vt:lpstr>Follow up 2</vt:lpstr>
      <vt:lpstr>Follow up 2</vt:lpstr>
      <vt:lpstr>Knowing who does what</vt:lpstr>
      <vt:lpstr>Follow up 3: </vt:lpstr>
      <vt:lpstr>Follow up 4: </vt:lpstr>
      <vt:lpstr>parler</vt:lpstr>
      <vt:lpstr>parler</vt:lpstr>
      <vt:lpstr>parler</vt:lpstr>
      <vt:lpstr>parler</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264</cp:revision>
  <dcterms:created xsi:type="dcterms:W3CDTF">2021-06-12T06:20:35Z</dcterms:created>
  <dcterms:modified xsi:type="dcterms:W3CDTF">2022-01-30T16:45:53Z</dcterms:modified>
</cp:coreProperties>
</file>