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2"/>
  </p:notesMasterIdLst>
  <p:sldIdLst>
    <p:sldId id="257" r:id="rId4"/>
    <p:sldId id="780" r:id="rId5"/>
    <p:sldId id="789" r:id="rId6"/>
    <p:sldId id="781" r:id="rId7"/>
    <p:sldId id="788" r:id="rId8"/>
    <p:sldId id="785" r:id="rId9"/>
    <p:sldId id="357" r:id="rId10"/>
    <p:sldId id="50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9F9"/>
    <a:srgbClr val="FF0066"/>
    <a:srgbClr val="81CCFF"/>
    <a:srgbClr val="65C1FF"/>
    <a:srgbClr val="3399FF"/>
    <a:srgbClr val="26859D"/>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8167" autoAdjust="0"/>
  </p:normalViewPr>
  <p:slideViewPr>
    <p:cSldViewPr snapToGrid="0">
      <p:cViewPr varScale="1">
        <p:scale>
          <a:sx n="62" d="100"/>
          <a:sy n="62" d="100"/>
        </p:scale>
        <p:origin x="2334" y="78"/>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30/01/2022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18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r>
              <a:rPr lang="en-GB" sz="2000" b="1" strike="noStrike" spc="-1" dirty="0">
                <a:solidFill>
                  <a:srgbClr val="002060"/>
                </a:solidFill>
                <a:latin typeface="Century Gothic"/>
                <a:ea typeface="Century Gothic"/>
              </a:rPr>
              <a:t>Phonics:  </a:t>
            </a:r>
            <a:r>
              <a:rPr lang="fr-FR" sz="2000" b="1" strike="noStrike" spc="-1" dirty="0">
                <a:solidFill>
                  <a:srgbClr val="002060"/>
                </a:solidFill>
                <a:latin typeface="Century Gothic"/>
                <a:ea typeface="Century Gothic"/>
              </a:rPr>
              <a:t>[é] [er] [et] [</a:t>
            </a:r>
            <a:r>
              <a:rPr lang="fr-FR" sz="2000" b="1" strike="noStrike" spc="-1" dirty="0" err="1">
                <a:solidFill>
                  <a:srgbClr val="002060"/>
                </a:solidFill>
                <a:latin typeface="Century Gothic"/>
                <a:ea typeface="Century Gothic"/>
              </a:rPr>
              <a:t>ez</a:t>
            </a:r>
            <a:r>
              <a:rPr lang="fr-FR" sz="2000" b="1" strike="noStrike" spc="-1" dirty="0">
                <a:solidFill>
                  <a:srgbClr val="002060"/>
                </a:solidFill>
                <a:latin typeface="Century Gothic"/>
                <a:ea typeface="Century Gothic"/>
              </a:rPr>
              <a:t>] </a:t>
            </a:r>
            <a:r>
              <a:rPr lang="fr-FR" sz="2000" b="0" strike="noStrike" spc="-1" dirty="0">
                <a:solidFill>
                  <a:srgbClr val="002060"/>
                </a:solidFill>
                <a:latin typeface="Century Gothic"/>
                <a:ea typeface="Century Gothic"/>
              </a:rPr>
              <a:t>répéter [630] écrire [382]  bébé [2271] donner [46] parler [106] et [6] nez [2661] </a:t>
            </a:r>
            <a:endParaRPr lang="it-IT" sz="2000" b="0" i="1" strike="noStrike" spc="-1" dirty="0">
              <a:solidFill>
                <a:srgbClr val="002060"/>
              </a:solidFill>
              <a:latin typeface="Century Gothic"/>
              <a:ea typeface="Century Gothic"/>
            </a:endParaRPr>
          </a:p>
          <a:p>
            <a:pPr marL="0" indent="-216000">
              <a:lnSpc>
                <a:spcPct val="100000"/>
              </a:lnSpc>
            </a:pPr>
            <a:endParaRPr lang="it-IT" sz="2000" b="1" strike="noStrike" spc="-1" dirty="0">
              <a:solidFill>
                <a:srgbClr val="FF0066"/>
              </a:solidFill>
              <a:latin typeface="Century Gothic"/>
              <a:ea typeface="Century Gothic"/>
            </a:endParaRPr>
          </a:p>
          <a:p>
            <a:pPr marL="0" indent="-216000">
              <a:lnSpc>
                <a:spcPct val="100000"/>
              </a:lnSpc>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0" i="1" strike="noStrike" spc="-1" dirty="0">
                <a:solidFill>
                  <a:srgbClr val="FF0066"/>
                </a:solidFill>
                <a:latin typeface="Century Gothic"/>
                <a:ea typeface="Century Gothic"/>
              </a:rPr>
              <a:t>aimer [242] avoir [8</a:t>
            </a:r>
            <a:r>
              <a:rPr lang="fr-FR" sz="2000" b="0" i="1" strike="noStrike" spc="-1">
                <a:solidFill>
                  <a:srgbClr val="FF0066"/>
                </a:solidFill>
                <a:latin typeface="Century Gothic"/>
                <a:ea typeface="Century Gothic"/>
              </a:rPr>
              <a:t>] </a:t>
            </a:r>
            <a:r>
              <a:rPr lang="fr-FR" sz="2000" b="1" i="1" strike="noStrike" spc="-1">
                <a:solidFill>
                  <a:srgbClr val="FF0066"/>
                </a:solidFill>
                <a:latin typeface="Century Gothic"/>
                <a:ea typeface="Century Gothic"/>
              </a:rPr>
              <a:t>vous</a:t>
            </a:r>
            <a:r>
              <a:rPr lang="fr-FR" sz="2000" b="0" i="1" strike="noStrike" spc="-1" baseline="30000">
                <a:solidFill>
                  <a:srgbClr val="FF0066"/>
                </a:solidFill>
                <a:latin typeface="Century Gothic"/>
                <a:ea typeface="Century Gothic"/>
              </a:rPr>
              <a:t>2</a:t>
            </a:r>
            <a:r>
              <a:rPr lang="fr-FR" sz="2000" b="0" i="1" strike="noStrike" spc="-1">
                <a:solidFill>
                  <a:srgbClr val="FF0066"/>
                </a:solidFill>
                <a:latin typeface="Century Gothic"/>
                <a:ea typeface="Century Gothic"/>
              </a:rPr>
              <a:t> </a:t>
            </a:r>
            <a:r>
              <a:rPr lang="fr-FR" sz="2000" b="0" i="1" strike="noStrike" spc="-1" dirty="0">
                <a:solidFill>
                  <a:srgbClr val="FF0066"/>
                </a:solidFill>
                <a:latin typeface="Century Gothic"/>
                <a:ea typeface="Century Gothic"/>
              </a:rPr>
              <a:t>[50] animal [1002] cadeau [2298] chapeau [2908] cheval [2220] fanal [&gt;5000] gâteau [4845]</a:t>
            </a:r>
            <a:r>
              <a:rPr lang="fr-FR" sz="2000" b="1" i="1" strike="noStrike" spc="-1" dirty="0">
                <a:solidFill>
                  <a:srgbClr val="FF0066"/>
                </a:solidFill>
                <a:latin typeface="Century Gothic"/>
                <a:ea typeface="Century Gothic"/>
              </a:rPr>
              <a:t> feu </a:t>
            </a:r>
            <a:r>
              <a:rPr lang="fr-FR" sz="2000" b="0" i="1" strike="noStrike" spc="-1" dirty="0">
                <a:solidFill>
                  <a:srgbClr val="FF0066"/>
                </a:solidFill>
                <a:latin typeface="Century Gothic"/>
                <a:ea typeface="Century Gothic"/>
              </a:rPr>
              <a:t>[786]  jeu [291]  </a:t>
            </a:r>
            <a:r>
              <a:rPr lang="fr-FR" sz="2000" b="1" i="1" strike="noStrike" spc="-1" dirty="0">
                <a:solidFill>
                  <a:srgbClr val="FF0066"/>
                </a:solidFill>
                <a:latin typeface="Century Gothic"/>
                <a:ea typeface="Century Gothic"/>
              </a:rPr>
              <a:t>vœu </a:t>
            </a:r>
            <a:r>
              <a:rPr lang="fr-FR" sz="2000" b="0" i="1" strike="noStrike" spc="-1" dirty="0">
                <a:solidFill>
                  <a:srgbClr val="FF0066"/>
                </a:solidFill>
                <a:latin typeface="Century Gothic"/>
                <a:ea typeface="Century Gothic"/>
              </a:rPr>
              <a:t>[2103]</a:t>
            </a:r>
          </a:p>
          <a:p>
            <a:pPr marL="0" indent="-216000">
              <a:lnSpc>
                <a:spcPct val="100000"/>
              </a:lnSpc>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dirty="0">
                <a:solidFill>
                  <a:srgbClr val="FF0066"/>
                </a:solidFill>
                <a:effectLst/>
                <a:latin typeface="Century Gothic" panose="020B0502020202020204" pitchFamily="34" charset="0"/>
                <a:ea typeface="+mn-ea"/>
                <a:cs typeface="+mn-cs"/>
              </a:rPr>
              <a:t>--</a:t>
            </a:r>
            <a:endParaRPr lang="fr-FR" sz="1800" b="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sont [5] ils [13] elles [38] combien [800] affiche [2886] bouteille [2979] crayon [&gt;5000] </a:t>
            </a:r>
            <a:r>
              <a:rPr lang="fr-FR" sz="1800" b="1" dirty="0">
                <a:solidFill>
                  <a:srgbClr val="FF0066"/>
                </a:solidFill>
                <a:effectLst/>
                <a:latin typeface="Century Gothic" panose="020B0502020202020204" pitchFamily="34" charset="0"/>
                <a:ea typeface="+mn-ea"/>
                <a:cs typeface="+mn-cs"/>
              </a:rPr>
              <a:t>fleur</a:t>
            </a:r>
            <a:r>
              <a:rPr lang="fr-FR" sz="1800" b="0" dirty="0">
                <a:solidFill>
                  <a:srgbClr val="FF0066"/>
                </a:solidFill>
                <a:effectLst/>
                <a:latin typeface="Century Gothic" panose="020B0502020202020204" pitchFamily="34" charset="0"/>
                <a:ea typeface="+mn-ea"/>
                <a:cs typeface="+mn-cs"/>
              </a:rPr>
              <a:t> [2305] gomme [&gt;5000] livre [358] </a:t>
            </a:r>
            <a:r>
              <a:rPr lang="fr-FR" sz="1800" b="1" dirty="0">
                <a:solidFill>
                  <a:srgbClr val="FF0066"/>
                </a:solidFill>
                <a:effectLst/>
                <a:latin typeface="Century Gothic" panose="020B0502020202020204" pitchFamily="34" charset="0"/>
                <a:ea typeface="+mn-ea"/>
                <a:cs typeface="+mn-cs"/>
              </a:rPr>
              <a:t>mur</a:t>
            </a:r>
            <a:r>
              <a:rPr lang="fr-FR" sz="1800" b="0" dirty="0">
                <a:solidFill>
                  <a:srgbClr val="FF0066"/>
                </a:solidFill>
                <a:effectLst/>
                <a:latin typeface="Century Gothic" panose="020B0502020202020204" pitchFamily="34" charset="0"/>
                <a:ea typeface="+mn-ea"/>
                <a:cs typeface="+mn-cs"/>
              </a:rPr>
              <a:t> [1335] </a:t>
            </a:r>
            <a:r>
              <a:rPr lang="fr-FR" sz="1800" b="1" dirty="0">
                <a:solidFill>
                  <a:srgbClr val="FF0066"/>
                </a:solidFill>
                <a:effectLst/>
                <a:latin typeface="Century Gothic" panose="020B0502020202020204" pitchFamily="34" charset="0"/>
                <a:ea typeface="+mn-ea"/>
                <a:cs typeface="+mn-cs"/>
              </a:rPr>
              <a:t>ordinateur </a:t>
            </a:r>
            <a:r>
              <a:rPr lang="fr-FR" sz="1800" b="0" dirty="0">
                <a:solidFill>
                  <a:srgbClr val="FF0066"/>
                </a:solidFill>
                <a:effectLst/>
                <a:latin typeface="Century Gothic" panose="020B0502020202020204" pitchFamily="34" charset="0"/>
                <a:ea typeface="+mn-ea"/>
                <a:cs typeface="+mn-cs"/>
              </a:rPr>
              <a:t>[2201] règle [488] sac [2343] </a:t>
            </a:r>
            <a:r>
              <a:rPr lang="fr-FR" sz="1800" b="1" dirty="0">
                <a:solidFill>
                  <a:srgbClr val="FF0066"/>
                </a:solidFill>
                <a:effectLst/>
                <a:latin typeface="Century Gothic" panose="020B0502020202020204" pitchFamily="34" charset="0"/>
                <a:ea typeface="+mn-ea"/>
                <a:cs typeface="+mn-cs"/>
              </a:rPr>
              <a:t>vrai</a:t>
            </a:r>
            <a:r>
              <a:rPr lang="fr-FR" sz="1800" b="0" dirty="0">
                <a:solidFill>
                  <a:srgbClr val="FF0066"/>
                </a:solidFill>
                <a:effectLst/>
                <a:latin typeface="Century Gothic" panose="020B0502020202020204" pitchFamily="34" charset="0"/>
                <a:ea typeface="+mn-ea"/>
                <a:cs typeface="+mn-cs"/>
              </a:rPr>
              <a:t> [292] </a:t>
            </a:r>
            <a:r>
              <a:rPr lang="fr-FR" sz="1800" b="1" dirty="0">
                <a:solidFill>
                  <a:srgbClr val="FF0066"/>
                </a:solidFill>
                <a:effectLst/>
                <a:latin typeface="Century Gothic" panose="020B0502020202020204" pitchFamily="34" charset="0"/>
                <a:ea typeface="+mn-ea"/>
                <a:cs typeface="+mn-cs"/>
              </a:rPr>
              <a:t>faux </a:t>
            </a:r>
            <a:r>
              <a:rPr lang="fr-FR" sz="1800" b="0" dirty="0">
                <a:solidFill>
                  <a:srgbClr val="FF0066"/>
                </a:solidFill>
                <a:effectLst/>
                <a:latin typeface="Century Gothic" panose="020B0502020202020204" pitchFamily="34" charset="0"/>
                <a:ea typeface="+mn-ea"/>
                <a:cs typeface="+mn-cs"/>
              </a:rPr>
              <a:t>[555] de [2] </a:t>
            </a:r>
            <a:endParaRPr lang="en-GB" sz="1800" b="0" dirty="0">
              <a:solidFill>
                <a:srgbClr val="FF0066"/>
              </a:solidFill>
              <a:effectLst/>
              <a:latin typeface="Century Gothic" panose="020B0502020202020204" pitchFamily="34" charset="0"/>
              <a:ea typeface="+mn-ea"/>
              <a:cs typeface="+mn-cs"/>
            </a:endParaRPr>
          </a:p>
          <a:p>
            <a:pPr marL="216000" indent="-216000">
              <a:lnSpc>
                <a:spcPct val="100000"/>
              </a:lnSpc>
            </a:pPr>
            <a:endParaRPr lang="en-GB" sz="1600" dirty="0">
              <a:solidFill>
                <a:srgbClr val="FF0066"/>
              </a:solidFill>
              <a:effectLst/>
              <a:latin typeface="Century Gothic" panose="020B0502020202020204" pitchFamily="34" charset="0"/>
              <a:ea typeface="+mn-ea"/>
              <a:cs typeface="+mn-cs"/>
            </a:endParaRPr>
          </a:p>
          <a:p>
            <a:pPr marL="216000" indent="-216000">
              <a:lnSpc>
                <a:spcPct val="100000"/>
              </a:lnSpc>
            </a:pPr>
            <a:r>
              <a:rPr lang="en-GB" sz="1600" dirty="0" err="1">
                <a:solidFill>
                  <a:srgbClr val="FF0066"/>
                </a:solidFill>
                <a:effectLst/>
                <a:latin typeface="Century Gothic" panose="020B0502020202020204" pitchFamily="34" charset="0"/>
                <a:ea typeface="+mn-ea"/>
                <a:cs typeface="+mn-cs"/>
              </a:rPr>
              <a:t>Londsale</a:t>
            </a:r>
            <a:r>
              <a:rPr lang="en-GB" sz="1600" dirty="0">
                <a:solidFill>
                  <a:srgbClr val="FF0066"/>
                </a:solidFill>
                <a:effectLst/>
                <a:latin typeface="Century Gothic" panose="020B0502020202020204" pitchFamily="34" charset="0"/>
                <a:ea typeface="+mn-ea"/>
                <a:cs typeface="+mn-cs"/>
              </a:rPr>
              <a:t>, D., &amp; Le Bras, Y.  (2009). </a:t>
            </a:r>
            <a:r>
              <a:rPr lang="en-GB" sz="1600" i="1" dirty="0">
                <a:solidFill>
                  <a:srgbClr val="FF0066"/>
                </a:solidFill>
                <a:effectLst/>
                <a:latin typeface="Century Gothic" panose="020B0502020202020204" pitchFamily="34" charset="0"/>
                <a:ea typeface="+mn-ea"/>
                <a:cs typeface="+mn-cs"/>
              </a:rPr>
              <a:t>A Frequency Dictionary of French: Core vocabulary for learners </a:t>
            </a:r>
            <a:r>
              <a:rPr lang="en-GB" sz="1600" dirty="0">
                <a:solidFill>
                  <a:srgbClr val="FF0066"/>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apply knowledge of SSC [é] in a read aloud task.</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through instructions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 Bs turn away and listen, tallying the number of [é] sounds they hear in each line.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Turn back to check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Swap roles for lines 7 – 12.</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audio player to hear the whole poem.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Move to the next slide for some comprehension activities.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known vocabulary.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through instructions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pupils 4 minutes to write as many activities as they can.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responses and click to highlight the details in the poem. The final click brings up an English translation of the full poem.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pupils’ thoughts about how French people celebrate new year.  Is it the same or different from the way we celebrate in the UK? or from how they typically celebrate in their own families?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437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oral differentiation of </a:t>
            </a:r>
            <a:r>
              <a:rPr lang="en-GB" b="0" dirty="0" err="1"/>
              <a:t>tu</a:t>
            </a:r>
            <a:r>
              <a:rPr lang="en-GB" b="0" dirty="0"/>
              <a:t> and </a:t>
            </a:r>
            <a:r>
              <a:rPr lang="en-GB" b="0" dirty="0" err="1"/>
              <a:t>vous</a:t>
            </a:r>
            <a:r>
              <a:rPr lang="en-GB" b="0" dirty="0"/>
              <a:t> verb forms and their connection with meaning.</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Ensure that pupils understand the scenario; that Max uses formal </a:t>
            </a:r>
            <a:r>
              <a:rPr lang="en-GB" b="0" dirty="0" err="1"/>
              <a:t>vous</a:t>
            </a:r>
            <a:r>
              <a:rPr lang="en-GB" b="0" dirty="0"/>
              <a:t> with J-M’s mother and the </a:t>
            </a:r>
            <a:r>
              <a:rPr lang="en-GB" b="0" dirty="0" err="1"/>
              <a:t>tu</a:t>
            </a:r>
            <a:r>
              <a:rPr lang="en-GB" b="0" dirty="0"/>
              <a:t> form with Jean-Michel.</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listen to the first question. Pupils decide, based on the verb form, if it is the </a:t>
            </a:r>
            <a:r>
              <a:rPr lang="en-GB" b="0" dirty="0" err="1"/>
              <a:t>tu</a:t>
            </a:r>
            <a:r>
              <a:rPr lang="en-GB" b="0" dirty="0"/>
              <a:t> or </a:t>
            </a:r>
            <a:r>
              <a:rPr lang="en-GB" b="0" dirty="0" err="1"/>
              <a:t>vous</a:t>
            </a:r>
            <a:r>
              <a:rPr lang="en-GB" b="0" dirty="0"/>
              <a:t> form of you.</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listen again. This time, pupils try to write the meaning of the question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correct.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with items 2- 8.</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célébrez</a:t>
            </a:r>
            <a:r>
              <a:rPr lang="es-ES_tradnl" sz="1200" b="0" kern="1200" dirty="0">
                <a:solidFill>
                  <a:schemeClr val="tx1"/>
                </a:solidFill>
                <a:effectLst/>
                <a:latin typeface="+mn-lt"/>
                <a:ea typeface="+mn-ea"/>
                <a:cs typeface="+mn-cs"/>
              </a:rPr>
              <a:t> No</a:t>
            </a:r>
            <a:r>
              <a:rPr lang="en-GB" sz="1200" b="0" kern="1200" dirty="0">
                <a:solidFill>
                  <a:schemeClr val="tx1"/>
                </a:solidFill>
                <a:effectLst/>
                <a:latin typeface="+mn-lt"/>
                <a:ea typeface="+mn-ea"/>
                <a:cs typeface="+mn-cs"/>
              </a:rPr>
              <a:t>ё</a:t>
            </a:r>
            <a:r>
              <a:rPr lang="es-ES_tradnl" sz="1200" b="0" kern="1200" dirty="0">
                <a:solidFill>
                  <a:schemeClr val="tx1"/>
                </a:solidFill>
                <a:effectLst/>
                <a:latin typeface="+mn-lt"/>
                <a:ea typeface="+mn-ea"/>
                <a:cs typeface="+mn-cs"/>
              </a:rPr>
              <a:t>l à </a:t>
            </a:r>
            <a:r>
              <a:rPr lang="es-ES_tradnl" sz="1200" b="0" kern="1200" dirty="0" err="1">
                <a:solidFill>
                  <a:schemeClr val="tx1"/>
                </a:solidFill>
                <a:effectLst/>
                <a:latin typeface="+mn-lt"/>
                <a:ea typeface="+mn-ea"/>
                <a:cs typeface="+mn-cs"/>
              </a:rPr>
              <a:t>Haïti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comment</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fabriques un fanal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à </a:t>
            </a:r>
            <a:r>
              <a:rPr lang="es-ES_tradnl" sz="1200" b="0" kern="1200" dirty="0" err="1">
                <a:solidFill>
                  <a:schemeClr val="tx1"/>
                </a:solidFill>
                <a:effectLst/>
                <a:latin typeface="+mn-lt"/>
                <a:ea typeface="+mn-ea"/>
                <a:cs typeface="+mn-cs"/>
              </a:rPr>
              <a:t>Haïti</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célébrez</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dans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échangez</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vœux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pendant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décembre</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souhaites</a:t>
            </a:r>
            <a:r>
              <a:rPr lang="es-ES_tradnl" sz="1200" b="0" kern="1200" dirty="0">
                <a:solidFill>
                  <a:schemeClr val="tx1"/>
                </a:solidFill>
                <a:effectLst/>
                <a:latin typeface="+mn-lt"/>
                <a:ea typeface="+mn-ea"/>
                <a:cs typeface="+mn-cs"/>
              </a:rPr>
              <a:t> « Bonne </a:t>
            </a:r>
            <a:r>
              <a:rPr lang="es-ES_tradnl" sz="1200" b="0" kern="1200" dirty="0" err="1">
                <a:solidFill>
                  <a:schemeClr val="tx1"/>
                </a:solidFill>
                <a:effectLst/>
                <a:latin typeface="+mn-lt"/>
                <a:ea typeface="+mn-ea"/>
                <a:cs typeface="+mn-cs"/>
              </a:rPr>
              <a:t>Année</a:t>
            </a:r>
            <a:r>
              <a:rPr lang="es-ES_tradnl" sz="1200" b="0" kern="1200" dirty="0">
                <a:solidFill>
                  <a:schemeClr val="tx1"/>
                </a:solidFill>
                <a:effectLst/>
                <a:latin typeface="+mn-lt"/>
                <a:ea typeface="+mn-ea"/>
                <a:cs typeface="+mn-cs"/>
              </a:rPr>
              <a:t> » à </a:t>
            </a:r>
            <a:r>
              <a:rPr lang="es-ES_tradnl" sz="1200" b="0" kern="1200" dirty="0" err="1">
                <a:solidFill>
                  <a:schemeClr val="tx1"/>
                </a:solidFill>
                <a:effectLst/>
                <a:latin typeface="+mn-lt"/>
                <a:ea typeface="+mn-ea"/>
                <a:cs typeface="+mn-cs"/>
              </a:rPr>
              <a:t>tout</a:t>
            </a:r>
            <a:r>
              <a:rPr lang="es-ES_tradnl" sz="1200" b="0" kern="1200" dirty="0">
                <a:solidFill>
                  <a:schemeClr val="tx1"/>
                </a:solidFill>
                <a:effectLst/>
                <a:latin typeface="+mn-lt"/>
                <a:ea typeface="+mn-ea"/>
                <a:cs typeface="+mn-cs"/>
              </a:rPr>
              <a:t> le monde en </a:t>
            </a:r>
            <a:r>
              <a:rPr lang="es-ES_tradnl" sz="1200" b="0" kern="1200" dirty="0" err="1">
                <a:solidFill>
                  <a:schemeClr val="tx1"/>
                </a:solidFill>
                <a:effectLst/>
                <a:latin typeface="+mn-lt"/>
                <a:ea typeface="+mn-ea"/>
                <a:cs typeface="+mn-cs"/>
              </a:rPr>
              <a:t>janvier</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préparez</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gâteaux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[Vous] donnez des cadeaux quel jour à Haïti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as </a:t>
            </a:r>
            <a:r>
              <a:rPr lang="es-ES_tradnl" sz="1200" b="0" kern="1200" dirty="0" err="1">
                <a:solidFill>
                  <a:schemeClr val="tx1"/>
                </a:solidFill>
                <a:effectLst/>
                <a:latin typeface="+mn-lt"/>
                <a:ea typeface="+mn-ea"/>
                <a:cs typeface="+mn-cs"/>
              </a:rPr>
              <a:t>beaucoup</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cadeaux</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3309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a range of language in a longer text.</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Ensure pupils know that this is the same set of questions that they listened to in Follow up 2.</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read each question and find a suitable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correct.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Max to hear each question and click on each grey lettered box to hear the corresponding answer.</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 1:</a:t>
            </a: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célébrez</a:t>
            </a:r>
            <a:r>
              <a:rPr lang="es-ES_tradnl" sz="1200" b="0" kern="1200" dirty="0">
                <a:solidFill>
                  <a:schemeClr val="tx1"/>
                </a:solidFill>
                <a:effectLst/>
                <a:latin typeface="+mn-lt"/>
                <a:ea typeface="+mn-ea"/>
                <a:cs typeface="+mn-cs"/>
              </a:rPr>
              <a:t> No</a:t>
            </a:r>
            <a:r>
              <a:rPr lang="en-GB" sz="1200" b="0" kern="1200" dirty="0">
                <a:solidFill>
                  <a:schemeClr val="tx1"/>
                </a:solidFill>
                <a:effectLst/>
                <a:latin typeface="+mn-lt"/>
                <a:ea typeface="+mn-ea"/>
                <a:cs typeface="+mn-cs"/>
              </a:rPr>
              <a:t>ё</a:t>
            </a:r>
            <a:r>
              <a:rPr lang="es-ES_tradnl" sz="1200" b="0" kern="1200" dirty="0">
                <a:solidFill>
                  <a:schemeClr val="tx1"/>
                </a:solidFill>
                <a:effectLst/>
                <a:latin typeface="+mn-lt"/>
                <a:ea typeface="+mn-ea"/>
                <a:cs typeface="+mn-cs"/>
              </a:rPr>
              <a:t>l à </a:t>
            </a:r>
            <a:r>
              <a:rPr lang="es-ES_tradnl" sz="1200" b="0" kern="1200" dirty="0" err="1">
                <a:solidFill>
                  <a:schemeClr val="tx1"/>
                </a:solidFill>
                <a:effectLst/>
                <a:latin typeface="+mn-lt"/>
                <a:ea typeface="+mn-ea"/>
                <a:cs typeface="+mn-cs"/>
              </a:rPr>
              <a:t>Haïti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comment</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fabriques un fanal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à </a:t>
            </a:r>
            <a:r>
              <a:rPr lang="es-ES_tradnl" sz="1200" b="0" kern="1200" dirty="0" err="1">
                <a:solidFill>
                  <a:schemeClr val="tx1"/>
                </a:solidFill>
                <a:effectLst/>
                <a:latin typeface="+mn-lt"/>
                <a:ea typeface="+mn-ea"/>
                <a:cs typeface="+mn-cs"/>
              </a:rPr>
              <a:t>Haïti</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célébrez</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dans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échangez</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vœux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pendant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décembre</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souhaites</a:t>
            </a:r>
            <a:r>
              <a:rPr lang="es-ES_tradnl" sz="1200" b="0" kern="1200" dirty="0">
                <a:solidFill>
                  <a:schemeClr val="tx1"/>
                </a:solidFill>
                <a:effectLst/>
                <a:latin typeface="+mn-lt"/>
                <a:ea typeface="+mn-ea"/>
                <a:cs typeface="+mn-cs"/>
              </a:rPr>
              <a:t> « Bonne </a:t>
            </a:r>
            <a:r>
              <a:rPr lang="es-ES_tradnl" sz="1200" b="0" kern="1200" dirty="0" err="1">
                <a:solidFill>
                  <a:schemeClr val="tx1"/>
                </a:solidFill>
                <a:effectLst/>
                <a:latin typeface="+mn-lt"/>
                <a:ea typeface="+mn-ea"/>
                <a:cs typeface="+mn-cs"/>
              </a:rPr>
              <a:t>Année</a:t>
            </a:r>
            <a:r>
              <a:rPr lang="es-ES_tradnl" sz="1200" b="0" kern="1200" dirty="0">
                <a:solidFill>
                  <a:schemeClr val="tx1"/>
                </a:solidFill>
                <a:effectLst/>
                <a:latin typeface="+mn-lt"/>
                <a:ea typeface="+mn-ea"/>
                <a:cs typeface="+mn-cs"/>
              </a:rPr>
              <a:t> » à </a:t>
            </a:r>
            <a:r>
              <a:rPr lang="es-ES_tradnl" sz="1200" b="0" kern="1200" dirty="0" err="1">
                <a:solidFill>
                  <a:schemeClr val="tx1"/>
                </a:solidFill>
                <a:effectLst/>
                <a:latin typeface="+mn-lt"/>
                <a:ea typeface="+mn-ea"/>
                <a:cs typeface="+mn-cs"/>
              </a:rPr>
              <a:t>tout</a:t>
            </a:r>
            <a:r>
              <a:rPr lang="es-ES_tradnl" sz="1200" b="0" kern="1200" dirty="0">
                <a:solidFill>
                  <a:schemeClr val="tx1"/>
                </a:solidFill>
                <a:effectLst/>
                <a:latin typeface="+mn-lt"/>
                <a:ea typeface="+mn-ea"/>
                <a:cs typeface="+mn-cs"/>
              </a:rPr>
              <a:t> le monde en </a:t>
            </a:r>
            <a:r>
              <a:rPr lang="es-ES_tradnl" sz="1200" b="0" kern="1200" dirty="0" err="1">
                <a:solidFill>
                  <a:schemeClr val="tx1"/>
                </a:solidFill>
                <a:effectLst/>
                <a:latin typeface="+mn-lt"/>
                <a:ea typeface="+mn-ea"/>
                <a:cs typeface="+mn-cs"/>
              </a:rPr>
              <a:t>janvier</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préparez</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gâteaux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[Vous] donnez des cadeaux quel jour à Haïti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[Tu] as </a:t>
            </a:r>
            <a:r>
              <a:rPr lang="es-ES_tradnl" sz="1200" b="0" kern="1200" dirty="0" err="1">
                <a:solidFill>
                  <a:schemeClr val="tx1"/>
                </a:solidFill>
                <a:effectLst/>
                <a:latin typeface="+mn-lt"/>
                <a:ea typeface="+mn-ea"/>
                <a:cs typeface="+mn-cs"/>
              </a:rPr>
              <a:t>beaucoup</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cadeaux</a:t>
            </a:r>
            <a:r>
              <a:rPr lang="es-ES_tradnl" sz="1200" b="0" kern="1200" dirty="0">
                <a:solidFill>
                  <a:schemeClr val="tx1"/>
                </a:solidFill>
                <a:effectLst/>
                <a:latin typeface="+mn-lt"/>
                <a:ea typeface="+mn-ea"/>
                <a:cs typeface="+mn-cs"/>
              </a:rPr>
              <a:t> ?</a:t>
            </a:r>
          </a:p>
          <a:p>
            <a:endParaRPr lang="es-ES_tradnl" sz="1200" b="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Transcript</a:t>
            </a:r>
            <a:r>
              <a:rPr lang="es-ES_tradnl" sz="1200" b="1" kern="1200" dirty="0">
                <a:solidFill>
                  <a:schemeClr val="tx1"/>
                </a:solidFill>
                <a:effectLst/>
                <a:latin typeface="+mn-lt"/>
                <a:ea typeface="+mn-ea"/>
                <a:cs typeface="+mn-cs"/>
              </a:rPr>
              <a:t> 2:</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En </a:t>
            </a:r>
            <a:r>
              <a:rPr lang="es-ES_tradnl" sz="1200" b="0" kern="1200" dirty="0" err="1">
                <a:solidFill>
                  <a:schemeClr val="tx1"/>
                </a:solidFill>
                <a:effectLst/>
                <a:latin typeface="+mn-lt"/>
                <a:ea typeface="+mn-ea"/>
                <a:cs typeface="+mn-cs"/>
              </a:rPr>
              <a:t>général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mangeons</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famille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chantons</a:t>
            </a:r>
            <a:r>
              <a:rPr lang="es-ES_tradnl" sz="1200" b="0" kern="1200" dirty="0">
                <a:solidFill>
                  <a:schemeClr val="tx1"/>
                </a:solidFill>
                <a:effectLst/>
                <a:latin typeface="+mn-lt"/>
                <a:ea typeface="+mn-ea"/>
                <a:cs typeface="+mn-cs"/>
              </a:rPr>
              <a:t> et </a:t>
            </a:r>
            <a:r>
              <a:rPr lang="es-ES_tradnl" sz="1200" b="0" kern="1200" dirty="0" err="1">
                <a:solidFill>
                  <a:schemeClr val="tx1"/>
                </a:solidFill>
                <a:effectLst/>
                <a:latin typeface="+mn-lt"/>
                <a:ea typeface="+mn-ea"/>
                <a:cs typeface="+mn-cs"/>
              </a:rPr>
              <a:t>nous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dansons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Oui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j’aime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beaucoup</a:t>
            </a:r>
            <a:r>
              <a:rPr lang="es-ES_tradnl" sz="1200" b="0" kern="1200" dirty="0">
                <a:solidFill>
                  <a:schemeClr val="tx1"/>
                </a:solidFill>
                <a:effectLst/>
                <a:latin typeface="+mn-lt"/>
                <a:ea typeface="+mn-ea"/>
                <a:cs typeface="+mn-cs"/>
              </a:rPr>
              <a:t> les </a:t>
            </a:r>
            <a:r>
              <a:rPr lang="es-ES_tradnl" sz="1200" b="0" kern="1200" dirty="0" err="1">
                <a:solidFill>
                  <a:schemeClr val="tx1"/>
                </a:solidFill>
                <a:effectLst/>
                <a:latin typeface="+mn-lt"/>
                <a:ea typeface="+mn-ea"/>
                <a:cs typeface="+mn-cs"/>
              </a:rPr>
              <a:t>fanaux</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Non, </a:t>
            </a:r>
            <a:r>
              <a:rPr lang="es-ES_tradnl" sz="1200" b="0" kern="1200" dirty="0" err="1">
                <a:solidFill>
                  <a:schemeClr val="tx1"/>
                </a:solidFill>
                <a:effectLst/>
                <a:latin typeface="+mn-lt"/>
                <a:ea typeface="+mn-ea"/>
                <a:cs typeface="+mn-cs"/>
              </a:rPr>
              <a:t>dans</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jardin</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Oui, mais aussi pendant* janvier.</a:t>
            </a:r>
            <a:br>
              <a:rPr lang="de-DE"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Oui</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mais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souhaitons</a:t>
            </a:r>
            <a:r>
              <a:rPr lang="es-ES_tradnl" sz="1200" b="0" kern="1200" dirty="0">
                <a:solidFill>
                  <a:schemeClr val="tx1"/>
                </a:solidFill>
                <a:effectLst/>
                <a:latin typeface="+mn-lt"/>
                <a:ea typeface="+mn-ea"/>
                <a:cs typeface="+mn-cs"/>
              </a:rPr>
              <a:t> « </a:t>
            </a:r>
            <a:r>
              <a:rPr lang="es-ES_tradnl" sz="1200" b="0" kern="1200" dirty="0" err="1">
                <a:solidFill>
                  <a:schemeClr val="tx1"/>
                </a:solidFill>
                <a:effectLst/>
                <a:latin typeface="+mn-lt"/>
                <a:ea typeface="+mn-ea"/>
                <a:cs typeface="+mn-cs"/>
              </a:rPr>
              <a:t>Bònn</a:t>
            </a:r>
            <a:r>
              <a:rPr lang="es-ES_tradnl" sz="1200" b="0" kern="1200" dirty="0">
                <a:solidFill>
                  <a:schemeClr val="tx1"/>
                </a:solidFill>
                <a:effectLst/>
                <a:latin typeface="+mn-lt"/>
                <a:ea typeface="+mn-ea"/>
                <a:cs typeface="+mn-cs"/>
              </a:rPr>
              <a:t> Ane! » en </a:t>
            </a:r>
            <a:r>
              <a:rPr lang="es-ES_tradnl" sz="1200" b="0" kern="1200" dirty="0" err="1">
                <a:solidFill>
                  <a:schemeClr val="tx1"/>
                </a:solidFill>
                <a:effectLst/>
                <a:latin typeface="+mn-lt"/>
                <a:ea typeface="+mn-ea"/>
                <a:cs typeface="+mn-cs"/>
              </a:rPr>
              <a:t>créole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haïtien</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err="1">
                <a:solidFill>
                  <a:schemeClr val="tx1"/>
                </a:solidFill>
                <a:effectLst/>
                <a:latin typeface="+mn-lt"/>
                <a:ea typeface="+mn-ea"/>
                <a:cs typeface="+mn-cs"/>
              </a:rPr>
              <a:t>Oui</a:t>
            </a:r>
            <a:r>
              <a:rPr lang="es-ES_tradnl" sz="1200" b="0" kern="1200" dirty="0">
                <a:solidFill>
                  <a:schemeClr val="tx1"/>
                </a:solidFill>
                <a:effectLst/>
                <a:latin typeface="+mn-lt"/>
                <a:ea typeface="+mn-ea"/>
                <a:cs typeface="+mn-cs"/>
              </a:rPr>
              <a:t>, et </a:t>
            </a:r>
            <a:r>
              <a:rPr lang="es-ES_tradnl" sz="1200" b="0" kern="1200" dirty="0" err="1">
                <a:solidFill>
                  <a:schemeClr val="tx1"/>
                </a:solidFill>
                <a:effectLst/>
                <a:latin typeface="+mn-lt"/>
                <a:ea typeface="+mn-ea"/>
                <a:cs typeface="+mn-cs"/>
              </a:rPr>
              <a:t>aussi</a:t>
            </a:r>
            <a:r>
              <a:rPr lang="es-ES_tradnl" sz="1200" b="0" kern="1200" dirty="0">
                <a:solidFill>
                  <a:schemeClr val="tx1"/>
                </a:solidFill>
                <a:effectLst/>
                <a:latin typeface="+mn-lt"/>
                <a:ea typeface="+mn-ea"/>
                <a:cs typeface="+mn-cs"/>
              </a:rPr>
              <a:t> une grande </a:t>
            </a:r>
            <a:r>
              <a:rPr lang="es-ES_tradnl" sz="1200" b="0" kern="1200" dirty="0" err="1">
                <a:solidFill>
                  <a:schemeClr val="tx1"/>
                </a:solidFill>
                <a:effectLst/>
                <a:latin typeface="+mn-lt"/>
                <a:ea typeface="+mn-ea"/>
                <a:cs typeface="+mn-cs"/>
              </a:rPr>
              <a:t>salade</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fruits</a:t>
            </a:r>
            <a:r>
              <a:rPr lang="es-ES_tradnl" sz="1200" b="0" kern="1200" dirty="0">
                <a:solidFill>
                  <a:schemeClr val="tx1"/>
                </a:solidFill>
                <a:effectLst/>
                <a:latin typeface="+mn-lt"/>
                <a:ea typeface="+mn-ea"/>
                <a:cs typeface="+mn-cs"/>
              </a:rPr>
              <a:t>.</a:t>
            </a:r>
            <a:br>
              <a:rPr lang="de-DE"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Le 24 </a:t>
            </a:r>
            <a:r>
              <a:rPr lang="en-GB" sz="1200" b="0" kern="1200" dirty="0" err="1">
                <a:solidFill>
                  <a:schemeClr val="tx1"/>
                </a:solidFill>
                <a:effectLst/>
                <a:latin typeface="+mn-lt"/>
                <a:ea typeface="+mn-ea"/>
                <a:cs typeface="+mn-cs"/>
              </a:rPr>
              <a:t>décembre</a:t>
            </a:r>
            <a:r>
              <a:rPr lang="en-GB" sz="1200" b="0" kern="1200" dirty="0">
                <a:solidFill>
                  <a:schemeClr val="tx1"/>
                </a:solidFill>
                <a:effectLst/>
                <a:latin typeface="+mn-lt"/>
                <a:ea typeface="+mn-ea"/>
                <a:cs typeface="+mn-cs"/>
              </a:rPr>
              <a:t> au </a:t>
            </a:r>
            <a:r>
              <a:rPr lang="en-GB" sz="1200" b="0" kern="1200" dirty="0" err="1">
                <a:solidFill>
                  <a:schemeClr val="tx1"/>
                </a:solidFill>
                <a:effectLst/>
                <a:latin typeface="+mn-lt"/>
                <a:ea typeface="+mn-ea"/>
                <a:cs typeface="+mn-cs"/>
              </a:rPr>
              <a:t>soir</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Non, </a:t>
            </a:r>
            <a:r>
              <a:rPr lang="es-ES_tradnl" sz="1200" b="0" kern="1200" dirty="0" err="1">
                <a:solidFill>
                  <a:schemeClr val="tx1"/>
                </a:solidFill>
                <a:effectLst/>
                <a:latin typeface="+mn-lt"/>
                <a:ea typeface="+mn-ea"/>
                <a:cs typeface="+mn-cs"/>
              </a:rPr>
              <a:t>mais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cadeau</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préféré</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c’est</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nouveau</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sac</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br>
              <a:rPr lang="es-ES_tradnl"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46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production of 8 previously taught verbs in the ‘nous’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Explain that Max has written a message to Pierre about how he and his family celebrate Christmas.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need to number 1-8 and write the ‘nous’ (we) forms for each verb.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each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the .mp3 player to hear the full text.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4013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2987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9697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7402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3359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207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4330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4333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204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6172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1849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260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30/01/2022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5868775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image" Target="../media/image4.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audio" Target="../media/audio13.wav"/><Relationship Id="rId2" Type="http://schemas.openxmlformats.org/officeDocument/2006/relationships/notesSlide" Target="../notesSlides/notesSlide2.xml"/><Relationship Id="rId16"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audio" Target="../media/audio7.wav"/><Relationship Id="rId5" Type="http://schemas.openxmlformats.org/officeDocument/2006/relationships/audio" Target="../media/audio2.wav"/><Relationship Id="rId15" Type="http://schemas.openxmlformats.org/officeDocument/2006/relationships/audio" Target="../media/audio11.wav"/><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audio" Target="../media/audio10.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0.gif"/><Relationship Id="rId18" Type="http://schemas.openxmlformats.org/officeDocument/2006/relationships/audio" Target="../media/audio23.wav"/><Relationship Id="rId3" Type="http://schemas.openxmlformats.org/officeDocument/2006/relationships/audio" Target="../media/audio14.wav"/><Relationship Id="rId21" Type="http://schemas.openxmlformats.org/officeDocument/2006/relationships/image" Target="../media/image13.jpeg"/><Relationship Id="rId7" Type="http://schemas.openxmlformats.org/officeDocument/2006/relationships/audio" Target="../media/audio18.wav"/><Relationship Id="rId12" Type="http://schemas.openxmlformats.org/officeDocument/2006/relationships/image" Target="../media/image9.png"/><Relationship Id="rId17" Type="http://schemas.openxmlformats.org/officeDocument/2006/relationships/audio" Target="../media/audio22.wav"/><Relationship Id="rId2" Type="http://schemas.openxmlformats.org/officeDocument/2006/relationships/notesSlide" Target="../notesSlides/notesSlide4.xml"/><Relationship Id="rId16" Type="http://schemas.openxmlformats.org/officeDocument/2006/relationships/audio" Target="../media/audio21.wav"/><Relationship Id="rId20"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audio" Target="../media/audio19.wav"/><Relationship Id="rId5" Type="http://schemas.openxmlformats.org/officeDocument/2006/relationships/audio" Target="../media/audio16.wav"/><Relationship Id="rId15" Type="http://schemas.openxmlformats.org/officeDocument/2006/relationships/audio" Target="../media/audio20.wav"/><Relationship Id="rId10" Type="http://schemas.openxmlformats.org/officeDocument/2006/relationships/image" Target="../media/image2.png"/><Relationship Id="rId19" Type="http://schemas.openxmlformats.org/officeDocument/2006/relationships/audio" Target="../media/audio24.wav"/><Relationship Id="rId4" Type="http://schemas.openxmlformats.org/officeDocument/2006/relationships/audio" Target="../media/audio15.wav"/><Relationship Id="rId9" Type="http://schemas.openxmlformats.org/officeDocument/2006/relationships/image" Target="../media/image8.png"/><Relationship Id="rId14"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18" Type="http://schemas.openxmlformats.org/officeDocument/2006/relationships/audio" Target="../media/audio38.wav"/><Relationship Id="rId3" Type="http://schemas.openxmlformats.org/officeDocument/2006/relationships/audio" Target="../media/audio25.wav"/><Relationship Id="rId21" Type="http://schemas.openxmlformats.org/officeDocument/2006/relationships/audio" Target="../media/audio41.wav"/><Relationship Id="rId7" Type="http://schemas.openxmlformats.org/officeDocument/2006/relationships/image" Target="../media/image10.gif"/><Relationship Id="rId12" Type="http://schemas.openxmlformats.org/officeDocument/2006/relationships/audio" Target="../media/audio32.wav"/><Relationship Id="rId17" Type="http://schemas.openxmlformats.org/officeDocument/2006/relationships/audio" Target="../media/audio37.wav"/><Relationship Id="rId2" Type="http://schemas.openxmlformats.org/officeDocument/2006/relationships/notesSlide" Target="../notesSlides/notesSlide5.xml"/><Relationship Id="rId16" Type="http://schemas.openxmlformats.org/officeDocument/2006/relationships/audio" Target="../media/audio36.wav"/><Relationship Id="rId20" Type="http://schemas.openxmlformats.org/officeDocument/2006/relationships/audio" Target="../media/audio40.wav"/><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1.wav"/><Relationship Id="rId5" Type="http://schemas.openxmlformats.org/officeDocument/2006/relationships/audio" Target="../media/audio26.wav"/><Relationship Id="rId15" Type="http://schemas.openxmlformats.org/officeDocument/2006/relationships/audio" Target="../media/audio35.wav"/><Relationship Id="rId10" Type="http://schemas.openxmlformats.org/officeDocument/2006/relationships/audio" Target="../media/audio30.wav"/><Relationship Id="rId19" Type="http://schemas.openxmlformats.org/officeDocument/2006/relationships/audio" Target="../media/audio39.wav"/><Relationship Id="rId4" Type="http://schemas.openxmlformats.org/officeDocument/2006/relationships/image" Target="../media/image14.png"/><Relationship Id="rId9" Type="http://schemas.openxmlformats.org/officeDocument/2006/relationships/audio" Target="../media/audio29.wav"/><Relationship Id="rId14" Type="http://schemas.openxmlformats.org/officeDocument/2006/relationships/audio" Target="../media/audio34.wav"/><Relationship Id="rId22" Type="http://schemas.openxmlformats.org/officeDocument/2006/relationships/audio" Target="../media/audio42.wav"/></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openxmlformats.org/officeDocument/2006/relationships/image" Target="../media/image10.gif"/><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18" Type="http://schemas.openxmlformats.org/officeDocument/2006/relationships/audio" Target="../media/audio58.wav"/><Relationship Id="rId26" Type="http://schemas.openxmlformats.org/officeDocument/2006/relationships/image" Target="../media/image29.png"/><Relationship Id="rId3" Type="http://schemas.openxmlformats.org/officeDocument/2006/relationships/audio" Target="../media/audio43.wav"/><Relationship Id="rId21" Type="http://schemas.openxmlformats.org/officeDocument/2006/relationships/audio" Target="../media/audio61.wav"/><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audio" Target="../media/audio56.wav"/><Relationship Id="rId20" Type="http://schemas.openxmlformats.org/officeDocument/2006/relationships/audio" Target="../media/audio60.wav"/><Relationship Id="rId1" Type="http://schemas.openxmlformats.org/officeDocument/2006/relationships/slideLayout" Target="../slideLayouts/slideLayout16.xml"/><Relationship Id="rId6" Type="http://schemas.openxmlformats.org/officeDocument/2006/relationships/audio" Target="../media/audio46.wav"/><Relationship Id="rId11" Type="http://schemas.openxmlformats.org/officeDocument/2006/relationships/audio" Target="../media/audio51.wav"/><Relationship Id="rId24" Type="http://schemas.openxmlformats.org/officeDocument/2006/relationships/image" Target="../media/image27.png"/><Relationship Id="rId5" Type="http://schemas.openxmlformats.org/officeDocument/2006/relationships/audio" Target="../media/audio45.wav"/><Relationship Id="rId15" Type="http://schemas.openxmlformats.org/officeDocument/2006/relationships/audio" Target="../media/audio55.wav"/><Relationship Id="rId23" Type="http://schemas.openxmlformats.org/officeDocument/2006/relationships/audio" Target="../media/audio63.wav"/><Relationship Id="rId28" Type="http://schemas.openxmlformats.org/officeDocument/2006/relationships/image" Target="../media/image31.png"/><Relationship Id="rId10" Type="http://schemas.openxmlformats.org/officeDocument/2006/relationships/audio" Target="../media/audio50.wav"/><Relationship Id="rId19" Type="http://schemas.openxmlformats.org/officeDocument/2006/relationships/audio" Target="../media/audio59.wav"/><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audio" Target="../media/audio62.wav"/><Relationship Id="rId27"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71450" y="163664"/>
            <a:ext cx="379853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8" name="Picture 2" descr="Navidad, El Árbol De Navidad, Bell, Calcetín, Un Regalo">
            <a:extLst>
              <a:ext uri="{FF2B5EF4-FFF2-40B4-BE49-F238E27FC236}">
                <a16:creationId xmlns:a16="http://schemas.microsoft.com/office/drawing/2014/main" id="{FD9130CB-1B72-4183-B9E6-93535FA6F4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1235988" y="2428142"/>
            <a:ext cx="1982211" cy="3152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Navidad, Decoraciones, Decoración, Verde, Antecedentes">
            <a:extLst>
              <a:ext uri="{FF2B5EF4-FFF2-40B4-BE49-F238E27FC236}">
                <a16:creationId xmlns:a16="http://schemas.microsoft.com/office/drawing/2014/main" id="{B3403568-E44F-44BA-8E41-8F745B6E2D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1" t="50000" r="24666"/>
          <a:stretch/>
        </p:blipFill>
        <p:spPr bwMode="auto">
          <a:xfrm>
            <a:off x="1723373" y="2243167"/>
            <a:ext cx="609455" cy="5864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avidad, Decoraciones, Decoración, Verde, Antecedentes">
            <a:extLst>
              <a:ext uri="{FF2B5EF4-FFF2-40B4-BE49-F238E27FC236}">
                <a16:creationId xmlns:a16="http://schemas.microsoft.com/office/drawing/2014/main" id="{F62BC4C4-5447-4ADC-9107-C23F200C3B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373220">
            <a:off x="10868189" y="5887897"/>
            <a:ext cx="1222219" cy="8020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Navidad, Decoraciones, Decoración, Verde, Antecedentes">
            <a:extLst>
              <a:ext uri="{FF2B5EF4-FFF2-40B4-BE49-F238E27FC236}">
                <a16:creationId xmlns:a16="http://schemas.microsoft.com/office/drawing/2014/main" id="{E9BD927D-7291-4F99-A312-1DE15AD995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373220">
            <a:off x="4068449" y="51228"/>
            <a:ext cx="1201998" cy="7887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9F3724A0-3AAF-4710-9554-3C506A6CF1A0}"/>
              </a:ext>
            </a:extLst>
          </p:cNvPr>
          <p:cNvSpPr/>
          <p:nvPr/>
        </p:nvSpPr>
        <p:spPr>
          <a:xfrm>
            <a:off x="9235470" y="-12178"/>
            <a:ext cx="3003480" cy="6870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Noto Sans CJK SC" pitchFamily="2"/>
              <a:cs typeface="Lohit Devanagari" pitchFamily="2"/>
            </a:endParaRPr>
          </a:p>
        </p:txBody>
      </p:sp>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111;p3">
            <a:extLst>
              <a:ext uri="{FF2B5EF4-FFF2-40B4-BE49-F238E27FC236}">
                <a16:creationId xmlns:a16="http://schemas.microsoft.com/office/drawing/2014/main" id="{7D85ED2D-C9F9-40FE-8AE0-84AD26829893}"/>
              </a:ext>
            </a:extLst>
          </p:cNvPr>
          <p:cNvPicPr/>
          <p:nvPr/>
        </p:nvPicPr>
        <p:blipFill>
          <a:blip r:embed="rId3"/>
          <a:stretch/>
        </p:blipFill>
        <p:spPr>
          <a:xfrm>
            <a:off x="11085614" y="71250"/>
            <a:ext cx="775440" cy="775440"/>
          </a:xfrm>
          <a:prstGeom prst="rect">
            <a:avLst/>
          </a:prstGeom>
          <a:ln>
            <a:noFill/>
          </a:ln>
        </p:spPr>
      </p:pic>
      <p:sp>
        <p:nvSpPr>
          <p:cNvPr id="15" name="Title 1">
            <a:extLst>
              <a:ext uri="{FF2B5EF4-FFF2-40B4-BE49-F238E27FC236}">
                <a16:creationId xmlns:a16="http://schemas.microsoft.com/office/drawing/2014/main" id="{EE79FBF1-84E7-41ED-9578-296C4C57AE28}"/>
              </a:ext>
            </a:extLst>
          </p:cNvPr>
          <p:cNvSpPr txBox="1">
            <a:spLocks/>
          </p:cNvSpPr>
          <p:nvPr/>
        </p:nvSpPr>
        <p:spPr>
          <a:xfrm>
            <a:off x="9551083" y="362169"/>
            <a:ext cx="1437332" cy="396360"/>
          </a:xfrm>
          <a:prstGeom prst="rect">
            <a:avLst/>
          </a:prstGeom>
          <a:solidFill>
            <a:srgbClr val="002060"/>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47" name="TextBox 46">
            <a:extLst>
              <a:ext uri="{FF2B5EF4-FFF2-40B4-BE49-F238E27FC236}">
                <a16:creationId xmlns:a16="http://schemas.microsoft.com/office/drawing/2014/main" id="{B7C4B9E1-824C-43A7-B05B-AE93F42D6605}"/>
              </a:ext>
            </a:extLst>
          </p:cNvPr>
          <p:cNvSpPr txBox="1"/>
          <p:nvPr/>
        </p:nvSpPr>
        <p:spPr>
          <a:xfrm>
            <a:off x="6594276" y="957170"/>
            <a:ext cx="5658778" cy="5527603"/>
          </a:xfrm>
          <a:prstGeom prst="rect">
            <a:avLst/>
          </a:prstGeom>
          <a:solidFill>
            <a:srgbClr val="EFF9FB"/>
          </a:solidFill>
        </p:spPr>
        <p:txBody>
          <a:bodyPr wrap="square" rtlCol="0">
            <a:spAutoFit/>
          </a:bodyPr>
          <a:lstStyle/>
          <a:p>
            <a:pPr>
              <a:lnSpc>
                <a:spcPct val="150000"/>
              </a:lnSpc>
              <a:defRPr/>
            </a:pPr>
            <a:r>
              <a:rPr lang="en-GB" sz="2000" dirty="0">
                <a:solidFill>
                  <a:srgbClr val="002060"/>
                </a:solidFill>
                <a:latin typeface="Century Gothic" panose="020B0502020202020204" pitchFamily="34" charset="0"/>
              </a:rPr>
              <a:t>Celebrate and wish “Happy New Year”</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celebrating the first day of the year</a:t>
            </a:r>
            <a:br>
              <a:rPr lang="en-GB" sz="2000"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Exchanging good wishes until the end of January</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taking part in the festivities</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Watching the fireworks pass</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Bathing in ice cold water</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singing, eating, playing and dancing</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sharing a golden galette</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Going to your favourite restaurant</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Organising a small party</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Giving presents, saying “Good health”</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Hugging, wishing a happy new year!</a:t>
            </a:r>
          </a:p>
        </p:txBody>
      </p:sp>
      <p:sp>
        <p:nvSpPr>
          <p:cNvPr id="54" name="Rectangle 53">
            <a:extLst>
              <a:ext uri="{FF2B5EF4-FFF2-40B4-BE49-F238E27FC236}">
                <a16:creationId xmlns:a16="http://schemas.microsoft.com/office/drawing/2014/main" id="{2FEC9F00-6617-443C-A89F-DBF5E5C6F32A}"/>
              </a:ext>
            </a:extLst>
          </p:cNvPr>
          <p:cNvSpPr/>
          <p:nvPr/>
        </p:nvSpPr>
        <p:spPr>
          <a:xfrm>
            <a:off x="2170362" y="6509358"/>
            <a:ext cx="4282470" cy="400110"/>
          </a:xfrm>
          <a:prstGeom prst="rect">
            <a:avLst/>
          </a:prstGeom>
        </p:spPr>
        <p:txBody>
          <a:bodyPr wrap="square">
            <a:spAutoFit/>
          </a:bodyPr>
          <a:lstStyle/>
          <a:p>
            <a:pPr algn="r" hangingPunct="0"/>
            <a:r>
              <a:rPr lang="en-GB" sz="2000" b="1" dirty="0">
                <a:solidFill>
                  <a:srgbClr val="FF0000"/>
                </a:solidFill>
                <a:latin typeface="Segoe Print" panose="02000600000000000000" pitchFamily="2" charset="0"/>
                <a:ea typeface="Noto Sans CJK SC" pitchFamily="2"/>
                <a:cs typeface="Lohit Devanagari" pitchFamily="2"/>
              </a:rPr>
              <a:t>Marie-Odile Guillou           </a:t>
            </a:r>
          </a:p>
        </p:txBody>
      </p:sp>
      <p:sp>
        <p:nvSpPr>
          <p:cNvPr id="73" name="Freeform: Shape 72">
            <a:extLst>
              <a:ext uri="{FF2B5EF4-FFF2-40B4-BE49-F238E27FC236}">
                <a16:creationId xmlns:a16="http://schemas.microsoft.com/office/drawing/2014/main" id="{8BAB4244-1373-45D1-88D1-33D4835EA980}"/>
              </a:ext>
            </a:extLst>
          </p:cNvPr>
          <p:cNvSpPr/>
          <p:nvPr/>
        </p:nvSpPr>
        <p:spPr>
          <a:xfrm>
            <a:off x="-3566" y="0"/>
            <a:ext cx="3003480" cy="6870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2026A"/>
          </a:solidFill>
          <a:ln>
            <a:no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Noto Sans CJK SC" pitchFamily="2"/>
              <a:cs typeface="Lohit Devanagari" pitchFamily="2"/>
            </a:endParaRPr>
          </a:p>
        </p:txBody>
      </p:sp>
      <p:sp>
        <p:nvSpPr>
          <p:cNvPr id="75" name="TextBox 74">
            <a:extLst>
              <a:ext uri="{FF2B5EF4-FFF2-40B4-BE49-F238E27FC236}">
                <a16:creationId xmlns:a16="http://schemas.microsoft.com/office/drawing/2014/main" id="{6622CF64-E5D6-4A87-84D4-9C0119A0E8F7}"/>
              </a:ext>
            </a:extLst>
          </p:cNvPr>
          <p:cNvSpPr txBox="1"/>
          <p:nvPr/>
        </p:nvSpPr>
        <p:spPr>
          <a:xfrm>
            <a:off x="98846" y="495792"/>
            <a:ext cx="8419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Bonne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ann</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et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bonne sant</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é</a:t>
            </a:r>
          </a:p>
        </p:txBody>
      </p:sp>
      <p:sp>
        <p:nvSpPr>
          <p:cNvPr id="96" name="TextBox 95">
            <a:hlinkClick r:id="" action="ppaction://noaction">
              <a:snd r:embed="rId4" name="P_instruction2.wav"/>
            </a:hlinkClick>
            <a:extLst>
              <a:ext uri="{FF2B5EF4-FFF2-40B4-BE49-F238E27FC236}">
                <a16:creationId xmlns:a16="http://schemas.microsoft.com/office/drawing/2014/main" id="{EEADAAEB-68EB-4547-B441-967527A16F23}"/>
              </a:ext>
            </a:extLst>
          </p:cNvPr>
          <p:cNvSpPr txBox="1"/>
          <p:nvPr/>
        </p:nvSpPr>
        <p:spPr>
          <a:xfrm>
            <a:off x="3094517" y="92293"/>
            <a:ext cx="616427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Il y a </a:t>
            </a:r>
            <a:r>
              <a:rPr lang="en-GB" sz="2000" dirty="0" err="1">
                <a:solidFill>
                  <a:srgbClr val="002060"/>
                </a:solidFill>
                <a:latin typeface="Century Gothic" panose="020B0502020202020204" pitchFamily="34" charset="0"/>
              </a:rPr>
              <a:t>combien</a:t>
            </a:r>
            <a:r>
              <a:rPr lang="en-GB" sz="2000" dirty="0">
                <a:solidFill>
                  <a:srgbClr val="002060"/>
                </a:solidFill>
                <a:latin typeface="Century Gothic" panose="020B0502020202020204" pitchFamily="34" charset="0"/>
              </a:rPr>
              <a:t> de SSC [é] dans </a:t>
            </a:r>
            <a:r>
              <a:rPr lang="en-GB" sz="2000" dirty="0" err="1">
                <a:solidFill>
                  <a:srgbClr val="002060"/>
                </a:solidFill>
                <a:latin typeface="Century Gothic" panose="020B0502020202020204" pitchFamily="34" charset="0"/>
              </a:rPr>
              <a:t>chaque</a:t>
            </a:r>
            <a:r>
              <a:rPr lang="en-GB" sz="2000" dirty="0">
                <a:solidFill>
                  <a:srgbClr val="002060"/>
                </a:solidFill>
                <a:latin typeface="Century Gothic" panose="020B0502020202020204" pitchFamily="34" charset="0"/>
              </a:rPr>
              <a:t> phrase?</a:t>
            </a:r>
          </a:p>
        </p:txBody>
      </p:sp>
      <p:sp>
        <p:nvSpPr>
          <p:cNvPr id="50" name="Rectangle 49">
            <a:extLst>
              <a:ext uri="{FF2B5EF4-FFF2-40B4-BE49-F238E27FC236}">
                <a16:creationId xmlns:a16="http://schemas.microsoft.com/office/drawing/2014/main" id="{8C9B3824-F309-4229-8E5A-256A0D9AC53F}"/>
              </a:ext>
            </a:extLst>
          </p:cNvPr>
          <p:cNvSpPr/>
          <p:nvPr/>
        </p:nvSpPr>
        <p:spPr>
          <a:xfrm>
            <a:off x="333123" y="968588"/>
            <a:ext cx="6096000" cy="5582106"/>
          </a:xfrm>
          <a:prstGeom prst="rect">
            <a:avLst/>
          </a:prstGeom>
          <a:solidFill>
            <a:sysClr val="window" lastClr="FFFFFF"/>
          </a:solidFill>
        </p:spPr>
        <p:txBody>
          <a:bodyPr>
            <a:spAutoFit/>
          </a:bodyPr>
          <a:lstStyle/>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Noto Sans CJK SC" pitchFamily="2"/>
                <a:cs typeface="Lohit Devanagari" pitchFamily="2"/>
              </a:rPr>
              <a:t>Célébrer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Noto Sans CJK SC" pitchFamily="2"/>
                <a:cs typeface="Lohit Devanagari" pitchFamily="2"/>
              </a:rPr>
              <a:t> et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Noto Sans CJK SC" pitchFamily="2"/>
                <a:cs typeface="Lohit Devanagari" pitchFamily="2"/>
              </a:rPr>
              <a:t>souhaiter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Noto Sans CJK SC" pitchFamily="2"/>
                <a:cs typeface="Lohit Devanagari" pitchFamily="2"/>
              </a:rPr>
              <a:t> </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Bonne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Année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fêter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le premier jour de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l´année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Échanger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des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vœux</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jusqu´à</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fin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janvier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participer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aux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festivités</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Regarder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les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feux</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d´artifice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passer</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Se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baigner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dans de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l´eau</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assez</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glacée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chanter, manger,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jouer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et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danser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partager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galette bien dorée</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Aller à son restaurant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préféré</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Organiser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fête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improvisée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Donner des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étrennes</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se dire « Bonne santé ! »</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S´embrasser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souhaiter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bonne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année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p>
        </p:txBody>
      </p:sp>
      <p:sp>
        <p:nvSpPr>
          <p:cNvPr id="2" name="Rectangle 1">
            <a:extLst>
              <a:ext uri="{FF2B5EF4-FFF2-40B4-BE49-F238E27FC236}">
                <a16:creationId xmlns:a16="http://schemas.microsoft.com/office/drawing/2014/main" id="{98BA6383-1A86-4072-937F-E06F1FC27FAD}"/>
              </a:ext>
            </a:extLst>
          </p:cNvPr>
          <p:cNvSpPr/>
          <p:nvPr/>
        </p:nvSpPr>
        <p:spPr>
          <a:xfrm>
            <a:off x="6594276" y="957170"/>
            <a:ext cx="5644674" cy="552760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7EA8AB5-11C2-4F41-A638-EB01FA3CDF6A}"/>
              </a:ext>
            </a:extLst>
          </p:cNvPr>
          <p:cNvSpPr txBox="1"/>
          <p:nvPr/>
        </p:nvSpPr>
        <p:spPr>
          <a:xfrm>
            <a:off x="6740354" y="1064632"/>
            <a:ext cx="5120700" cy="2677656"/>
          </a:xfrm>
          <a:prstGeom prst="rect">
            <a:avLst/>
          </a:prstGeom>
          <a:noFill/>
        </p:spPr>
        <p:txBody>
          <a:bodyPr wrap="square" rtlCol="0">
            <a:spAutoFit/>
          </a:bodyPr>
          <a:lstStyle/>
          <a:p>
            <a:r>
              <a:rPr lang="en-GB" sz="2400" b="1" dirty="0" err="1">
                <a:solidFill>
                  <a:schemeClr val="bg1"/>
                </a:solidFill>
                <a:latin typeface="Century Gothic" panose="020B0502020202020204" pitchFamily="34" charset="0"/>
              </a:rPr>
              <a:t>Personne</a:t>
            </a:r>
            <a:r>
              <a:rPr lang="en-GB" sz="2400" b="1" dirty="0">
                <a:solidFill>
                  <a:schemeClr val="bg1"/>
                </a:solidFill>
                <a:latin typeface="Century Gothic" panose="020B0502020202020204" pitchFamily="34" charset="0"/>
              </a:rPr>
              <a:t> A:</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Read lines 1-6 carefully.</a:t>
            </a:r>
            <a:br>
              <a:rPr lang="en-GB" sz="2400" dirty="0">
                <a:solidFill>
                  <a:schemeClr val="bg1"/>
                </a:solidFill>
                <a:latin typeface="Century Gothic" panose="020B0502020202020204" pitchFamily="34" charset="0"/>
              </a:rPr>
            </a:br>
            <a:br>
              <a:rPr lang="en-GB" sz="2400" dirty="0">
                <a:solidFill>
                  <a:schemeClr val="bg1"/>
                </a:solidFill>
                <a:latin typeface="Century Gothic" panose="020B0502020202020204" pitchFamily="34" charset="0"/>
              </a:rPr>
            </a:br>
            <a:r>
              <a:rPr lang="en-GB" sz="2400" b="1" dirty="0" err="1">
                <a:solidFill>
                  <a:schemeClr val="bg1"/>
                </a:solidFill>
                <a:latin typeface="Century Gothic" panose="020B0502020202020204" pitchFamily="34" charset="0"/>
              </a:rPr>
              <a:t>Personne</a:t>
            </a:r>
            <a:r>
              <a:rPr lang="en-GB" sz="2400" b="1" dirty="0">
                <a:solidFill>
                  <a:schemeClr val="bg1"/>
                </a:solidFill>
                <a:latin typeface="Century Gothic" panose="020B0502020202020204" pitchFamily="34" charset="0"/>
              </a:rPr>
              <a:t> B</a:t>
            </a:r>
            <a:r>
              <a:rPr lang="en-GB" sz="2400" dirty="0">
                <a:solidFill>
                  <a:schemeClr val="bg1"/>
                </a:solidFill>
                <a:latin typeface="Century Gothic" panose="020B0502020202020204" pitchFamily="34" charset="0"/>
              </a:rPr>
              <a:t>:</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Turn away to listen.</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Note each time you hear the [é] sound. How many in each line?</a:t>
            </a:r>
          </a:p>
        </p:txBody>
      </p:sp>
      <p:sp>
        <p:nvSpPr>
          <p:cNvPr id="97" name="TextBox 96">
            <a:extLst>
              <a:ext uri="{FF2B5EF4-FFF2-40B4-BE49-F238E27FC236}">
                <a16:creationId xmlns:a16="http://schemas.microsoft.com/office/drawing/2014/main" id="{501466B4-7F96-4373-86A4-44091E7BC49F}"/>
              </a:ext>
            </a:extLst>
          </p:cNvPr>
          <p:cNvSpPr txBox="1"/>
          <p:nvPr/>
        </p:nvSpPr>
        <p:spPr>
          <a:xfrm>
            <a:off x="6675120" y="3774702"/>
            <a:ext cx="5120700" cy="2677656"/>
          </a:xfrm>
          <a:prstGeom prst="rect">
            <a:avLst/>
          </a:prstGeom>
          <a:noFill/>
        </p:spPr>
        <p:txBody>
          <a:bodyPr wrap="square" rtlCol="0">
            <a:spAutoFit/>
          </a:bodyPr>
          <a:lstStyle/>
          <a:p>
            <a:r>
              <a:rPr lang="en-GB" sz="2400" b="1" dirty="0" err="1">
                <a:solidFill>
                  <a:schemeClr val="bg1"/>
                </a:solidFill>
                <a:latin typeface="Century Gothic" panose="020B0502020202020204" pitchFamily="34" charset="0"/>
              </a:rPr>
              <a:t>Personne</a:t>
            </a:r>
            <a:r>
              <a:rPr lang="en-GB" sz="2400" b="1" dirty="0">
                <a:solidFill>
                  <a:schemeClr val="bg1"/>
                </a:solidFill>
                <a:latin typeface="Century Gothic" panose="020B0502020202020204" pitchFamily="34" charset="0"/>
              </a:rPr>
              <a:t> B</a:t>
            </a:r>
            <a:r>
              <a:rPr lang="en-GB" sz="2400" dirty="0">
                <a:solidFill>
                  <a:schemeClr val="bg1"/>
                </a:solidFill>
                <a:latin typeface="Century Gothic" panose="020B0502020202020204" pitchFamily="34" charset="0"/>
              </a:rPr>
              <a:t>:</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Read lines 7-12 carefully.</a:t>
            </a:r>
            <a:br>
              <a:rPr lang="en-GB" sz="2400" dirty="0">
                <a:solidFill>
                  <a:schemeClr val="bg1"/>
                </a:solidFill>
                <a:latin typeface="Century Gothic" panose="020B0502020202020204" pitchFamily="34" charset="0"/>
              </a:rPr>
            </a:br>
            <a:br>
              <a:rPr lang="en-GB" sz="2400" dirty="0">
                <a:solidFill>
                  <a:schemeClr val="bg1"/>
                </a:solidFill>
                <a:latin typeface="Century Gothic" panose="020B0502020202020204" pitchFamily="34" charset="0"/>
              </a:rPr>
            </a:br>
            <a:r>
              <a:rPr lang="en-GB" sz="2400" b="1" dirty="0" err="1">
                <a:solidFill>
                  <a:schemeClr val="bg1"/>
                </a:solidFill>
                <a:latin typeface="Century Gothic" panose="020B0502020202020204" pitchFamily="34" charset="0"/>
              </a:rPr>
              <a:t>Personne</a:t>
            </a:r>
            <a:r>
              <a:rPr lang="en-GB" sz="2400" b="1" dirty="0">
                <a:solidFill>
                  <a:schemeClr val="bg1"/>
                </a:solidFill>
                <a:latin typeface="Century Gothic" panose="020B0502020202020204" pitchFamily="34" charset="0"/>
              </a:rPr>
              <a:t> A:</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Turn away to listen.</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Note each time you hear the [é] sound. How many in each line?</a:t>
            </a:r>
          </a:p>
        </p:txBody>
      </p:sp>
      <p:sp>
        <p:nvSpPr>
          <p:cNvPr id="4" name="Rectangle: Rounded Corners 3">
            <a:extLst>
              <a:ext uri="{FF2B5EF4-FFF2-40B4-BE49-F238E27FC236}">
                <a16:creationId xmlns:a16="http://schemas.microsoft.com/office/drawing/2014/main" id="{518E2842-801D-4F78-BADF-34B0871987BE}"/>
              </a:ext>
            </a:extLst>
          </p:cNvPr>
          <p:cNvSpPr/>
          <p:nvPr/>
        </p:nvSpPr>
        <p:spPr>
          <a:xfrm>
            <a:off x="6166757" y="1070118"/>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98" name="Rectangle: Rounded Corners 97">
            <a:extLst>
              <a:ext uri="{FF2B5EF4-FFF2-40B4-BE49-F238E27FC236}">
                <a16:creationId xmlns:a16="http://schemas.microsoft.com/office/drawing/2014/main" id="{7EA175B3-A3DA-46E9-8F07-3578E0403355}"/>
              </a:ext>
            </a:extLst>
          </p:cNvPr>
          <p:cNvSpPr/>
          <p:nvPr/>
        </p:nvSpPr>
        <p:spPr>
          <a:xfrm>
            <a:off x="6166757" y="1511878"/>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99" name="Rectangle: Rounded Corners 98">
            <a:extLst>
              <a:ext uri="{FF2B5EF4-FFF2-40B4-BE49-F238E27FC236}">
                <a16:creationId xmlns:a16="http://schemas.microsoft.com/office/drawing/2014/main" id="{764F32D6-24CB-4E66-A282-ADC2EDB34C21}"/>
              </a:ext>
            </a:extLst>
          </p:cNvPr>
          <p:cNvSpPr/>
          <p:nvPr/>
        </p:nvSpPr>
        <p:spPr>
          <a:xfrm>
            <a:off x="6154699" y="1953638"/>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00" name="Rectangle: Rounded Corners 99">
            <a:extLst>
              <a:ext uri="{FF2B5EF4-FFF2-40B4-BE49-F238E27FC236}">
                <a16:creationId xmlns:a16="http://schemas.microsoft.com/office/drawing/2014/main" id="{ADB6441F-997A-46F4-A1BA-36C469988E0C}"/>
              </a:ext>
            </a:extLst>
          </p:cNvPr>
          <p:cNvSpPr/>
          <p:nvPr/>
        </p:nvSpPr>
        <p:spPr>
          <a:xfrm>
            <a:off x="6166757" y="2393761"/>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01" name="Rectangle: Rounded Corners 100">
            <a:extLst>
              <a:ext uri="{FF2B5EF4-FFF2-40B4-BE49-F238E27FC236}">
                <a16:creationId xmlns:a16="http://schemas.microsoft.com/office/drawing/2014/main" id="{4A84951E-49DB-442B-8B61-3ECA913738C6}"/>
              </a:ext>
            </a:extLst>
          </p:cNvPr>
          <p:cNvSpPr/>
          <p:nvPr/>
        </p:nvSpPr>
        <p:spPr>
          <a:xfrm>
            <a:off x="6166757" y="2833884"/>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02" name="Rectangle: Rounded Corners 101">
            <a:extLst>
              <a:ext uri="{FF2B5EF4-FFF2-40B4-BE49-F238E27FC236}">
                <a16:creationId xmlns:a16="http://schemas.microsoft.com/office/drawing/2014/main" id="{54F2B0AC-6345-4BC6-8C12-5CCD4EF361F7}"/>
              </a:ext>
            </a:extLst>
          </p:cNvPr>
          <p:cNvSpPr/>
          <p:nvPr/>
        </p:nvSpPr>
        <p:spPr>
          <a:xfrm>
            <a:off x="6166757" y="3275644"/>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03" name="Rectangle: Rounded Corners 102">
            <a:extLst>
              <a:ext uri="{FF2B5EF4-FFF2-40B4-BE49-F238E27FC236}">
                <a16:creationId xmlns:a16="http://schemas.microsoft.com/office/drawing/2014/main" id="{0B1DA336-8B19-40E1-8E11-23C1FEB2A2FC}"/>
              </a:ext>
            </a:extLst>
          </p:cNvPr>
          <p:cNvSpPr/>
          <p:nvPr/>
        </p:nvSpPr>
        <p:spPr>
          <a:xfrm>
            <a:off x="6166757" y="3744323"/>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04" name="Rectangle: Rounded Corners 103">
            <a:extLst>
              <a:ext uri="{FF2B5EF4-FFF2-40B4-BE49-F238E27FC236}">
                <a16:creationId xmlns:a16="http://schemas.microsoft.com/office/drawing/2014/main" id="{F6B30462-D1DA-4E2B-805C-73360D651944}"/>
              </a:ext>
            </a:extLst>
          </p:cNvPr>
          <p:cNvSpPr/>
          <p:nvPr/>
        </p:nvSpPr>
        <p:spPr>
          <a:xfrm>
            <a:off x="6166757" y="4201471"/>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05" name="Rectangle: Rounded Corners 104">
            <a:extLst>
              <a:ext uri="{FF2B5EF4-FFF2-40B4-BE49-F238E27FC236}">
                <a16:creationId xmlns:a16="http://schemas.microsoft.com/office/drawing/2014/main" id="{74576EFC-6CBC-48D3-A47D-16B036F61B7F}"/>
              </a:ext>
            </a:extLst>
          </p:cNvPr>
          <p:cNvSpPr/>
          <p:nvPr/>
        </p:nvSpPr>
        <p:spPr>
          <a:xfrm>
            <a:off x="6166757" y="4666979"/>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06" name="Rectangle: Rounded Corners 105">
            <a:extLst>
              <a:ext uri="{FF2B5EF4-FFF2-40B4-BE49-F238E27FC236}">
                <a16:creationId xmlns:a16="http://schemas.microsoft.com/office/drawing/2014/main" id="{D4D59D2E-4473-42F5-BE96-1AFAB3644AEC}"/>
              </a:ext>
            </a:extLst>
          </p:cNvPr>
          <p:cNvSpPr/>
          <p:nvPr/>
        </p:nvSpPr>
        <p:spPr>
          <a:xfrm>
            <a:off x="6166757" y="5109414"/>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7" name="Rectangle 6">
            <a:extLst>
              <a:ext uri="{FF2B5EF4-FFF2-40B4-BE49-F238E27FC236}">
                <a16:creationId xmlns:a16="http://schemas.microsoft.com/office/drawing/2014/main" id="{6B600459-70D1-43A6-9E05-0EC82D08914B}"/>
              </a:ext>
            </a:extLst>
          </p:cNvPr>
          <p:cNvSpPr/>
          <p:nvPr/>
        </p:nvSpPr>
        <p:spPr>
          <a:xfrm>
            <a:off x="349792" y="974224"/>
            <a:ext cx="4924746" cy="494494"/>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Noto Sans CJK SC" pitchFamily="2"/>
                <a:cs typeface="Lohit Devanagari" pitchFamily="2"/>
              </a:rPr>
              <a:t>C</a:t>
            </a:r>
            <a:r>
              <a:rPr lang="en-GB" sz="2000" b="1" kern="0" dirty="0" err="1">
                <a:solidFill>
                  <a:srgbClr val="FF0066"/>
                </a:solidFill>
                <a:latin typeface="Century Gothic" panose="020B0502020202020204" pitchFamily="34" charset="0"/>
                <a:ea typeface="Noto Sans CJK SC" pitchFamily="2"/>
                <a:cs typeface="Lohit Devanagari" pitchFamily="2"/>
              </a:rPr>
              <a:t>é</a:t>
            </a:r>
            <a:r>
              <a:rPr lang="en-GB" sz="2000" b="1" kern="0" dirty="0" err="1">
                <a:solidFill>
                  <a:srgbClr val="002060"/>
                </a:solidFill>
                <a:latin typeface="Century Gothic" panose="020B0502020202020204" pitchFamily="34" charset="0"/>
                <a:ea typeface="Noto Sans CJK SC" pitchFamily="2"/>
                <a:cs typeface="Lohit Devanagari" pitchFamily="2"/>
              </a:rPr>
              <a:t>l</a:t>
            </a:r>
            <a:r>
              <a:rPr lang="en-GB" sz="2000" b="1" kern="0" dirty="0" err="1">
                <a:solidFill>
                  <a:srgbClr val="FF0066"/>
                </a:solidFill>
                <a:latin typeface="Century Gothic" panose="020B0502020202020204" pitchFamily="34" charset="0"/>
                <a:ea typeface="Noto Sans CJK SC" pitchFamily="2"/>
                <a:cs typeface="Lohit Devanagari" pitchFamily="2"/>
              </a:rPr>
              <a:t>é</a:t>
            </a:r>
            <a:r>
              <a:rPr lang="en-GB" sz="2000" b="1" kern="0" dirty="0" err="1">
                <a:solidFill>
                  <a:srgbClr val="002060"/>
                </a:solidFill>
                <a:latin typeface="Century Gothic" panose="020B0502020202020204" pitchFamily="34" charset="0"/>
                <a:ea typeface="Noto Sans CJK SC" pitchFamily="2"/>
                <a:cs typeface="Lohit Devanagari" pitchFamily="2"/>
              </a:rPr>
              <a:t>br</a:t>
            </a:r>
            <a:r>
              <a:rPr lang="en-GB" sz="2000" b="1" kern="0" dirty="0" err="1">
                <a:solidFill>
                  <a:srgbClr val="FF0066"/>
                </a:solidFill>
                <a:latin typeface="Century Gothic" panose="020B0502020202020204" pitchFamily="34" charset="0"/>
                <a:ea typeface="Noto Sans CJK SC" pitchFamily="2"/>
                <a:cs typeface="Lohit Devanagari" pitchFamily="2"/>
              </a:rPr>
              <a:t>er</a:t>
            </a:r>
            <a:r>
              <a:rPr lang="en-GB" sz="2000" b="1" kern="0" dirty="0">
                <a:solidFill>
                  <a:srgbClr val="002060"/>
                </a:solidFill>
                <a:latin typeface="Century Gothic" panose="020B0502020202020204" pitchFamily="34" charset="0"/>
                <a:ea typeface="Noto Sans CJK SC" pitchFamily="2"/>
                <a:cs typeface="Lohit Devanagari" pitchFamily="2"/>
              </a:rPr>
              <a:t> </a:t>
            </a:r>
            <a:r>
              <a:rPr lang="en-GB" sz="2000" b="1" kern="0" dirty="0">
                <a:solidFill>
                  <a:srgbClr val="FF0066"/>
                </a:solidFill>
                <a:latin typeface="Century Gothic" panose="020B0502020202020204" pitchFamily="34" charset="0"/>
                <a:ea typeface="Noto Sans CJK SC" pitchFamily="2"/>
                <a:cs typeface="Lohit Devanagari" pitchFamily="2"/>
              </a:rPr>
              <a:t>et</a:t>
            </a:r>
            <a:r>
              <a:rPr lang="en-GB" sz="2000" b="1" kern="0" dirty="0">
                <a:solidFill>
                  <a:srgbClr val="002060"/>
                </a:solidFill>
                <a:latin typeface="Century Gothic" panose="020B0502020202020204" pitchFamily="34" charset="0"/>
                <a:ea typeface="Noto Sans CJK SC" pitchFamily="2"/>
                <a:cs typeface="Lohit Devanagari" pitchFamily="2"/>
              </a:rPr>
              <a:t> </a:t>
            </a:r>
            <a:r>
              <a:rPr lang="en-GB" sz="2000" b="1" kern="0" dirty="0" err="1">
                <a:solidFill>
                  <a:srgbClr val="002060"/>
                </a:solidFill>
                <a:latin typeface="Century Gothic" panose="020B0502020202020204" pitchFamily="34" charset="0"/>
                <a:ea typeface="Noto Sans CJK SC" pitchFamily="2"/>
                <a:cs typeface="Lohit Devanagari" pitchFamily="2"/>
              </a:rPr>
              <a:t>souhait</a:t>
            </a:r>
            <a:r>
              <a:rPr lang="en-GB" sz="2000" b="1" kern="0" dirty="0" err="1">
                <a:solidFill>
                  <a:srgbClr val="FF0066"/>
                </a:solidFill>
                <a:latin typeface="Century Gothic" panose="020B0502020202020204" pitchFamily="34" charset="0"/>
                <a:ea typeface="Noto Sans CJK SC" pitchFamily="2"/>
                <a:cs typeface="Lohit Devanagari" pitchFamily="2"/>
              </a:rPr>
              <a:t>er</a:t>
            </a:r>
            <a:r>
              <a:rPr lang="en-GB" sz="2000" b="1" kern="0" dirty="0">
                <a:solidFill>
                  <a:srgbClr val="002060"/>
                </a:solidFill>
                <a:latin typeface="Century Gothic" panose="020B0502020202020204" pitchFamily="34" charset="0"/>
                <a:ea typeface="Noto Sans CJK SC" pitchFamily="2"/>
                <a:cs typeface="Lohit Devanagari" pitchFamily="2"/>
              </a:rPr>
              <a:t> </a:t>
            </a:r>
            <a:r>
              <a:rPr lang="en-GB" sz="2000" b="1" kern="0" dirty="0">
                <a:solidFill>
                  <a:srgbClr val="002060"/>
                </a:solidFill>
                <a:latin typeface="Century Gothic" panose="020B0502020202020204" pitchFamily="34" charset="0"/>
                <a:ea typeface="Andika" pitchFamily="2"/>
                <a:cs typeface="Andika" pitchFamily="2"/>
              </a:rPr>
              <a:t>« Bonne </a:t>
            </a:r>
            <a:r>
              <a:rPr lang="en-GB" sz="2000" b="1" kern="0" dirty="0" err="1">
                <a:solidFill>
                  <a:srgbClr val="002060"/>
                </a:solidFill>
                <a:latin typeface="Century Gothic" panose="020B0502020202020204" pitchFamily="34" charset="0"/>
                <a:ea typeface="Andika" pitchFamily="2"/>
                <a:cs typeface="Andika" pitchFamily="2"/>
              </a:rPr>
              <a:t>Ann</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e</a:t>
            </a:r>
            <a:r>
              <a:rPr lang="en-GB" sz="2000" b="1" kern="0" dirty="0">
                <a:solidFill>
                  <a:srgbClr val="002060"/>
                </a:solidFill>
                <a:latin typeface="Century Gothic" panose="020B0502020202020204" pitchFamily="34" charset="0"/>
                <a:ea typeface="Andika" pitchFamily="2"/>
                <a:cs typeface="Andika" pitchFamily="2"/>
              </a:rPr>
              <a:t> »</a:t>
            </a:r>
          </a:p>
        </p:txBody>
      </p:sp>
      <p:sp>
        <p:nvSpPr>
          <p:cNvPr id="8" name="Rectangle 7">
            <a:extLst>
              <a:ext uri="{FF2B5EF4-FFF2-40B4-BE49-F238E27FC236}">
                <a16:creationId xmlns:a16="http://schemas.microsoft.com/office/drawing/2014/main" id="{A9CC29AC-0A73-4756-8000-F88238DB3CAE}"/>
              </a:ext>
            </a:extLst>
          </p:cNvPr>
          <p:cNvSpPr/>
          <p:nvPr/>
        </p:nvSpPr>
        <p:spPr>
          <a:xfrm>
            <a:off x="349319" y="1431572"/>
            <a:ext cx="4733988"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Andika" pitchFamily="2"/>
                <a:cs typeface="Andika" pitchFamily="2"/>
              </a:rPr>
              <a:t>C´est</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fêt</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le premi</a:t>
            </a:r>
            <a:r>
              <a:rPr lang="en-GB" sz="2000" b="1" kern="0" dirty="0">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jour de </a:t>
            </a:r>
            <a:r>
              <a:rPr lang="en-GB" sz="2000" b="1" kern="0" dirty="0" err="1">
                <a:solidFill>
                  <a:srgbClr val="002060"/>
                </a:solidFill>
                <a:latin typeface="Century Gothic" panose="020B0502020202020204" pitchFamily="34" charset="0"/>
                <a:ea typeface="Andika" pitchFamily="2"/>
                <a:cs typeface="Andika" pitchFamily="2"/>
              </a:rPr>
              <a:t>l´ann</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e</a:t>
            </a:r>
            <a:endParaRPr lang="en-GB" sz="2000" b="1" kern="0" dirty="0">
              <a:solidFill>
                <a:srgbClr val="002060"/>
              </a:solidFill>
              <a:latin typeface="Century Gothic" panose="020B0502020202020204" pitchFamily="34" charset="0"/>
              <a:ea typeface="Andika" pitchFamily="2"/>
              <a:cs typeface="Andika" pitchFamily="2"/>
            </a:endParaRPr>
          </a:p>
        </p:txBody>
      </p:sp>
      <p:sp>
        <p:nvSpPr>
          <p:cNvPr id="9" name="Rectangle 8">
            <a:extLst>
              <a:ext uri="{FF2B5EF4-FFF2-40B4-BE49-F238E27FC236}">
                <a16:creationId xmlns:a16="http://schemas.microsoft.com/office/drawing/2014/main" id="{23F5D90D-288C-4165-91C9-55B2A61A96D3}"/>
              </a:ext>
            </a:extLst>
          </p:cNvPr>
          <p:cNvSpPr/>
          <p:nvPr/>
        </p:nvSpPr>
        <p:spPr>
          <a:xfrm>
            <a:off x="349319" y="1883714"/>
            <a:ext cx="4932761"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chang</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des </a:t>
            </a:r>
            <a:r>
              <a:rPr lang="en-GB" sz="2000" b="1" kern="0" dirty="0" err="1">
                <a:solidFill>
                  <a:srgbClr val="002060"/>
                </a:solidFill>
                <a:latin typeface="Century Gothic" panose="020B0502020202020204" pitchFamily="34" charset="0"/>
                <a:ea typeface="Andika" pitchFamily="2"/>
                <a:cs typeface="Andika" pitchFamily="2"/>
              </a:rPr>
              <a:t>vœux</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jusqu´à</a:t>
            </a:r>
            <a:r>
              <a:rPr lang="en-GB" sz="2000" b="1" kern="0" dirty="0">
                <a:solidFill>
                  <a:srgbClr val="002060"/>
                </a:solidFill>
                <a:latin typeface="Century Gothic" panose="020B0502020202020204" pitchFamily="34" charset="0"/>
                <a:ea typeface="Andika" pitchFamily="2"/>
                <a:cs typeface="Andika" pitchFamily="2"/>
              </a:rPr>
              <a:t> fin </a:t>
            </a:r>
            <a:r>
              <a:rPr lang="en-GB" sz="2000" b="1" kern="0" dirty="0" err="1">
                <a:solidFill>
                  <a:srgbClr val="002060"/>
                </a:solidFill>
                <a:latin typeface="Century Gothic" panose="020B0502020202020204" pitchFamily="34" charset="0"/>
                <a:ea typeface="Andika" pitchFamily="2"/>
                <a:cs typeface="Andika" pitchFamily="2"/>
              </a:rPr>
              <a:t>janvi</a:t>
            </a:r>
            <a:r>
              <a:rPr lang="en-GB" sz="2000" b="1" kern="0" dirty="0" err="1">
                <a:solidFill>
                  <a:srgbClr val="FF0066"/>
                </a:solidFill>
                <a:latin typeface="Century Gothic" panose="020B0502020202020204" pitchFamily="34" charset="0"/>
                <a:ea typeface="Andika" pitchFamily="2"/>
                <a:cs typeface="Andika" pitchFamily="2"/>
              </a:rPr>
              <a:t>er</a:t>
            </a:r>
            <a:endParaRPr lang="en-GB" sz="2000" b="1" kern="0" dirty="0">
              <a:solidFill>
                <a:srgbClr val="FF0066"/>
              </a:solidFill>
              <a:latin typeface="Century Gothic" panose="020B0502020202020204" pitchFamily="34" charset="0"/>
              <a:ea typeface="Andika" pitchFamily="2"/>
              <a:cs typeface="Andika" pitchFamily="2"/>
            </a:endParaRPr>
          </a:p>
        </p:txBody>
      </p:sp>
      <p:sp>
        <p:nvSpPr>
          <p:cNvPr id="11" name="Rectangle 10">
            <a:extLst>
              <a:ext uri="{FF2B5EF4-FFF2-40B4-BE49-F238E27FC236}">
                <a16:creationId xmlns:a16="http://schemas.microsoft.com/office/drawing/2014/main" id="{4B3C9B84-DBC6-46FA-8038-41398B9119CA}"/>
              </a:ext>
            </a:extLst>
          </p:cNvPr>
          <p:cNvSpPr/>
          <p:nvPr/>
        </p:nvSpPr>
        <p:spPr>
          <a:xfrm>
            <a:off x="357031" y="2345188"/>
            <a:ext cx="3741730"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Andika" pitchFamily="2"/>
                <a:cs typeface="Andika" pitchFamily="2"/>
              </a:rPr>
              <a:t>C´est</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particip</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aux </a:t>
            </a:r>
            <a:r>
              <a:rPr lang="en-GB" sz="2000" b="1" kern="0" dirty="0" err="1">
                <a:solidFill>
                  <a:srgbClr val="002060"/>
                </a:solidFill>
                <a:latin typeface="Century Gothic" panose="020B0502020202020204" pitchFamily="34" charset="0"/>
                <a:ea typeface="Andika" pitchFamily="2"/>
                <a:cs typeface="Andika" pitchFamily="2"/>
              </a:rPr>
              <a:t>festivit</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s</a:t>
            </a:r>
            <a:endParaRPr lang="en-GB" sz="2000" b="1" kern="0" dirty="0">
              <a:solidFill>
                <a:srgbClr val="002060"/>
              </a:solidFill>
              <a:latin typeface="Century Gothic" panose="020B0502020202020204" pitchFamily="34" charset="0"/>
              <a:ea typeface="Andika" pitchFamily="2"/>
              <a:cs typeface="Andika" pitchFamily="2"/>
            </a:endParaRPr>
          </a:p>
        </p:txBody>
      </p:sp>
      <p:sp>
        <p:nvSpPr>
          <p:cNvPr id="12" name="Rectangle 11">
            <a:extLst>
              <a:ext uri="{FF2B5EF4-FFF2-40B4-BE49-F238E27FC236}">
                <a16:creationId xmlns:a16="http://schemas.microsoft.com/office/drawing/2014/main" id="{7391750A-D3E8-43E3-8B7B-28C3B4C7EB57}"/>
              </a:ext>
            </a:extLst>
          </p:cNvPr>
          <p:cNvSpPr/>
          <p:nvPr/>
        </p:nvSpPr>
        <p:spPr>
          <a:xfrm>
            <a:off x="355453" y="2802078"/>
            <a:ext cx="4398961"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Andika" pitchFamily="2"/>
                <a:cs typeface="Andika" pitchFamily="2"/>
              </a:rPr>
              <a:t>Regard</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les </a:t>
            </a:r>
            <a:r>
              <a:rPr lang="en-GB" sz="2000" b="1" kern="0" dirty="0" err="1">
                <a:solidFill>
                  <a:srgbClr val="002060"/>
                </a:solidFill>
                <a:latin typeface="Century Gothic" panose="020B0502020202020204" pitchFamily="34" charset="0"/>
                <a:ea typeface="Andika" pitchFamily="2"/>
                <a:cs typeface="Andika" pitchFamily="2"/>
              </a:rPr>
              <a:t>feux</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d´artifice</a:t>
            </a:r>
            <a:r>
              <a:rPr lang="en-GB" sz="2000" b="1" kern="0" dirty="0">
                <a:solidFill>
                  <a:srgbClr val="002060"/>
                </a:solidFill>
                <a:latin typeface="Century Gothic" panose="020B0502020202020204" pitchFamily="34" charset="0"/>
                <a:ea typeface="Andika" pitchFamily="2"/>
                <a:cs typeface="Andika" pitchFamily="2"/>
              </a:rPr>
              <a:t> pass</a:t>
            </a:r>
            <a:r>
              <a:rPr lang="en-GB" sz="2000" b="1" kern="0" dirty="0">
                <a:solidFill>
                  <a:srgbClr val="FF0066"/>
                </a:solidFill>
                <a:latin typeface="Century Gothic" panose="020B0502020202020204" pitchFamily="34" charset="0"/>
                <a:ea typeface="Andika" pitchFamily="2"/>
                <a:cs typeface="Andika" pitchFamily="2"/>
              </a:rPr>
              <a:t>er</a:t>
            </a:r>
          </a:p>
        </p:txBody>
      </p:sp>
      <p:sp>
        <p:nvSpPr>
          <p:cNvPr id="13" name="Rectangle 12">
            <a:extLst>
              <a:ext uri="{FF2B5EF4-FFF2-40B4-BE49-F238E27FC236}">
                <a16:creationId xmlns:a16="http://schemas.microsoft.com/office/drawing/2014/main" id="{0AF190E0-9B6C-48F1-BF68-5C47876869F8}"/>
              </a:ext>
            </a:extLst>
          </p:cNvPr>
          <p:cNvSpPr/>
          <p:nvPr/>
        </p:nvSpPr>
        <p:spPr>
          <a:xfrm>
            <a:off x="349772" y="3258804"/>
            <a:ext cx="5016117" cy="503792"/>
          </a:xfrm>
          <a:prstGeom prst="rect">
            <a:avLst/>
          </a:prstGeom>
          <a:solidFill>
            <a:schemeClr val="bg1"/>
          </a:solidFill>
        </p:spPr>
        <p:txBody>
          <a:bodyPr wrap="none">
            <a:spAutoFit/>
          </a:bodyPr>
          <a:lstStyle/>
          <a:p>
            <a:pPr lvl="0" hangingPunct="0">
              <a:lnSpc>
                <a:spcPct val="150000"/>
              </a:lnSpc>
              <a:defRPr/>
            </a:pPr>
            <a:r>
              <a:rPr lang="en-GB" sz="2000" b="1" kern="0" dirty="0">
                <a:solidFill>
                  <a:srgbClr val="002060"/>
                </a:solidFill>
                <a:latin typeface="Century Gothic" panose="020B0502020202020204" pitchFamily="34" charset="0"/>
                <a:ea typeface="Andika" pitchFamily="2"/>
                <a:cs typeface="Andika" pitchFamily="2"/>
              </a:rPr>
              <a:t>Se </a:t>
            </a:r>
            <a:r>
              <a:rPr lang="en-GB" sz="2000" b="1" kern="0" dirty="0" err="1">
                <a:solidFill>
                  <a:srgbClr val="002060"/>
                </a:solidFill>
                <a:latin typeface="Century Gothic" panose="020B0502020202020204" pitchFamily="34" charset="0"/>
                <a:ea typeface="Andika" pitchFamily="2"/>
                <a:cs typeface="Andika" pitchFamily="2"/>
              </a:rPr>
              <a:t>baign</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dans de </a:t>
            </a:r>
            <a:r>
              <a:rPr lang="en-GB" sz="2000" b="1" kern="0" dirty="0" err="1">
                <a:solidFill>
                  <a:srgbClr val="002060"/>
                </a:solidFill>
                <a:latin typeface="Century Gothic" panose="020B0502020202020204" pitchFamily="34" charset="0"/>
                <a:ea typeface="Andika" pitchFamily="2"/>
                <a:cs typeface="Andika" pitchFamily="2"/>
              </a:rPr>
              <a:t>l´eau</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ass</a:t>
            </a:r>
            <a:r>
              <a:rPr lang="en-GB" sz="2000" b="1" kern="0" dirty="0" err="1">
                <a:solidFill>
                  <a:srgbClr val="FF0066"/>
                </a:solidFill>
                <a:latin typeface="Century Gothic" panose="020B0502020202020204" pitchFamily="34" charset="0"/>
                <a:ea typeface="Andika" pitchFamily="2"/>
                <a:cs typeface="Andika" pitchFamily="2"/>
              </a:rPr>
              <a:t>ez</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glac</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e</a:t>
            </a:r>
            <a:endParaRPr lang="en-GB" sz="2000" b="1" kern="0" dirty="0">
              <a:solidFill>
                <a:srgbClr val="002060"/>
              </a:solidFill>
              <a:latin typeface="Century Gothic" panose="020B0502020202020204" pitchFamily="34" charset="0"/>
              <a:ea typeface="Andika" pitchFamily="2"/>
              <a:cs typeface="Andika" pitchFamily="2"/>
            </a:endParaRPr>
          </a:p>
        </p:txBody>
      </p:sp>
      <p:sp>
        <p:nvSpPr>
          <p:cNvPr id="16" name="Rectangle 15">
            <a:extLst>
              <a:ext uri="{FF2B5EF4-FFF2-40B4-BE49-F238E27FC236}">
                <a16:creationId xmlns:a16="http://schemas.microsoft.com/office/drawing/2014/main" id="{EBA2488B-A1F0-46BD-B78E-69B9D2D4D576}"/>
              </a:ext>
            </a:extLst>
          </p:cNvPr>
          <p:cNvSpPr/>
          <p:nvPr/>
        </p:nvSpPr>
        <p:spPr>
          <a:xfrm>
            <a:off x="354078" y="3715405"/>
            <a:ext cx="4984057"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Andika" pitchFamily="2"/>
                <a:cs typeface="Andika" pitchFamily="2"/>
              </a:rPr>
              <a:t>C´est</a:t>
            </a:r>
            <a:r>
              <a:rPr lang="en-GB" sz="2000" b="1" kern="0" dirty="0">
                <a:solidFill>
                  <a:srgbClr val="002060"/>
                </a:solidFill>
                <a:latin typeface="Century Gothic" panose="020B0502020202020204" pitchFamily="34" charset="0"/>
                <a:ea typeface="Andika" pitchFamily="2"/>
                <a:cs typeface="Andika" pitchFamily="2"/>
              </a:rPr>
              <a:t> chant</a:t>
            </a:r>
            <a:r>
              <a:rPr lang="en-GB" sz="2000" b="1" kern="0" dirty="0">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mang</a:t>
            </a:r>
            <a:r>
              <a:rPr lang="en-GB" sz="2000" b="1" kern="0" dirty="0">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jou</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a:solidFill>
                  <a:srgbClr val="FF0066"/>
                </a:solidFill>
                <a:latin typeface="Century Gothic" panose="020B0502020202020204" pitchFamily="34" charset="0"/>
                <a:ea typeface="Andika" pitchFamily="2"/>
                <a:cs typeface="Andika" pitchFamily="2"/>
              </a:rPr>
              <a:t>et</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dans</a:t>
            </a:r>
            <a:r>
              <a:rPr lang="en-GB" sz="2000" b="1" kern="0" dirty="0" err="1">
                <a:solidFill>
                  <a:srgbClr val="FF0066"/>
                </a:solidFill>
                <a:latin typeface="Century Gothic" panose="020B0502020202020204" pitchFamily="34" charset="0"/>
                <a:ea typeface="Andika" pitchFamily="2"/>
                <a:cs typeface="Andika" pitchFamily="2"/>
              </a:rPr>
              <a:t>er</a:t>
            </a:r>
            <a:endParaRPr lang="en-GB" sz="2000" b="1" kern="0" dirty="0">
              <a:solidFill>
                <a:srgbClr val="FF0066"/>
              </a:solidFill>
              <a:latin typeface="Century Gothic" panose="020B0502020202020204" pitchFamily="34" charset="0"/>
              <a:ea typeface="Andika" pitchFamily="2"/>
              <a:cs typeface="Andika" pitchFamily="2"/>
            </a:endParaRPr>
          </a:p>
        </p:txBody>
      </p:sp>
      <p:sp>
        <p:nvSpPr>
          <p:cNvPr id="17" name="Rectangle 16">
            <a:extLst>
              <a:ext uri="{FF2B5EF4-FFF2-40B4-BE49-F238E27FC236}">
                <a16:creationId xmlns:a16="http://schemas.microsoft.com/office/drawing/2014/main" id="{8A801F6E-8C6C-47C2-B0A4-392D8EA53D29}"/>
              </a:ext>
            </a:extLst>
          </p:cNvPr>
          <p:cNvSpPr/>
          <p:nvPr/>
        </p:nvSpPr>
        <p:spPr>
          <a:xfrm>
            <a:off x="357031" y="4175201"/>
            <a:ext cx="4902304"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Andika" pitchFamily="2"/>
                <a:cs typeface="Andika" pitchFamily="2"/>
              </a:rPr>
              <a:t>C´est</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partag</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une</a:t>
            </a:r>
            <a:r>
              <a:rPr lang="en-GB" sz="2000" b="1" kern="0" dirty="0">
                <a:solidFill>
                  <a:srgbClr val="002060"/>
                </a:solidFill>
                <a:latin typeface="Century Gothic" panose="020B0502020202020204" pitchFamily="34" charset="0"/>
                <a:ea typeface="Andika" pitchFamily="2"/>
                <a:cs typeface="Andika" pitchFamily="2"/>
              </a:rPr>
              <a:t> galette bien dor</a:t>
            </a:r>
            <a:r>
              <a:rPr lang="en-GB" sz="2000" b="1" kern="0" dirty="0">
                <a:solidFill>
                  <a:srgbClr val="FF0066"/>
                </a:solidFill>
                <a:latin typeface="Century Gothic" panose="020B0502020202020204" pitchFamily="34" charset="0"/>
                <a:ea typeface="Andika" pitchFamily="2"/>
                <a:cs typeface="Andika" pitchFamily="2"/>
              </a:rPr>
              <a:t>é</a:t>
            </a:r>
            <a:r>
              <a:rPr lang="en-GB" sz="2000" b="1" kern="0" dirty="0">
                <a:solidFill>
                  <a:srgbClr val="002060"/>
                </a:solidFill>
                <a:latin typeface="Century Gothic" panose="020B0502020202020204" pitchFamily="34" charset="0"/>
                <a:ea typeface="Andika" pitchFamily="2"/>
                <a:cs typeface="Andika" pitchFamily="2"/>
              </a:rPr>
              <a:t>e</a:t>
            </a:r>
          </a:p>
        </p:txBody>
      </p:sp>
      <p:sp>
        <p:nvSpPr>
          <p:cNvPr id="18" name="Rectangle 17">
            <a:extLst>
              <a:ext uri="{FF2B5EF4-FFF2-40B4-BE49-F238E27FC236}">
                <a16:creationId xmlns:a16="http://schemas.microsoft.com/office/drawing/2014/main" id="{EDD7E9BA-CCCE-4FD6-8384-0666736ED877}"/>
              </a:ext>
            </a:extLst>
          </p:cNvPr>
          <p:cNvSpPr/>
          <p:nvPr/>
        </p:nvSpPr>
        <p:spPr>
          <a:xfrm>
            <a:off x="378192" y="4636719"/>
            <a:ext cx="3765774" cy="494494"/>
          </a:xfrm>
          <a:prstGeom prst="rect">
            <a:avLst/>
          </a:prstGeom>
          <a:solidFill>
            <a:schemeClr val="bg1"/>
          </a:solidFill>
        </p:spPr>
        <p:txBody>
          <a:bodyPr wrap="none">
            <a:spAutoFit/>
          </a:bodyPr>
          <a:lstStyle/>
          <a:p>
            <a:pPr lvl="0" hangingPunct="0">
              <a:lnSpc>
                <a:spcPct val="150000"/>
              </a:lnSpc>
              <a:defRPr/>
            </a:pPr>
            <a:r>
              <a:rPr lang="en-GB" sz="2000" b="1" kern="0" dirty="0">
                <a:solidFill>
                  <a:srgbClr val="002060"/>
                </a:solidFill>
                <a:latin typeface="Century Gothic" panose="020B0502020202020204" pitchFamily="34" charset="0"/>
                <a:ea typeface="Andika" pitchFamily="2"/>
                <a:cs typeface="Andika" pitchFamily="2"/>
              </a:rPr>
              <a:t>All</a:t>
            </a:r>
            <a:r>
              <a:rPr lang="en-GB" sz="2000" b="1" kern="0" dirty="0">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à son restaurant </a:t>
            </a:r>
            <a:r>
              <a:rPr lang="en-GB" sz="2000" b="1" kern="0" dirty="0" err="1">
                <a:solidFill>
                  <a:srgbClr val="002060"/>
                </a:solidFill>
                <a:latin typeface="Century Gothic" panose="020B0502020202020204" pitchFamily="34" charset="0"/>
                <a:ea typeface="Andika" pitchFamily="2"/>
                <a:cs typeface="Andika" pitchFamily="2"/>
              </a:rPr>
              <a:t>pr</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f</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r</a:t>
            </a:r>
            <a:r>
              <a:rPr lang="en-GB" sz="2000" b="1" kern="0" dirty="0" err="1">
                <a:solidFill>
                  <a:srgbClr val="FF0066"/>
                </a:solidFill>
                <a:latin typeface="Century Gothic" panose="020B0502020202020204" pitchFamily="34" charset="0"/>
                <a:ea typeface="Andika" pitchFamily="2"/>
                <a:cs typeface="Andika" pitchFamily="2"/>
              </a:rPr>
              <a:t>é</a:t>
            </a:r>
            <a:endParaRPr lang="en-GB" sz="2000" b="1" kern="0" dirty="0">
              <a:solidFill>
                <a:srgbClr val="FF0066"/>
              </a:solidFill>
              <a:latin typeface="Century Gothic" panose="020B0502020202020204" pitchFamily="34" charset="0"/>
              <a:ea typeface="Andika" pitchFamily="2"/>
              <a:cs typeface="Andika" pitchFamily="2"/>
            </a:endParaRPr>
          </a:p>
        </p:txBody>
      </p:sp>
      <p:sp>
        <p:nvSpPr>
          <p:cNvPr id="19" name="Rectangle 18">
            <a:extLst>
              <a:ext uri="{FF2B5EF4-FFF2-40B4-BE49-F238E27FC236}">
                <a16:creationId xmlns:a16="http://schemas.microsoft.com/office/drawing/2014/main" id="{C1717BAF-3FA2-4BEB-A261-1D34E23B37EC}"/>
              </a:ext>
            </a:extLst>
          </p:cNvPr>
          <p:cNvSpPr/>
          <p:nvPr/>
        </p:nvSpPr>
        <p:spPr>
          <a:xfrm>
            <a:off x="357302" y="5092408"/>
            <a:ext cx="3918060" cy="494494"/>
          </a:xfrm>
          <a:prstGeom prst="rect">
            <a:avLst/>
          </a:prstGeom>
          <a:solidFill>
            <a:schemeClr val="bg1"/>
          </a:solidFill>
        </p:spPr>
        <p:txBody>
          <a:bodyPr wrap="none">
            <a:spAutoFit/>
          </a:bodyPr>
          <a:lstStyle/>
          <a:p>
            <a:pPr lvl="0" hangingPunct="0">
              <a:lnSpc>
                <a:spcPct val="150000"/>
              </a:lnSpc>
              <a:defRPr/>
            </a:pPr>
            <a:r>
              <a:rPr lang="en-GB" sz="2000" b="1" kern="0" dirty="0">
                <a:solidFill>
                  <a:srgbClr val="002060"/>
                </a:solidFill>
                <a:latin typeface="Century Gothic" panose="020B0502020202020204" pitchFamily="34" charset="0"/>
                <a:ea typeface="Andika" pitchFamily="2"/>
                <a:cs typeface="Andika" pitchFamily="2"/>
              </a:rPr>
              <a:t>Organis</a:t>
            </a:r>
            <a:r>
              <a:rPr lang="en-GB" sz="2000" b="1" kern="0" dirty="0">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une</a:t>
            </a:r>
            <a:r>
              <a:rPr lang="en-GB" sz="2000" b="1" kern="0" dirty="0">
                <a:solidFill>
                  <a:srgbClr val="002060"/>
                </a:solidFill>
                <a:latin typeface="Century Gothic" panose="020B0502020202020204" pitchFamily="34" charset="0"/>
                <a:ea typeface="Andika" pitchFamily="2"/>
                <a:cs typeface="Andika" pitchFamily="2"/>
              </a:rPr>
              <a:t> fête </a:t>
            </a:r>
            <a:r>
              <a:rPr lang="en-GB" sz="2000" b="1" kern="0" dirty="0" err="1">
                <a:solidFill>
                  <a:srgbClr val="002060"/>
                </a:solidFill>
                <a:latin typeface="Century Gothic" panose="020B0502020202020204" pitchFamily="34" charset="0"/>
                <a:ea typeface="Andika" pitchFamily="2"/>
                <a:cs typeface="Andika" pitchFamily="2"/>
              </a:rPr>
              <a:t>improvis</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e</a:t>
            </a:r>
            <a:endParaRPr lang="en-GB" sz="2000" b="1" kern="0" dirty="0">
              <a:solidFill>
                <a:srgbClr val="002060"/>
              </a:solidFill>
              <a:latin typeface="Century Gothic" panose="020B0502020202020204" pitchFamily="34" charset="0"/>
              <a:ea typeface="Andika" pitchFamily="2"/>
              <a:cs typeface="Andika" pitchFamily="2"/>
            </a:endParaRPr>
          </a:p>
        </p:txBody>
      </p:sp>
      <p:sp>
        <p:nvSpPr>
          <p:cNvPr id="20" name="Rectangle 19">
            <a:extLst>
              <a:ext uri="{FF2B5EF4-FFF2-40B4-BE49-F238E27FC236}">
                <a16:creationId xmlns:a16="http://schemas.microsoft.com/office/drawing/2014/main" id="{9D1345E7-0BF9-4DDF-AAD6-119F45BBAEE7}"/>
              </a:ext>
            </a:extLst>
          </p:cNvPr>
          <p:cNvSpPr/>
          <p:nvPr/>
        </p:nvSpPr>
        <p:spPr>
          <a:xfrm>
            <a:off x="353541" y="5548735"/>
            <a:ext cx="6001964" cy="494494"/>
          </a:xfrm>
          <a:prstGeom prst="rect">
            <a:avLst/>
          </a:prstGeom>
          <a:solidFill>
            <a:schemeClr val="bg1"/>
          </a:solidFill>
        </p:spPr>
        <p:txBody>
          <a:bodyPr wrap="none">
            <a:spAutoFit/>
          </a:bodyPr>
          <a:lstStyle/>
          <a:p>
            <a:pPr lvl="0" hangingPunct="0">
              <a:lnSpc>
                <a:spcPct val="150000"/>
              </a:lnSpc>
              <a:defRPr/>
            </a:pPr>
            <a:r>
              <a:rPr lang="en-GB" sz="2000" b="1" kern="0" dirty="0">
                <a:solidFill>
                  <a:srgbClr val="002060"/>
                </a:solidFill>
                <a:latin typeface="Century Gothic" panose="020B0502020202020204" pitchFamily="34" charset="0"/>
                <a:ea typeface="Andika" pitchFamily="2"/>
                <a:cs typeface="Andika" pitchFamily="2"/>
              </a:rPr>
              <a:t>Donn</a:t>
            </a:r>
            <a:r>
              <a:rPr lang="en-GB" sz="2000" b="1" kern="0" dirty="0">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des </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trennes</a:t>
            </a:r>
            <a:r>
              <a:rPr lang="en-GB" sz="2000" b="1" kern="0" dirty="0">
                <a:solidFill>
                  <a:srgbClr val="002060"/>
                </a:solidFill>
                <a:latin typeface="Century Gothic" panose="020B0502020202020204" pitchFamily="34" charset="0"/>
                <a:ea typeface="Andika" pitchFamily="2"/>
                <a:cs typeface="Andika" pitchFamily="2"/>
              </a:rPr>
              <a:t>, se dire « Bonne sant</a:t>
            </a:r>
            <a:r>
              <a:rPr lang="en-GB" sz="2000" b="1" kern="0" dirty="0">
                <a:solidFill>
                  <a:srgbClr val="FF0066"/>
                </a:solidFill>
                <a:latin typeface="Century Gothic" panose="020B0502020202020204" pitchFamily="34" charset="0"/>
                <a:ea typeface="Andika" pitchFamily="2"/>
                <a:cs typeface="Andika" pitchFamily="2"/>
              </a:rPr>
              <a:t>é</a:t>
            </a:r>
            <a:r>
              <a:rPr lang="en-GB" sz="2000" b="1" kern="0" dirty="0">
                <a:solidFill>
                  <a:srgbClr val="002060"/>
                </a:solidFill>
                <a:latin typeface="Century Gothic" panose="020B0502020202020204" pitchFamily="34" charset="0"/>
                <a:ea typeface="Andika" pitchFamily="2"/>
                <a:cs typeface="Andika" pitchFamily="2"/>
              </a:rPr>
              <a:t> ! »</a:t>
            </a:r>
          </a:p>
        </p:txBody>
      </p:sp>
      <p:sp>
        <p:nvSpPr>
          <p:cNvPr id="21" name="Rectangle 20">
            <a:extLst>
              <a:ext uri="{FF2B5EF4-FFF2-40B4-BE49-F238E27FC236}">
                <a16:creationId xmlns:a16="http://schemas.microsoft.com/office/drawing/2014/main" id="{0822A11F-7C12-4BF4-AFFE-F5C1D012D175}"/>
              </a:ext>
            </a:extLst>
          </p:cNvPr>
          <p:cNvSpPr/>
          <p:nvPr/>
        </p:nvSpPr>
        <p:spPr>
          <a:xfrm>
            <a:off x="388488" y="5986689"/>
            <a:ext cx="5412059" cy="503792"/>
          </a:xfrm>
          <a:prstGeom prst="rect">
            <a:avLst/>
          </a:prstGeom>
          <a:solidFill>
            <a:schemeClr val="bg1"/>
          </a:solidFill>
        </p:spPr>
        <p:txBody>
          <a:bodyPr wrap="none">
            <a:spAutoFit/>
          </a:bodyPr>
          <a:lstStyle/>
          <a:p>
            <a:pPr lvl="0" hangingPunct="0">
              <a:lnSpc>
                <a:spcPct val="150000"/>
              </a:lnSpc>
              <a:defRPr/>
            </a:pPr>
            <a:r>
              <a:rPr lang="en-GB" sz="2000" b="1" kern="0" dirty="0" err="1">
                <a:solidFill>
                  <a:srgbClr val="002060"/>
                </a:solidFill>
                <a:latin typeface="Century Gothic" panose="020B0502020202020204" pitchFamily="34" charset="0"/>
                <a:ea typeface="Andika" pitchFamily="2"/>
                <a:cs typeface="Andika" pitchFamily="2"/>
              </a:rPr>
              <a:t>S´embrass</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souhait</a:t>
            </a:r>
            <a:r>
              <a:rPr lang="en-GB" sz="2000" b="1" kern="0" dirty="0" err="1">
                <a:solidFill>
                  <a:srgbClr val="FF0066"/>
                </a:solidFill>
                <a:latin typeface="Century Gothic" panose="020B0502020202020204" pitchFamily="34" charset="0"/>
                <a:ea typeface="Andika" pitchFamily="2"/>
                <a:cs typeface="Andika" pitchFamily="2"/>
              </a:rPr>
              <a:t>er</a:t>
            </a:r>
            <a:r>
              <a:rPr lang="en-GB" sz="2000" b="1" kern="0" dirty="0">
                <a:solidFill>
                  <a:srgbClr val="002060"/>
                </a:solidFill>
                <a:latin typeface="Century Gothic" panose="020B0502020202020204" pitchFamily="34" charset="0"/>
                <a:ea typeface="Andika" pitchFamily="2"/>
                <a:cs typeface="Andika" pitchFamily="2"/>
              </a:rPr>
              <a:t> </a:t>
            </a:r>
            <a:r>
              <a:rPr lang="en-GB" sz="2000" b="1" kern="0" dirty="0" err="1">
                <a:solidFill>
                  <a:srgbClr val="002060"/>
                </a:solidFill>
                <a:latin typeface="Century Gothic" panose="020B0502020202020204" pitchFamily="34" charset="0"/>
                <a:ea typeface="Andika" pitchFamily="2"/>
                <a:cs typeface="Andika" pitchFamily="2"/>
              </a:rPr>
              <a:t>une</a:t>
            </a:r>
            <a:r>
              <a:rPr lang="en-GB" sz="2000" b="1" kern="0" dirty="0">
                <a:solidFill>
                  <a:srgbClr val="002060"/>
                </a:solidFill>
                <a:latin typeface="Century Gothic" panose="020B0502020202020204" pitchFamily="34" charset="0"/>
                <a:ea typeface="Andika" pitchFamily="2"/>
                <a:cs typeface="Andika" pitchFamily="2"/>
              </a:rPr>
              <a:t> bonne </a:t>
            </a:r>
            <a:r>
              <a:rPr lang="en-GB" sz="2000" b="1" kern="0" dirty="0" err="1">
                <a:solidFill>
                  <a:srgbClr val="002060"/>
                </a:solidFill>
                <a:latin typeface="Century Gothic" panose="020B0502020202020204" pitchFamily="34" charset="0"/>
                <a:ea typeface="Andika" pitchFamily="2"/>
                <a:cs typeface="Andika" pitchFamily="2"/>
              </a:rPr>
              <a:t>ann</a:t>
            </a:r>
            <a:r>
              <a:rPr lang="en-GB" sz="2000" b="1" kern="0" dirty="0" err="1">
                <a:solidFill>
                  <a:srgbClr val="FF0066"/>
                </a:solidFill>
                <a:latin typeface="Century Gothic" panose="020B0502020202020204" pitchFamily="34" charset="0"/>
                <a:ea typeface="Andika" pitchFamily="2"/>
                <a:cs typeface="Andika" pitchFamily="2"/>
              </a:rPr>
              <a:t>é</a:t>
            </a:r>
            <a:r>
              <a:rPr lang="en-GB" sz="2000" b="1" kern="0" dirty="0" err="1">
                <a:solidFill>
                  <a:srgbClr val="002060"/>
                </a:solidFill>
                <a:latin typeface="Century Gothic" panose="020B0502020202020204" pitchFamily="34" charset="0"/>
                <a:ea typeface="Andika" pitchFamily="2"/>
                <a:cs typeface="Andika" pitchFamily="2"/>
              </a:rPr>
              <a:t>e</a:t>
            </a:r>
            <a:r>
              <a:rPr lang="en-GB" sz="2000" b="1" kern="0" dirty="0">
                <a:solidFill>
                  <a:srgbClr val="002060"/>
                </a:solidFill>
                <a:latin typeface="Century Gothic" panose="020B0502020202020204" pitchFamily="34" charset="0"/>
                <a:ea typeface="Andika" pitchFamily="2"/>
                <a:cs typeface="Andika" pitchFamily="2"/>
              </a:rPr>
              <a:t> !</a:t>
            </a:r>
          </a:p>
        </p:txBody>
      </p:sp>
      <p:sp>
        <p:nvSpPr>
          <p:cNvPr id="107" name="Rectangle: Rounded Corners 106">
            <a:extLst>
              <a:ext uri="{FF2B5EF4-FFF2-40B4-BE49-F238E27FC236}">
                <a16:creationId xmlns:a16="http://schemas.microsoft.com/office/drawing/2014/main" id="{0BF2E8D7-F81B-4402-B406-5811EC2950C0}"/>
              </a:ext>
            </a:extLst>
          </p:cNvPr>
          <p:cNvSpPr/>
          <p:nvPr/>
        </p:nvSpPr>
        <p:spPr>
          <a:xfrm>
            <a:off x="6174289" y="5583080"/>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08" name="Rectangle: Rounded Corners 107">
            <a:extLst>
              <a:ext uri="{FF2B5EF4-FFF2-40B4-BE49-F238E27FC236}">
                <a16:creationId xmlns:a16="http://schemas.microsoft.com/office/drawing/2014/main" id="{0C355657-6B47-4F26-8850-F332D591F8BA}"/>
              </a:ext>
            </a:extLst>
          </p:cNvPr>
          <p:cNvSpPr/>
          <p:nvPr/>
        </p:nvSpPr>
        <p:spPr>
          <a:xfrm>
            <a:off x="6165604" y="6023203"/>
            <a:ext cx="391402" cy="400110"/>
          </a:xfrm>
          <a:prstGeom prst="round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09" name="Google Shape;167;p2">
            <a:extLst>
              <a:ext uri="{FF2B5EF4-FFF2-40B4-BE49-F238E27FC236}">
                <a16:creationId xmlns:a16="http://schemas.microsoft.com/office/drawing/2014/main" id="{40DBCA43-3C3A-419D-B7B4-186E5802116C}"/>
              </a:ext>
            </a:extLst>
          </p:cNvPr>
          <p:cNvSpPr/>
          <p:nvPr/>
        </p:nvSpPr>
        <p:spPr>
          <a:xfrm>
            <a:off x="276652" y="52304"/>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8885" y="69250"/>
            <a:ext cx="2456006" cy="523220"/>
          </a:xfrm>
        </p:spPr>
        <p:txBody>
          <a:bodyPr>
            <a:noAutofit/>
          </a:bodyPr>
          <a:lstStyle/>
          <a:p>
            <a:r>
              <a:rPr lang="es-AR" sz="3200" b="1" dirty="0" err="1">
                <a:solidFill>
                  <a:schemeClr val="bg1"/>
                </a:solidFill>
                <a:latin typeface="Century Gothic" panose="020B0502020202020204" pitchFamily="34" charset="0"/>
                <a:cs typeface="Arial"/>
                <a:sym typeface="Arial"/>
              </a:rPr>
              <a:t>Follow</a:t>
            </a:r>
            <a:r>
              <a:rPr lang="es-AR" sz="3200" b="1" dirty="0">
                <a:solidFill>
                  <a:schemeClr val="bg1"/>
                </a:solidFill>
                <a:latin typeface="Century Gothic" panose="020B0502020202020204" pitchFamily="34" charset="0"/>
                <a:cs typeface="Arial"/>
                <a:sym typeface="Arial"/>
              </a:rPr>
              <a:t> up 1</a:t>
            </a:r>
            <a:endParaRPr lang="en-GB" sz="3200" dirty="0">
              <a:solidFill>
                <a:schemeClr val="bg1"/>
              </a:solidFill>
            </a:endParaRPr>
          </a:p>
        </p:txBody>
      </p:sp>
      <p:pic>
        <p:nvPicPr>
          <p:cNvPr id="41" name="Google Shape;134;p2">
            <a:hlinkClick r:id="" action="ppaction://noaction">
              <a:snd r:embed="rId5" name="Poem_1.wav"/>
            </a:hlinkClick>
            <a:extLst>
              <a:ext uri="{FF2B5EF4-FFF2-40B4-BE49-F238E27FC236}">
                <a16:creationId xmlns:a16="http://schemas.microsoft.com/office/drawing/2014/main" id="{BC79656C-C76C-4638-83B3-F87927140EE4}"/>
              </a:ext>
            </a:extLst>
          </p:cNvPr>
          <p:cNvPicPr preferRelativeResize="0"/>
          <p:nvPr/>
        </p:nvPicPr>
        <p:blipFill rotWithShape="1">
          <a:blip r:embed="rId6">
            <a:alphaModFix/>
          </a:blip>
          <a:srcRect/>
          <a:stretch/>
        </p:blipFill>
        <p:spPr>
          <a:xfrm>
            <a:off x="43918" y="1129934"/>
            <a:ext cx="377532" cy="369235"/>
          </a:xfrm>
          <a:prstGeom prst="rect">
            <a:avLst/>
          </a:prstGeom>
          <a:noFill/>
          <a:ln>
            <a:noFill/>
          </a:ln>
          <a:effectLst>
            <a:outerShdw blurRad="50800" dist="38100" dir="5400000" algn="t" rotWithShape="0">
              <a:prstClr val="black">
                <a:alpha val="40000"/>
              </a:prstClr>
            </a:outerShdw>
          </a:effectLst>
        </p:spPr>
      </p:pic>
      <p:pic>
        <p:nvPicPr>
          <p:cNvPr id="42" name="Google Shape;134;p2">
            <a:hlinkClick r:id="" action="ppaction://noaction">
              <a:snd r:embed="rId7" name="Poem_2.wav"/>
            </a:hlinkClick>
            <a:extLst>
              <a:ext uri="{FF2B5EF4-FFF2-40B4-BE49-F238E27FC236}">
                <a16:creationId xmlns:a16="http://schemas.microsoft.com/office/drawing/2014/main" id="{DC07EF7F-035D-4AC1-A81E-3A350EBE7702}"/>
              </a:ext>
            </a:extLst>
          </p:cNvPr>
          <p:cNvPicPr preferRelativeResize="0"/>
          <p:nvPr/>
        </p:nvPicPr>
        <p:blipFill rotWithShape="1">
          <a:blip r:embed="rId6">
            <a:alphaModFix/>
          </a:blip>
          <a:srcRect/>
          <a:stretch/>
        </p:blipFill>
        <p:spPr>
          <a:xfrm>
            <a:off x="43918" y="1589284"/>
            <a:ext cx="377532" cy="369235"/>
          </a:xfrm>
          <a:prstGeom prst="rect">
            <a:avLst/>
          </a:prstGeom>
          <a:noFill/>
          <a:ln>
            <a:noFill/>
          </a:ln>
          <a:effectLst>
            <a:outerShdw blurRad="50800" dist="38100" dir="5400000" algn="t" rotWithShape="0">
              <a:prstClr val="black">
                <a:alpha val="40000"/>
              </a:prstClr>
            </a:outerShdw>
          </a:effectLst>
        </p:spPr>
      </p:pic>
      <p:pic>
        <p:nvPicPr>
          <p:cNvPr id="43" name="Google Shape;134;p2">
            <a:hlinkClick r:id="" action="ppaction://noaction">
              <a:snd r:embed="rId8" name="Poem_3.wav"/>
            </a:hlinkClick>
            <a:extLst>
              <a:ext uri="{FF2B5EF4-FFF2-40B4-BE49-F238E27FC236}">
                <a16:creationId xmlns:a16="http://schemas.microsoft.com/office/drawing/2014/main" id="{B24B72DB-A289-4DC6-ADF1-0D908F9EE5B8}"/>
              </a:ext>
            </a:extLst>
          </p:cNvPr>
          <p:cNvPicPr preferRelativeResize="0"/>
          <p:nvPr/>
        </p:nvPicPr>
        <p:blipFill rotWithShape="1">
          <a:blip r:embed="rId6">
            <a:alphaModFix/>
          </a:blip>
          <a:srcRect/>
          <a:stretch/>
        </p:blipFill>
        <p:spPr>
          <a:xfrm>
            <a:off x="46269" y="2054097"/>
            <a:ext cx="377532" cy="369235"/>
          </a:xfrm>
          <a:prstGeom prst="rect">
            <a:avLst/>
          </a:prstGeom>
          <a:noFill/>
          <a:ln>
            <a:noFill/>
          </a:ln>
          <a:effectLst>
            <a:outerShdw blurRad="50800" dist="38100" dir="5400000" algn="t" rotWithShape="0">
              <a:prstClr val="black">
                <a:alpha val="40000"/>
              </a:prstClr>
            </a:outerShdw>
          </a:effectLst>
        </p:spPr>
      </p:pic>
      <p:pic>
        <p:nvPicPr>
          <p:cNvPr id="44" name="Google Shape;134;p2">
            <a:hlinkClick r:id="" action="ppaction://noaction">
              <a:snd r:embed="rId9" name="Poem_4.wav"/>
            </a:hlinkClick>
            <a:extLst>
              <a:ext uri="{FF2B5EF4-FFF2-40B4-BE49-F238E27FC236}">
                <a16:creationId xmlns:a16="http://schemas.microsoft.com/office/drawing/2014/main" id="{36D685ED-797D-476A-BAFF-429732867FCF}"/>
              </a:ext>
            </a:extLst>
          </p:cNvPr>
          <p:cNvPicPr preferRelativeResize="0"/>
          <p:nvPr/>
        </p:nvPicPr>
        <p:blipFill rotWithShape="1">
          <a:blip r:embed="rId6">
            <a:alphaModFix/>
          </a:blip>
          <a:srcRect/>
          <a:stretch/>
        </p:blipFill>
        <p:spPr>
          <a:xfrm>
            <a:off x="45833" y="2504509"/>
            <a:ext cx="377532" cy="369235"/>
          </a:xfrm>
          <a:prstGeom prst="rect">
            <a:avLst/>
          </a:prstGeom>
          <a:noFill/>
          <a:ln>
            <a:noFill/>
          </a:ln>
          <a:effectLst>
            <a:outerShdw blurRad="50800" dist="38100" dir="5400000" algn="t" rotWithShape="0">
              <a:prstClr val="black">
                <a:alpha val="40000"/>
              </a:prstClr>
            </a:outerShdw>
          </a:effectLst>
        </p:spPr>
      </p:pic>
      <p:pic>
        <p:nvPicPr>
          <p:cNvPr id="45" name="Google Shape;134;p2">
            <a:hlinkClick r:id="" action="ppaction://noaction">
              <a:snd r:embed="rId10" name="Poem_5.wav"/>
            </a:hlinkClick>
            <a:extLst>
              <a:ext uri="{FF2B5EF4-FFF2-40B4-BE49-F238E27FC236}">
                <a16:creationId xmlns:a16="http://schemas.microsoft.com/office/drawing/2014/main" id="{EF3F237E-73B2-4F07-89F7-5619F49978F3}"/>
              </a:ext>
            </a:extLst>
          </p:cNvPr>
          <p:cNvPicPr preferRelativeResize="0"/>
          <p:nvPr/>
        </p:nvPicPr>
        <p:blipFill rotWithShape="1">
          <a:blip r:embed="rId6">
            <a:alphaModFix/>
          </a:blip>
          <a:srcRect/>
          <a:stretch/>
        </p:blipFill>
        <p:spPr>
          <a:xfrm>
            <a:off x="43918" y="2917427"/>
            <a:ext cx="377532" cy="369235"/>
          </a:xfrm>
          <a:prstGeom prst="rect">
            <a:avLst/>
          </a:prstGeom>
          <a:noFill/>
          <a:ln>
            <a:noFill/>
          </a:ln>
          <a:effectLst>
            <a:outerShdw blurRad="50800" dist="38100" dir="5400000" algn="t" rotWithShape="0">
              <a:prstClr val="black">
                <a:alpha val="40000"/>
              </a:prstClr>
            </a:outerShdw>
          </a:effectLst>
        </p:spPr>
      </p:pic>
      <p:pic>
        <p:nvPicPr>
          <p:cNvPr id="46" name="Google Shape;134;p2">
            <a:hlinkClick r:id="" action="ppaction://noaction">
              <a:snd r:embed="rId11" name="Poem_6.wav"/>
            </a:hlinkClick>
            <a:extLst>
              <a:ext uri="{FF2B5EF4-FFF2-40B4-BE49-F238E27FC236}">
                <a16:creationId xmlns:a16="http://schemas.microsoft.com/office/drawing/2014/main" id="{D556357C-29AC-4A37-9CBF-E51B33ACFC28}"/>
              </a:ext>
            </a:extLst>
          </p:cNvPr>
          <p:cNvPicPr preferRelativeResize="0"/>
          <p:nvPr/>
        </p:nvPicPr>
        <p:blipFill rotWithShape="1">
          <a:blip r:embed="rId6">
            <a:alphaModFix/>
          </a:blip>
          <a:srcRect/>
          <a:stretch/>
        </p:blipFill>
        <p:spPr>
          <a:xfrm>
            <a:off x="37852" y="3350686"/>
            <a:ext cx="377532" cy="369235"/>
          </a:xfrm>
          <a:prstGeom prst="rect">
            <a:avLst/>
          </a:prstGeom>
          <a:noFill/>
          <a:ln>
            <a:noFill/>
          </a:ln>
          <a:effectLst>
            <a:outerShdw blurRad="50800" dist="38100" dir="5400000" algn="t" rotWithShape="0">
              <a:prstClr val="black">
                <a:alpha val="40000"/>
              </a:prstClr>
            </a:outerShdw>
          </a:effectLst>
        </p:spPr>
      </p:pic>
      <p:pic>
        <p:nvPicPr>
          <p:cNvPr id="48" name="Google Shape;134;p2">
            <a:hlinkClick r:id="" action="ppaction://noaction">
              <a:snd r:embed="rId12" name="Poem_7.wav"/>
            </a:hlinkClick>
            <a:extLst>
              <a:ext uri="{FF2B5EF4-FFF2-40B4-BE49-F238E27FC236}">
                <a16:creationId xmlns:a16="http://schemas.microsoft.com/office/drawing/2014/main" id="{2CD9C76F-1319-42AE-A20F-14C4982C6638}"/>
              </a:ext>
            </a:extLst>
          </p:cNvPr>
          <p:cNvPicPr preferRelativeResize="0"/>
          <p:nvPr/>
        </p:nvPicPr>
        <p:blipFill rotWithShape="1">
          <a:blip r:embed="rId6">
            <a:alphaModFix/>
          </a:blip>
          <a:srcRect/>
          <a:stretch/>
        </p:blipFill>
        <p:spPr>
          <a:xfrm>
            <a:off x="37852" y="3809831"/>
            <a:ext cx="377532" cy="369235"/>
          </a:xfrm>
          <a:prstGeom prst="rect">
            <a:avLst/>
          </a:prstGeom>
          <a:noFill/>
          <a:ln>
            <a:noFill/>
          </a:ln>
          <a:effectLst>
            <a:outerShdw blurRad="50800" dist="38100" dir="5400000" algn="t" rotWithShape="0">
              <a:prstClr val="black">
                <a:alpha val="40000"/>
              </a:prstClr>
            </a:outerShdw>
          </a:effectLst>
        </p:spPr>
      </p:pic>
      <p:pic>
        <p:nvPicPr>
          <p:cNvPr id="49" name="Google Shape;134;p2">
            <a:hlinkClick r:id="" action="ppaction://noaction">
              <a:snd r:embed="rId13" name="Poem_8.wav"/>
            </a:hlinkClick>
            <a:extLst>
              <a:ext uri="{FF2B5EF4-FFF2-40B4-BE49-F238E27FC236}">
                <a16:creationId xmlns:a16="http://schemas.microsoft.com/office/drawing/2014/main" id="{275543EB-0A44-4D79-9A16-A3D283A70390}"/>
              </a:ext>
            </a:extLst>
          </p:cNvPr>
          <p:cNvPicPr preferRelativeResize="0"/>
          <p:nvPr/>
        </p:nvPicPr>
        <p:blipFill rotWithShape="1">
          <a:blip r:embed="rId6">
            <a:alphaModFix/>
          </a:blip>
          <a:srcRect/>
          <a:stretch/>
        </p:blipFill>
        <p:spPr>
          <a:xfrm>
            <a:off x="38650" y="4350553"/>
            <a:ext cx="377532" cy="369235"/>
          </a:xfrm>
          <a:prstGeom prst="rect">
            <a:avLst/>
          </a:prstGeom>
          <a:noFill/>
          <a:ln>
            <a:noFill/>
          </a:ln>
          <a:effectLst>
            <a:outerShdw blurRad="50800" dist="38100" dir="5400000" algn="t" rotWithShape="0">
              <a:prstClr val="black">
                <a:alpha val="40000"/>
              </a:prstClr>
            </a:outerShdw>
          </a:effectLst>
        </p:spPr>
      </p:pic>
      <p:pic>
        <p:nvPicPr>
          <p:cNvPr id="51" name="Google Shape;134;p2">
            <a:hlinkClick r:id="" action="ppaction://noaction">
              <a:snd r:embed="rId14" name="Poem_9.wav"/>
            </a:hlinkClick>
            <a:extLst>
              <a:ext uri="{FF2B5EF4-FFF2-40B4-BE49-F238E27FC236}">
                <a16:creationId xmlns:a16="http://schemas.microsoft.com/office/drawing/2014/main" id="{4251375E-6019-4181-8947-B27F5F9BC515}"/>
              </a:ext>
            </a:extLst>
          </p:cNvPr>
          <p:cNvPicPr preferRelativeResize="0"/>
          <p:nvPr/>
        </p:nvPicPr>
        <p:blipFill rotWithShape="1">
          <a:blip r:embed="rId6">
            <a:alphaModFix/>
          </a:blip>
          <a:srcRect/>
          <a:stretch/>
        </p:blipFill>
        <p:spPr>
          <a:xfrm>
            <a:off x="37852" y="4784040"/>
            <a:ext cx="377532" cy="369235"/>
          </a:xfrm>
          <a:prstGeom prst="rect">
            <a:avLst/>
          </a:prstGeom>
          <a:noFill/>
          <a:ln>
            <a:noFill/>
          </a:ln>
          <a:effectLst>
            <a:outerShdw blurRad="50800" dist="38100" dir="5400000" algn="t" rotWithShape="0">
              <a:prstClr val="black">
                <a:alpha val="40000"/>
              </a:prstClr>
            </a:outerShdw>
          </a:effectLst>
        </p:spPr>
      </p:pic>
      <p:pic>
        <p:nvPicPr>
          <p:cNvPr id="52" name="Google Shape;134;p2">
            <a:hlinkClick r:id="" action="ppaction://noaction">
              <a:snd r:embed="rId15" name="Poem_10.wav"/>
            </a:hlinkClick>
            <a:extLst>
              <a:ext uri="{FF2B5EF4-FFF2-40B4-BE49-F238E27FC236}">
                <a16:creationId xmlns:a16="http://schemas.microsoft.com/office/drawing/2014/main" id="{F44B874A-138A-4060-B6B2-4952B67C6F32}"/>
              </a:ext>
            </a:extLst>
          </p:cNvPr>
          <p:cNvPicPr preferRelativeResize="0"/>
          <p:nvPr/>
        </p:nvPicPr>
        <p:blipFill rotWithShape="1">
          <a:blip r:embed="rId6">
            <a:alphaModFix/>
          </a:blip>
          <a:srcRect/>
          <a:stretch/>
        </p:blipFill>
        <p:spPr>
          <a:xfrm>
            <a:off x="37852" y="5232943"/>
            <a:ext cx="377532" cy="369235"/>
          </a:xfrm>
          <a:prstGeom prst="rect">
            <a:avLst/>
          </a:prstGeom>
          <a:noFill/>
          <a:ln>
            <a:noFill/>
          </a:ln>
          <a:effectLst>
            <a:outerShdw blurRad="50800" dist="38100" dir="5400000" algn="t" rotWithShape="0">
              <a:prstClr val="black">
                <a:alpha val="40000"/>
              </a:prstClr>
            </a:outerShdw>
          </a:effectLst>
        </p:spPr>
      </p:pic>
      <p:pic>
        <p:nvPicPr>
          <p:cNvPr id="53" name="Google Shape;134;p2">
            <a:hlinkClick r:id="" action="ppaction://noaction">
              <a:snd r:embed="rId16" name="Poem_11.wav"/>
            </a:hlinkClick>
            <a:extLst>
              <a:ext uri="{FF2B5EF4-FFF2-40B4-BE49-F238E27FC236}">
                <a16:creationId xmlns:a16="http://schemas.microsoft.com/office/drawing/2014/main" id="{8F7D4FD2-67D0-427C-AFE3-DF07B670D10E}"/>
              </a:ext>
            </a:extLst>
          </p:cNvPr>
          <p:cNvPicPr preferRelativeResize="0"/>
          <p:nvPr/>
        </p:nvPicPr>
        <p:blipFill rotWithShape="1">
          <a:blip r:embed="rId6">
            <a:alphaModFix/>
          </a:blip>
          <a:srcRect/>
          <a:stretch/>
        </p:blipFill>
        <p:spPr>
          <a:xfrm>
            <a:off x="39281" y="5693408"/>
            <a:ext cx="377532" cy="369235"/>
          </a:xfrm>
          <a:prstGeom prst="rect">
            <a:avLst/>
          </a:prstGeom>
          <a:noFill/>
          <a:ln>
            <a:noFill/>
          </a:ln>
          <a:effectLst>
            <a:outerShdw blurRad="50800" dist="38100" dir="5400000" algn="t" rotWithShape="0">
              <a:prstClr val="black">
                <a:alpha val="40000"/>
              </a:prstClr>
            </a:outerShdw>
          </a:effectLst>
        </p:spPr>
      </p:pic>
      <p:pic>
        <p:nvPicPr>
          <p:cNvPr id="55" name="Google Shape;134;p2">
            <a:hlinkClick r:id="" action="ppaction://noaction">
              <a:snd r:embed="rId17" name="Poem_12.wav"/>
            </a:hlinkClick>
            <a:extLst>
              <a:ext uri="{FF2B5EF4-FFF2-40B4-BE49-F238E27FC236}">
                <a16:creationId xmlns:a16="http://schemas.microsoft.com/office/drawing/2014/main" id="{66BBB16A-8AEB-4F6D-8C46-962BFB0022B6}"/>
              </a:ext>
            </a:extLst>
          </p:cNvPr>
          <p:cNvPicPr preferRelativeResize="0"/>
          <p:nvPr/>
        </p:nvPicPr>
        <p:blipFill rotWithShape="1">
          <a:blip r:embed="rId6">
            <a:alphaModFix/>
          </a:blip>
          <a:srcRect/>
          <a:stretch/>
        </p:blipFill>
        <p:spPr>
          <a:xfrm>
            <a:off x="37852" y="6139796"/>
            <a:ext cx="377532" cy="369235"/>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765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500"/>
                                        <p:tgtEl>
                                          <p:spTgt spid="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xEl>
                                              <p:pRg st="1" end="1"/>
                                            </p:txEl>
                                          </p:spTgt>
                                        </p:tgtEl>
                                        <p:attrNameLst>
                                          <p:attrName>style.visibility</p:attrName>
                                        </p:attrNameLst>
                                      </p:cBhvr>
                                      <p:to>
                                        <p:strVal val="visible"/>
                                      </p:to>
                                    </p:set>
                                    <p:animEffect transition="in" filter="fade">
                                      <p:cBhvr>
                                        <p:cTn id="12" dur="500"/>
                                        <p:tgtEl>
                                          <p:spTgt spid="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xEl>
                                              <p:pRg st="2" end="2"/>
                                            </p:txEl>
                                          </p:spTgt>
                                        </p:tgtEl>
                                        <p:attrNameLst>
                                          <p:attrName>style.visibility</p:attrName>
                                        </p:attrNameLst>
                                      </p:cBhvr>
                                      <p:to>
                                        <p:strVal val="visible"/>
                                      </p:to>
                                    </p:set>
                                    <p:animEffect transition="in" filter="fade">
                                      <p:cBhvr>
                                        <p:cTn id="17" dur="500"/>
                                        <p:tgtEl>
                                          <p:spTgt spid="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xEl>
                                              <p:pRg st="3" end="3"/>
                                            </p:txEl>
                                          </p:spTgt>
                                        </p:tgtEl>
                                        <p:attrNameLst>
                                          <p:attrName>style.visibility</p:attrName>
                                        </p:attrNameLst>
                                      </p:cBhvr>
                                      <p:to>
                                        <p:strVal val="visible"/>
                                      </p:to>
                                    </p:set>
                                    <p:animEffect transition="in" filter="fade">
                                      <p:cBhvr>
                                        <p:cTn id="22" dur="500"/>
                                        <p:tgtEl>
                                          <p:spTgt spid="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xEl>
                                              <p:pRg st="4" end="4"/>
                                            </p:txEl>
                                          </p:spTgt>
                                        </p:tgtEl>
                                        <p:attrNameLst>
                                          <p:attrName>style.visibility</p:attrName>
                                        </p:attrNameLst>
                                      </p:cBhvr>
                                      <p:to>
                                        <p:strVal val="visible"/>
                                      </p:to>
                                    </p:set>
                                    <p:animEffect transition="in" filter="fade">
                                      <p:cBhvr>
                                        <p:cTn id="27" dur="500"/>
                                        <p:tgtEl>
                                          <p:spTgt spid="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xEl>
                                              <p:pRg st="5" end="5"/>
                                            </p:txEl>
                                          </p:spTgt>
                                        </p:tgtEl>
                                        <p:attrNameLst>
                                          <p:attrName>style.visibility</p:attrName>
                                        </p:attrNameLst>
                                      </p:cBhvr>
                                      <p:to>
                                        <p:strVal val="visible"/>
                                      </p:to>
                                    </p:set>
                                    <p:animEffect transition="in" filter="fade">
                                      <p:cBhvr>
                                        <p:cTn id="32" dur="500"/>
                                        <p:tgtEl>
                                          <p:spTgt spid="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50">
                                            <p:txEl>
                                              <p:pRg st="6" end="6"/>
                                            </p:txEl>
                                          </p:spTgt>
                                        </p:tgtEl>
                                        <p:attrNameLst>
                                          <p:attrName>style.visibility</p:attrName>
                                        </p:attrNameLst>
                                      </p:cBhvr>
                                      <p:to>
                                        <p:strVal val="visible"/>
                                      </p:to>
                                    </p:set>
                                    <p:animEffect transition="in" filter="fade">
                                      <p:cBhvr>
                                        <p:cTn id="89" dur="500"/>
                                        <p:tgtEl>
                                          <p:spTgt spid="50">
                                            <p:txEl>
                                              <p:pRg st="6" end="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50">
                                            <p:txEl>
                                              <p:pRg st="7" end="7"/>
                                            </p:txEl>
                                          </p:spTgt>
                                        </p:tgtEl>
                                        <p:attrNameLst>
                                          <p:attrName>style.visibility</p:attrName>
                                        </p:attrNameLst>
                                      </p:cBhvr>
                                      <p:to>
                                        <p:strVal val="visible"/>
                                      </p:to>
                                    </p:set>
                                    <p:animEffect transition="in" filter="fade">
                                      <p:cBhvr>
                                        <p:cTn id="94" dur="500"/>
                                        <p:tgtEl>
                                          <p:spTgt spid="50">
                                            <p:txEl>
                                              <p:pRg st="7" end="7"/>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50">
                                            <p:txEl>
                                              <p:pRg st="8" end="8"/>
                                            </p:txEl>
                                          </p:spTgt>
                                        </p:tgtEl>
                                        <p:attrNameLst>
                                          <p:attrName>style.visibility</p:attrName>
                                        </p:attrNameLst>
                                      </p:cBhvr>
                                      <p:to>
                                        <p:strVal val="visible"/>
                                      </p:to>
                                    </p:set>
                                    <p:animEffect transition="in" filter="fade">
                                      <p:cBhvr>
                                        <p:cTn id="99" dur="500"/>
                                        <p:tgtEl>
                                          <p:spTgt spid="50">
                                            <p:txEl>
                                              <p:pRg st="8" end="8"/>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0">
                                            <p:txEl>
                                              <p:pRg st="9" end="9"/>
                                            </p:txEl>
                                          </p:spTgt>
                                        </p:tgtEl>
                                        <p:attrNameLst>
                                          <p:attrName>style.visibility</p:attrName>
                                        </p:attrNameLst>
                                      </p:cBhvr>
                                      <p:to>
                                        <p:strVal val="visible"/>
                                      </p:to>
                                    </p:set>
                                    <p:animEffect transition="in" filter="fade">
                                      <p:cBhvr>
                                        <p:cTn id="104" dur="500"/>
                                        <p:tgtEl>
                                          <p:spTgt spid="50">
                                            <p:txEl>
                                              <p:pRg st="9" end="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50">
                                            <p:txEl>
                                              <p:pRg st="10" end="10"/>
                                            </p:txEl>
                                          </p:spTgt>
                                        </p:tgtEl>
                                        <p:attrNameLst>
                                          <p:attrName>style.visibility</p:attrName>
                                        </p:attrNameLst>
                                      </p:cBhvr>
                                      <p:to>
                                        <p:strVal val="visible"/>
                                      </p:to>
                                    </p:set>
                                    <p:animEffect transition="in" filter="fade">
                                      <p:cBhvr>
                                        <p:cTn id="109" dur="500"/>
                                        <p:tgtEl>
                                          <p:spTgt spid="50">
                                            <p:txEl>
                                              <p:pRg st="10" end="1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50">
                                            <p:txEl>
                                              <p:pRg st="11" end="11"/>
                                            </p:txEl>
                                          </p:spTgt>
                                        </p:tgtEl>
                                        <p:attrNameLst>
                                          <p:attrName>style.visibility</p:attrName>
                                        </p:attrNameLst>
                                      </p:cBhvr>
                                      <p:to>
                                        <p:strVal val="visible"/>
                                      </p:to>
                                    </p:set>
                                    <p:animEffect transition="in" filter="fade">
                                      <p:cBhvr>
                                        <p:cTn id="114" dur="500"/>
                                        <p:tgtEl>
                                          <p:spTgt spid="50">
                                            <p:txEl>
                                              <p:pRg st="11" end="1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0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0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0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0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20"/>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08"/>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4"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7" grpId="0" animBg="1"/>
      <p:bldP spid="8" grpId="0" animBg="1"/>
      <p:bldP spid="9" grpId="0" animBg="1"/>
      <p:bldP spid="11" grpId="0" animBg="1"/>
      <p:bldP spid="12" grpId="0" animBg="1"/>
      <p:bldP spid="13" grpId="0" animBg="1"/>
      <p:bldP spid="16" grpId="0" animBg="1"/>
      <p:bldP spid="17" grpId="0" animBg="1"/>
      <p:bldP spid="18" grpId="0" animBg="1"/>
      <p:bldP spid="19" grpId="0" animBg="1"/>
      <p:bldP spid="20" grpId="0" animBg="1"/>
      <p:bldP spid="21" grpId="0" animBg="1"/>
      <p:bldP spid="107" grpId="0" animBg="1"/>
      <p:bldP spid="10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9F3724A0-3AAF-4710-9554-3C506A6CF1A0}"/>
              </a:ext>
            </a:extLst>
          </p:cNvPr>
          <p:cNvSpPr/>
          <p:nvPr/>
        </p:nvSpPr>
        <p:spPr>
          <a:xfrm>
            <a:off x="9235470" y="-12178"/>
            <a:ext cx="3003480" cy="6870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Noto Sans CJK SC" pitchFamily="2"/>
              <a:cs typeface="Lohit Devanagari" pitchFamily="2"/>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111;p3">
            <a:extLst>
              <a:ext uri="{FF2B5EF4-FFF2-40B4-BE49-F238E27FC236}">
                <a16:creationId xmlns:a16="http://schemas.microsoft.com/office/drawing/2014/main" id="{7D85ED2D-C9F9-40FE-8AE0-84AD26829893}"/>
              </a:ext>
            </a:extLst>
          </p:cNvPr>
          <p:cNvPicPr/>
          <p:nvPr/>
        </p:nvPicPr>
        <p:blipFill>
          <a:blip r:embed="rId5"/>
          <a:stretch/>
        </p:blipFill>
        <p:spPr>
          <a:xfrm>
            <a:off x="11085614" y="71250"/>
            <a:ext cx="775440" cy="775440"/>
          </a:xfrm>
          <a:prstGeom prst="rect">
            <a:avLst/>
          </a:prstGeom>
          <a:ln>
            <a:noFill/>
          </a:ln>
        </p:spPr>
      </p:pic>
      <p:sp>
        <p:nvSpPr>
          <p:cNvPr id="15" name="Title 1">
            <a:extLst>
              <a:ext uri="{FF2B5EF4-FFF2-40B4-BE49-F238E27FC236}">
                <a16:creationId xmlns:a16="http://schemas.microsoft.com/office/drawing/2014/main" id="{EE79FBF1-84E7-41ED-9578-296C4C57AE28}"/>
              </a:ext>
            </a:extLst>
          </p:cNvPr>
          <p:cNvSpPr txBox="1">
            <a:spLocks/>
          </p:cNvSpPr>
          <p:nvPr/>
        </p:nvSpPr>
        <p:spPr>
          <a:xfrm>
            <a:off x="9551083" y="362169"/>
            <a:ext cx="1437332" cy="396360"/>
          </a:xfrm>
          <a:prstGeom prst="rect">
            <a:avLst/>
          </a:prstGeom>
          <a:solidFill>
            <a:srgbClr val="002060"/>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4" name="Rectangle 53">
            <a:extLst>
              <a:ext uri="{FF2B5EF4-FFF2-40B4-BE49-F238E27FC236}">
                <a16:creationId xmlns:a16="http://schemas.microsoft.com/office/drawing/2014/main" id="{2FEC9F00-6617-443C-A89F-DBF5E5C6F32A}"/>
              </a:ext>
            </a:extLst>
          </p:cNvPr>
          <p:cNvSpPr/>
          <p:nvPr/>
        </p:nvSpPr>
        <p:spPr>
          <a:xfrm>
            <a:off x="2170362" y="6509358"/>
            <a:ext cx="4282470" cy="400110"/>
          </a:xfrm>
          <a:prstGeom prst="rect">
            <a:avLst/>
          </a:prstGeom>
        </p:spPr>
        <p:txBody>
          <a:bodyPr wrap="square">
            <a:spAutoFit/>
          </a:bodyPr>
          <a:lstStyle/>
          <a:p>
            <a:pPr algn="r" hangingPunct="0"/>
            <a:r>
              <a:rPr lang="en-GB" sz="2000" b="1" dirty="0">
                <a:solidFill>
                  <a:srgbClr val="FF0000"/>
                </a:solidFill>
                <a:latin typeface="Segoe Print" panose="02000600000000000000" pitchFamily="2" charset="0"/>
                <a:ea typeface="Noto Sans CJK SC" pitchFamily="2"/>
                <a:cs typeface="Lohit Devanagari" pitchFamily="2"/>
              </a:rPr>
              <a:t>Marie-Odile Guillou           </a:t>
            </a:r>
          </a:p>
        </p:txBody>
      </p:sp>
      <p:sp>
        <p:nvSpPr>
          <p:cNvPr id="73" name="Freeform: Shape 72">
            <a:extLst>
              <a:ext uri="{FF2B5EF4-FFF2-40B4-BE49-F238E27FC236}">
                <a16:creationId xmlns:a16="http://schemas.microsoft.com/office/drawing/2014/main" id="{8BAB4244-1373-45D1-88D1-33D4835EA980}"/>
              </a:ext>
            </a:extLst>
          </p:cNvPr>
          <p:cNvSpPr/>
          <p:nvPr/>
        </p:nvSpPr>
        <p:spPr>
          <a:xfrm>
            <a:off x="-3566" y="0"/>
            <a:ext cx="3003480" cy="6870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2026A"/>
          </a:solidFill>
          <a:ln>
            <a:no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Noto Sans CJK SC" pitchFamily="2"/>
              <a:cs typeface="Lohit Devanagari" pitchFamily="2"/>
            </a:endParaRPr>
          </a:p>
        </p:txBody>
      </p:sp>
      <p:sp>
        <p:nvSpPr>
          <p:cNvPr id="75" name="TextBox 74">
            <a:extLst>
              <a:ext uri="{FF2B5EF4-FFF2-40B4-BE49-F238E27FC236}">
                <a16:creationId xmlns:a16="http://schemas.microsoft.com/office/drawing/2014/main" id="{6622CF64-E5D6-4A87-84D4-9C0119A0E8F7}"/>
              </a:ext>
            </a:extLst>
          </p:cNvPr>
          <p:cNvSpPr txBox="1"/>
          <p:nvPr/>
        </p:nvSpPr>
        <p:spPr>
          <a:xfrm>
            <a:off x="0" y="18997"/>
            <a:ext cx="8419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Century Gothic" panose="020B0502020202020204" pitchFamily="34" charset="0"/>
              </a:rPr>
              <a:t>Bonne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000" b="1" i="0" u="none" strike="noStrike" kern="1200" cap="none" spc="0" normalizeH="0" baseline="0" noProof="0" dirty="0" err="1">
                <a:ln>
                  <a:noFill/>
                </a:ln>
                <a:solidFill>
                  <a:schemeClr val="bg1"/>
                </a:solidFill>
                <a:effectLst/>
                <a:uLnTx/>
                <a:uFillTx/>
                <a:latin typeface="Century Gothic" panose="020B0502020202020204" pitchFamily="34" charset="0"/>
              </a:rPr>
              <a:t>ann</a:t>
            </a: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rPr>
              <a:t>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et</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bonne sant</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é</a:t>
            </a:r>
          </a:p>
        </p:txBody>
      </p:sp>
      <p:sp>
        <p:nvSpPr>
          <p:cNvPr id="80" name="TextBox 79">
            <a:extLst>
              <a:ext uri="{FF2B5EF4-FFF2-40B4-BE49-F238E27FC236}">
                <a16:creationId xmlns:a16="http://schemas.microsoft.com/office/drawing/2014/main" id="{A48C4FBF-9D39-4D97-9A50-980EC6A4A18C}"/>
              </a:ext>
            </a:extLst>
          </p:cNvPr>
          <p:cNvSpPr txBox="1"/>
          <p:nvPr/>
        </p:nvSpPr>
        <p:spPr>
          <a:xfrm>
            <a:off x="25645" y="568478"/>
            <a:ext cx="2144717"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Lis.</a:t>
            </a:r>
          </a:p>
        </p:txBody>
      </p:sp>
      <p:sp>
        <p:nvSpPr>
          <p:cNvPr id="50" name="Rectangle 49">
            <a:extLst>
              <a:ext uri="{FF2B5EF4-FFF2-40B4-BE49-F238E27FC236}">
                <a16:creationId xmlns:a16="http://schemas.microsoft.com/office/drawing/2014/main" id="{8C9B3824-F309-4229-8E5A-256A0D9AC53F}"/>
              </a:ext>
            </a:extLst>
          </p:cNvPr>
          <p:cNvSpPr/>
          <p:nvPr/>
        </p:nvSpPr>
        <p:spPr>
          <a:xfrm>
            <a:off x="237873" y="968588"/>
            <a:ext cx="6096000" cy="5582106"/>
          </a:xfrm>
          <a:prstGeom prst="rect">
            <a:avLst/>
          </a:prstGeom>
          <a:solidFill>
            <a:sysClr val="window" lastClr="FFFFFF"/>
          </a:solidFill>
        </p:spPr>
        <p:txBody>
          <a:bodyPr>
            <a:spAutoFit/>
          </a:bodyPr>
          <a:lstStyle/>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Noto Sans CJK SC" pitchFamily="2"/>
                <a:cs typeface="Lohit Devanagari" pitchFamily="2"/>
              </a:rPr>
              <a:t>Célébrer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Noto Sans CJK SC" pitchFamily="2"/>
                <a:cs typeface="Lohit Devanagari" pitchFamily="2"/>
              </a:rPr>
              <a:t> et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Noto Sans CJK SC" pitchFamily="2"/>
                <a:cs typeface="Lohit Devanagari" pitchFamily="2"/>
              </a:rPr>
              <a:t>souhaiter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Noto Sans CJK SC" pitchFamily="2"/>
                <a:cs typeface="Lohit Devanagari" pitchFamily="2"/>
              </a:rPr>
              <a:t> </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Bonne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Année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fêter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le premier jour de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l´année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Échanger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des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vœux</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jusqu´à</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fin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janvier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participer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aux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festivités</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Regarder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les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feux</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d´artifice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passer</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Se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baigner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dans de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l´eau</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assez</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glacée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chanter, manger,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jouer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et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danser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C´est</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partager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galette bien dorée</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Aller à son restaurant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préféré</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Organiser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fête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improvisée</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endParaRP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Donner des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étrennes</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se dire « Bonne santé ! »</a:t>
            </a:r>
          </a:p>
          <a:p>
            <a:pPr marL="0" marR="0" lvl="0" indent="0" defTabSz="914400" eaLnBrk="1" fontAlgn="auto" latinLnBrk="0" hangingPunct="0">
              <a:lnSpc>
                <a:spcPct val="15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S´embrasser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souhaiter</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une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bonne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Andika" pitchFamily="2"/>
                <a:cs typeface="Andika" pitchFamily="2"/>
              </a:rPr>
              <a:t>année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Andika" pitchFamily="2"/>
                <a:cs typeface="Andika" pitchFamily="2"/>
              </a:rPr>
              <a:t> !</a:t>
            </a:r>
          </a:p>
        </p:txBody>
      </p:sp>
      <p:sp>
        <p:nvSpPr>
          <p:cNvPr id="41" name="TextBox 40">
            <a:extLst>
              <a:ext uri="{FF2B5EF4-FFF2-40B4-BE49-F238E27FC236}">
                <a16:creationId xmlns:a16="http://schemas.microsoft.com/office/drawing/2014/main" id="{B91014F0-2512-43DB-ABFE-4A5D2B69B1B2}"/>
              </a:ext>
            </a:extLst>
          </p:cNvPr>
          <p:cNvSpPr txBox="1"/>
          <p:nvPr/>
        </p:nvSpPr>
        <p:spPr>
          <a:xfrm>
            <a:off x="6575312" y="1031334"/>
            <a:ext cx="5658778" cy="1880451"/>
          </a:xfrm>
          <a:prstGeom prst="rect">
            <a:avLst/>
          </a:prstGeom>
          <a:solidFill>
            <a:srgbClr val="EFF9FB"/>
          </a:solidFill>
        </p:spPr>
        <p:txBody>
          <a:bodyPr wrap="square" rtlCol="0">
            <a:spAutoFit/>
          </a:bodyPr>
          <a:lstStyle/>
          <a:p>
            <a:pPr>
              <a:lnSpc>
                <a:spcPct val="150000"/>
              </a:lnSpc>
              <a:defRPr/>
            </a:pPr>
            <a:r>
              <a:rPr lang="en-GB" sz="2000" dirty="0">
                <a:solidFill>
                  <a:srgbClr val="002060"/>
                </a:solidFill>
                <a:latin typeface="Century Gothic" panose="020B0502020202020204" pitchFamily="34" charset="0"/>
              </a:rPr>
              <a:t>This is a poem about celebrating new year.</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Write down as many activities that French people do to celebrate the new year, as you can.</a:t>
            </a:r>
          </a:p>
        </p:txBody>
      </p:sp>
      <p:sp>
        <p:nvSpPr>
          <p:cNvPr id="6" name="Rectangle: Rounded Corners 5">
            <a:extLst>
              <a:ext uri="{FF2B5EF4-FFF2-40B4-BE49-F238E27FC236}">
                <a16:creationId xmlns:a16="http://schemas.microsoft.com/office/drawing/2014/main" id="{5FC94162-A438-4DA7-8D92-3739D92AECB6}"/>
              </a:ext>
            </a:extLst>
          </p:cNvPr>
          <p:cNvSpPr/>
          <p:nvPr/>
        </p:nvSpPr>
        <p:spPr>
          <a:xfrm>
            <a:off x="1752600" y="1031334"/>
            <a:ext cx="3352800"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4EEBD0ED-B47F-41E8-B0CB-0747DBE75DCB}"/>
              </a:ext>
            </a:extLst>
          </p:cNvPr>
          <p:cNvSpPr/>
          <p:nvPr/>
        </p:nvSpPr>
        <p:spPr>
          <a:xfrm>
            <a:off x="228600" y="1971559"/>
            <a:ext cx="2571750"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EDC0DA18-370A-446C-A118-A54D1C38B0DD}"/>
              </a:ext>
            </a:extLst>
          </p:cNvPr>
          <p:cNvSpPr/>
          <p:nvPr/>
        </p:nvSpPr>
        <p:spPr>
          <a:xfrm>
            <a:off x="237873" y="2900123"/>
            <a:ext cx="3352800"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A80DA2F2-7058-4B96-BF7C-DB573AF9605F}"/>
              </a:ext>
            </a:extLst>
          </p:cNvPr>
          <p:cNvSpPr/>
          <p:nvPr/>
        </p:nvSpPr>
        <p:spPr>
          <a:xfrm>
            <a:off x="256675" y="3374640"/>
            <a:ext cx="4982462"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78A20916-0131-4DC4-A4C2-59EA2539E1B7}"/>
              </a:ext>
            </a:extLst>
          </p:cNvPr>
          <p:cNvSpPr/>
          <p:nvPr/>
        </p:nvSpPr>
        <p:spPr>
          <a:xfrm>
            <a:off x="958797" y="3822916"/>
            <a:ext cx="1022403"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53325578-C146-42B7-8A6F-9277A3E5F819}"/>
              </a:ext>
            </a:extLst>
          </p:cNvPr>
          <p:cNvSpPr/>
          <p:nvPr/>
        </p:nvSpPr>
        <p:spPr>
          <a:xfrm>
            <a:off x="2040299" y="3822916"/>
            <a:ext cx="1022403"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B59DF300-DE3D-40CA-A39B-1179E4154623}"/>
              </a:ext>
            </a:extLst>
          </p:cNvPr>
          <p:cNvSpPr/>
          <p:nvPr/>
        </p:nvSpPr>
        <p:spPr>
          <a:xfrm>
            <a:off x="3149268" y="3822916"/>
            <a:ext cx="729299"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73FC7791-2EF5-4735-850C-3B8C9558C4D5}"/>
              </a:ext>
            </a:extLst>
          </p:cNvPr>
          <p:cNvSpPr/>
          <p:nvPr/>
        </p:nvSpPr>
        <p:spPr>
          <a:xfrm>
            <a:off x="4160812" y="3841488"/>
            <a:ext cx="1022403" cy="4001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6D328481-99D1-48EF-B5B0-F700571FA931}"/>
              </a:ext>
            </a:extLst>
          </p:cNvPr>
          <p:cNvSpPr/>
          <p:nvPr/>
        </p:nvSpPr>
        <p:spPr>
          <a:xfrm>
            <a:off x="1003273" y="4261126"/>
            <a:ext cx="2587400" cy="507786"/>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CE2C76E3-17DD-447C-B7CB-C1B53CD8CC4B}"/>
              </a:ext>
            </a:extLst>
          </p:cNvPr>
          <p:cNvSpPr/>
          <p:nvPr/>
        </p:nvSpPr>
        <p:spPr>
          <a:xfrm>
            <a:off x="256675" y="4693139"/>
            <a:ext cx="3621892" cy="4131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E7FCD162-B25F-4DF6-B729-CA5E4B532DC7}"/>
              </a:ext>
            </a:extLst>
          </p:cNvPr>
          <p:cNvSpPr/>
          <p:nvPr/>
        </p:nvSpPr>
        <p:spPr>
          <a:xfrm>
            <a:off x="256675" y="5175323"/>
            <a:ext cx="2372225" cy="431734"/>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19E8C838-278F-4728-A0A1-CD324F630C15}"/>
              </a:ext>
            </a:extLst>
          </p:cNvPr>
          <p:cNvSpPr/>
          <p:nvPr/>
        </p:nvSpPr>
        <p:spPr>
          <a:xfrm>
            <a:off x="256675" y="5689357"/>
            <a:ext cx="2543675" cy="335309"/>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95F0895E-7C95-4661-B596-2AE96956CE10}"/>
              </a:ext>
            </a:extLst>
          </p:cNvPr>
          <p:cNvSpPr/>
          <p:nvPr/>
        </p:nvSpPr>
        <p:spPr>
          <a:xfrm>
            <a:off x="2930931" y="5634578"/>
            <a:ext cx="3003480" cy="367710"/>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7068C6DF-DB05-41B0-BC19-B4A8A52E960D}"/>
              </a:ext>
            </a:extLst>
          </p:cNvPr>
          <p:cNvSpPr/>
          <p:nvPr/>
        </p:nvSpPr>
        <p:spPr>
          <a:xfrm>
            <a:off x="256675" y="6089467"/>
            <a:ext cx="1724525" cy="335309"/>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66975CAA-18ED-4F90-8EA1-CFE3F9F7D176}"/>
              </a:ext>
            </a:extLst>
          </p:cNvPr>
          <p:cNvSpPr txBox="1"/>
          <p:nvPr/>
        </p:nvSpPr>
        <p:spPr>
          <a:xfrm>
            <a:off x="9258510" y="6108933"/>
            <a:ext cx="2956530" cy="707886"/>
          </a:xfrm>
          <a:prstGeom prst="rect">
            <a:avLst/>
          </a:prstGeom>
          <a:solidFill>
            <a:srgbClr val="002060"/>
          </a:solidFill>
        </p:spPr>
        <p:txBody>
          <a:bodyPr wrap="square" rtlCol="0">
            <a:spAutoFit/>
          </a:bodyPr>
          <a:lstStyle/>
          <a:p>
            <a:r>
              <a:rPr lang="en-GB" sz="2000" dirty="0">
                <a:solidFill>
                  <a:schemeClr val="bg1"/>
                </a:solidFill>
                <a:latin typeface="Century Gothic" panose="020B0502020202020204" pitchFamily="34" charset="0"/>
              </a:rPr>
              <a:t>se </a:t>
            </a:r>
            <a:r>
              <a:rPr lang="en-GB" sz="2000" dirty="0" err="1">
                <a:solidFill>
                  <a:schemeClr val="bg1"/>
                </a:solidFill>
                <a:latin typeface="Century Gothic" panose="020B0502020202020204" pitchFamily="34" charset="0"/>
              </a:rPr>
              <a:t>baigner</a:t>
            </a:r>
            <a:r>
              <a:rPr lang="en-GB" sz="2000" dirty="0">
                <a:solidFill>
                  <a:schemeClr val="bg1"/>
                </a:solidFill>
                <a:latin typeface="Century Gothic" panose="020B0502020202020204" pitchFamily="34" charset="0"/>
              </a:rPr>
              <a:t> – to bathe</a:t>
            </a:r>
            <a:br>
              <a:rPr lang="en-GB" sz="2000" dirty="0">
                <a:solidFill>
                  <a:schemeClr val="bg1"/>
                </a:solidFill>
                <a:latin typeface="Century Gothic" panose="020B0502020202020204" pitchFamily="34" charset="0"/>
              </a:rPr>
            </a:br>
            <a:r>
              <a:rPr lang="en-GB" sz="2000" dirty="0" err="1">
                <a:solidFill>
                  <a:schemeClr val="bg1"/>
                </a:solidFill>
                <a:latin typeface="Century Gothic" panose="020B0502020202020204" pitchFamily="34" charset="0"/>
              </a:rPr>
              <a:t>s’embrasser</a:t>
            </a:r>
            <a:r>
              <a:rPr lang="en-GB" sz="2000" dirty="0">
                <a:solidFill>
                  <a:schemeClr val="bg1"/>
                </a:solidFill>
                <a:latin typeface="Century Gothic" panose="020B0502020202020204" pitchFamily="34" charset="0"/>
              </a:rPr>
              <a:t> – to hug</a:t>
            </a:r>
          </a:p>
        </p:txBody>
      </p:sp>
      <p:sp>
        <p:nvSpPr>
          <p:cNvPr id="47" name="TextBox 46">
            <a:extLst>
              <a:ext uri="{FF2B5EF4-FFF2-40B4-BE49-F238E27FC236}">
                <a16:creationId xmlns:a16="http://schemas.microsoft.com/office/drawing/2014/main" id="{B7C4B9E1-824C-43A7-B05B-AE93F42D6605}"/>
              </a:ext>
            </a:extLst>
          </p:cNvPr>
          <p:cNvSpPr txBox="1"/>
          <p:nvPr/>
        </p:nvSpPr>
        <p:spPr>
          <a:xfrm>
            <a:off x="6575312" y="930118"/>
            <a:ext cx="5658778" cy="5527603"/>
          </a:xfrm>
          <a:prstGeom prst="rect">
            <a:avLst/>
          </a:prstGeom>
          <a:solidFill>
            <a:srgbClr val="EFF9FB"/>
          </a:solidFill>
        </p:spPr>
        <p:txBody>
          <a:bodyPr wrap="square" rtlCol="0">
            <a:spAutoFit/>
          </a:bodyPr>
          <a:lstStyle/>
          <a:p>
            <a:pPr>
              <a:lnSpc>
                <a:spcPct val="150000"/>
              </a:lnSpc>
              <a:defRPr/>
            </a:pPr>
            <a:r>
              <a:rPr lang="en-GB" sz="2000" dirty="0">
                <a:solidFill>
                  <a:srgbClr val="002060"/>
                </a:solidFill>
                <a:latin typeface="Century Gothic" panose="020B0502020202020204" pitchFamily="34" charset="0"/>
              </a:rPr>
              <a:t>Celebrate and wish “Happy New Year”</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celebrating the first day of the year</a:t>
            </a:r>
            <a:br>
              <a:rPr lang="en-GB" sz="2000"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Exchanging good wishes until the end of January</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taking part in the festivities</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Watching the fireworks pass</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Bathing in ice cold water</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singing, eating, playing and dancing</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It’s sharing a golden galette</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Going to your favourite restaurant</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Organising a small party</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Giving presents, saying “Good health”</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Hugging, wishing a happy new year!</a:t>
            </a:r>
          </a:p>
        </p:txBody>
      </p:sp>
      <p:pic>
        <p:nvPicPr>
          <p:cNvPr id="2" name="Poem_all">
            <a:hlinkClick r:id="" action="ppaction://media"/>
            <a:extLst>
              <a:ext uri="{FF2B5EF4-FFF2-40B4-BE49-F238E27FC236}">
                <a16:creationId xmlns:a16="http://schemas.microsoft.com/office/drawing/2014/main" id="{F9017B9F-E460-4C96-B96C-D432542C9C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57401" y="79183"/>
            <a:ext cx="609600" cy="609600"/>
          </a:xfrm>
          <a:prstGeom prst="rect">
            <a:avLst/>
          </a:prstGeom>
        </p:spPr>
      </p:pic>
    </p:spTree>
    <p:extLst>
      <p:ext uri="{BB962C8B-B14F-4D97-AF65-F5344CB8AC3E}">
        <p14:creationId xmlns:p14="http://schemas.microsoft.com/office/powerpoint/2010/main" val="15793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737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2"/>
                </p:tgtEl>
              </p:cMediaNode>
            </p:audio>
          </p:childTnLst>
        </p:cTn>
      </p:par>
    </p:tnLst>
    <p:bldLst>
      <p:bldP spid="41" grpId="0" animBg="1"/>
      <p:bldP spid="6" grpId="0" animBg="1"/>
      <p:bldP spid="43" grpId="0" animBg="1"/>
      <p:bldP spid="44" grpId="0" animBg="1"/>
      <p:bldP spid="45" grpId="0" animBg="1"/>
      <p:bldP spid="46" grpId="0" animBg="1"/>
      <p:bldP spid="48" grpId="0" animBg="1"/>
      <p:bldP spid="49" grpId="0" animBg="1"/>
      <p:bldP spid="51" grpId="0" animBg="1"/>
      <p:bldP spid="52" grpId="0" animBg="1"/>
      <p:bldP spid="53" grpId="0" animBg="1"/>
      <p:bldP spid="55" grpId="0" animBg="1"/>
      <p:bldP spid="56" grpId="0" animBg="1"/>
      <p:bldP spid="57" grpId="0" animBg="1"/>
      <p:bldP spid="58"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DA0774D4-36E5-44FD-B8A1-E4F27511670F}"/>
              </a:ext>
            </a:extLst>
          </p:cNvPr>
          <p:cNvGraphicFramePr>
            <a:graphicFrameLocks noGrp="1"/>
          </p:cNvGraphicFramePr>
          <p:nvPr>
            <p:extLst>
              <p:ext uri="{D42A27DB-BD31-4B8C-83A1-F6EECF244321}">
                <p14:modId xmlns:p14="http://schemas.microsoft.com/office/powerpoint/2010/main" val="3988055437"/>
              </p:ext>
            </p:extLst>
          </p:nvPr>
        </p:nvGraphicFramePr>
        <p:xfrm>
          <a:off x="304858" y="1833785"/>
          <a:ext cx="11601392" cy="4952133"/>
        </p:xfrm>
        <a:graphic>
          <a:graphicData uri="http://schemas.openxmlformats.org/drawingml/2006/table">
            <a:tbl>
              <a:tblPr firstRow="1" bandRow="1">
                <a:tableStyleId>{5940675A-B579-460E-94D1-54222C63F5DA}</a:tableStyleId>
              </a:tblPr>
              <a:tblGrid>
                <a:gridCol w="575627">
                  <a:extLst>
                    <a:ext uri="{9D8B030D-6E8A-4147-A177-3AD203B41FA5}">
                      <a16:colId xmlns:a16="http://schemas.microsoft.com/office/drawing/2014/main" val="19151007"/>
                    </a:ext>
                  </a:extLst>
                </a:gridCol>
                <a:gridCol w="751988">
                  <a:extLst>
                    <a:ext uri="{9D8B030D-6E8A-4147-A177-3AD203B41FA5}">
                      <a16:colId xmlns:a16="http://schemas.microsoft.com/office/drawing/2014/main" val="4065176639"/>
                    </a:ext>
                  </a:extLst>
                </a:gridCol>
                <a:gridCol w="1015477">
                  <a:extLst>
                    <a:ext uri="{9D8B030D-6E8A-4147-A177-3AD203B41FA5}">
                      <a16:colId xmlns:a16="http://schemas.microsoft.com/office/drawing/2014/main" val="1444073228"/>
                    </a:ext>
                  </a:extLst>
                </a:gridCol>
                <a:gridCol w="9258300">
                  <a:extLst>
                    <a:ext uri="{9D8B030D-6E8A-4147-A177-3AD203B41FA5}">
                      <a16:colId xmlns:a16="http://schemas.microsoft.com/office/drawing/2014/main" val="3003680278"/>
                    </a:ext>
                  </a:extLst>
                </a:gridCol>
              </a:tblGrid>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Tu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Vous</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93018176"/>
                  </a:ext>
                </a:extLst>
              </a:tr>
              <a:tr h="550237">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2400" dirty="0">
                          <a:solidFill>
                            <a:srgbClr val="002060"/>
                          </a:solidFill>
                          <a:latin typeface="Century Gothic" panose="020B0502020202020204" pitchFamily="34" charset="0"/>
                        </a:rPr>
                        <a:t>How 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00633080"/>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24604004"/>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50467269"/>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4414464"/>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400438100"/>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599200024"/>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Which day 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769498019"/>
                  </a:ext>
                </a:extLst>
              </a:tr>
              <a:tr h="550237">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 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96628291"/>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130875" cy="523220"/>
          </a:xfrm>
        </p:spPr>
        <p:txBody>
          <a:bodyPr>
            <a:noAutofit/>
          </a:bodyPr>
          <a:lstStyle/>
          <a:p>
            <a:r>
              <a:rPr lang="es-AR" sz="3200" b="1" dirty="0" err="1">
                <a:solidFill>
                  <a:srgbClr val="002060"/>
                </a:solidFill>
                <a:latin typeface="Century Gothic" panose="020B0502020202020204" pitchFamily="34" charset="0"/>
                <a:cs typeface="Arial"/>
                <a:sym typeface="Arial"/>
                <a:hlinkClick r:id="" action="ppaction://noaction">
                  <a:snd r:embed="rId3" name="traditions.wav"/>
                </a:hlinkClick>
              </a:rPr>
              <a:t>Follow</a:t>
            </a:r>
            <a:r>
              <a:rPr lang="es-AR" sz="3200" b="1" dirty="0">
                <a:solidFill>
                  <a:srgbClr val="002060"/>
                </a:solidFill>
                <a:latin typeface="Century Gothic" panose="020B0502020202020204" pitchFamily="34" charset="0"/>
                <a:cs typeface="Arial"/>
                <a:sym typeface="Arial"/>
                <a:hlinkClick r:id="" action="ppaction://noaction">
                  <a:snd r:embed="rId3" name="traditions.wav"/>
                </a:hlinkClick>
              </a:rPr>
              <a:t> up 2: Les </a:t>
            </a:r>
            <a:r>
              <a:rPr lang="es-AR" sz="3200" b="1" dirty="0" err="1">
                <a:solidFill>
                  <a:srgbClr val="002060"/>
                </a:solidFill>
                <a:latin typeface="Century Gothic" panose="020B0502020202020204" pitchFamily="34" charset="0"/>
                <a:cs typeface="Arial"/>
                <a:sym typeface="Arial"/>
                <a:hlinkClick r:id="" action="ppaction://noaction">
                  <a:snd r:embed="rId3" name="traditions.wav"/>
                </a:hlinkClick>
              </a:rPr>
              <a:t>traditions</a:t>
            </a:r>
            <a:r>
              <a:rPr lang="es-AR" sz="3200" b="1" dirty="0">
                <a:solidFill>
                  <a:srgbClr val="002060"/>
                </a:solidFill>
                <a:latin typeface="Century Gothic" panose="020B0502020202020204" pitchFamily="34" charset="0"/>
                <a:cs typeface="Arial"/>
                <a:sym typeface="Arial"/>
                <a:hlinkClick r:id="" action="ppaction://noaction">
                  <a:snd r:embed="rId3" name="traditions.wav"/>
                </a:hlinkClick>
              </a:rPr>
              <a:t> de No</a:t>
            </a:r>
            <a:r>
              <a:rPr lang="az-Cyrl-AZ" sz="3200" b="1" dirty="0">
                <a:solidFill>
                  <a:srgbClr val="002060"/>
                </a:solidFill>
                <a:latin typeface="Century Gothic" panose="020B0502020202020204" pitchFamily="34" charset="0"/>
                <a:cs typeface="Arial"/>
                <a:sym typeface="Arial"/>
                <a:hlinkClick r:id="" action="ppaction://noaction">
                  <a:snd r:embed="rId3" name="traditions.wav"/>
                </a:hlinkClick>
              </a:rPr>
              <a:t>ё</a:t>
            </a:r>
            <a:r>
              <a:rPr lang="en-GB" sz="3200" b="1" dirty="0">
                <a:solidFill>
                  <a:srgbClr val="002060"/>
                </a:solidFill>
                <a:latin typeface="Century Gothic" panose="020B0502020202020204" pitchFamily="34" charset="0"/>
                <a:cs typeface="Arial"/>
                <a:sym typeface="Arial"/>
                <a:hlinkClick r:id="" action="ppaction://noaction">
                  <a:snd r:embed="rId3" name="traditions.wav"/>
                </a:hlinkClick>
              </a:rPr>
              <a:t>l à </a:t>
            </a:r>
            <a:r>
              <a:rPr lang="en-GB" sz="3200" b="1" dirty="0" err="1">
                <a:solidFill>
                  <a:srgbClr val="002060"/>
                </a:solidFill>
                <a:latin typeface="Century Gothic" panose="020B0502020202020204" pitchFamily="34" charset="0"/>
                <a:cs typeface="Arial"/>
                <a:sym typeface="Arial"/>
                <a:hlinkClick r:id="" action="ppaction://noaction">
                  <a:snd r:embed="rId3" name="traditions.wav"/>
                </a:hlinkClick>
              </a:rPr>
              <a:t>Haïti</a:t>
            </a:r>
            <a:endParaRPr lang="en-GB" sz="3200" dirty="0">
              <a:hlinkClick r:id="" action="ppaction://noaction">
                <a:snd r:embed="rId3" name="traditions.wav"/>
              </a:hlinkClick>
            </a:endParaRPr>
          </a:p>
        </p:txBody>
      </p:sp>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342;p5">
            <a:hlinkClick r:id="" action="ppaction://noaction">
              <a:snd r:embed="rId4" name="Max parle.wav"/>
            </a:hlinkClick>
            <a:extLst>
              <a:ext uri="{FF2B5EF4-FFF2-40B4-BE49-F238E27FC236}">
                <a16:creationId xmlns:a16="http://schemas.microsoft.com/office/drawing/2014/main" id="{7AB1EE10-8E97-42E5-B02C-6F066DB684C2}"/>
              </a:ext>
            </a:extLst>
          </p:cNvPr>
          <p:cNvSpPr txBox="1"/>
          <p:nvPr/>
        </p:nvSpPr>
        <p:spPr>
          <a:xfrm>
            <a:off x="123171" y="683020"/>
            <a:ext cx="10619349" cy="461624"/>
          </a:xfrm>
          <a:prstGeom prst="rect">
            <a:avLst/>
          </a:prstGeom>
          <a:noFill/>
          <a:ln>
            <a:noFill/>
          </a:ln>
        </p:spPr>
        <p:txBody>
          <a:bodyPr spcFirstLastPara="1" wrap="square" lIns="91425" tIns="45700" rIns="91425" bIns="45700" anchor="t" anchorCtr="0">
            <a:spAutoFit/>
          </a:bodyPr>
          <a:lstStyle/>
          <a:p>
            <a:pPr lvl="0">
              <a:buClr>
                <a:srgbClr val="1F4E79"/>
              </a:buClr>
              <a:buSzPts val="3200"/>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Max pose des questions. 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parle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à </a:t>
            </a:r>
            <a:r>
              <a:rPr lang="en-GB" sz="2400" kern="0" dirty="0">
                <a:solidFill>
                  <a:srgbClr val="002060"/>
                </a:solidFill>
                <a:latin typeface="Century Gothic"/>
                <a:ea typeface="Century Gothic"/>
                <a:cs typeface="Century Gothic"/>
                <a:sym typeface="Century Gothic"/>
              </a:rPr>
              <a:t>Jean-Michel </a:t>
            </a:r>
            <a:r>
              <a:rPr lang="en-GB" sz="2400" kern="0" dirty="0" err="1">
                <a:solidFill>
                  <a:srgbClr val="002060"/>
                </a:solidFill>
                <a:latin typeface="Century Gothic"/>
                <a:ea typeface="Century Gothic"/>
                <a:cs typeface="Century Gothic"/>
                <a:sym typeface="Century Gothic"/>
              </a:rPr>
              <a:t>ou</a:t>
            </a:r>
            <a:r>
              <a:rPr lang="en-GB" sz="2400" kern="0" dirty="0">
                <a:solidFill>
                  <a:srgbClr val="002060"/>
                </a:solidFill>
                <a:latin typeface="Century Gothic"/>
                <a:ea typeface="Century Gothic"/>
                <a:cs typeface="Century Gothic"/>
                <a:sym typeface="Century Gothic"/>
              </a:rPr>
              <a:t> à la </a:t>
            </a:r>
            <a:r>
              <a:rPr lang="en-GB" sz="2400" kern="0" dirty="0" err="1">
                <a:solidFill>
                  <a:srgbClr val="002060"/>
                </a:solidFill>
                <a:latin typeface="Century Gothic"/>
                <a:ea typeface="Century Gothic"/>
                <a:cs typeface="Century Gothic"/>
                <a:sym typeface="Century Gothic"/>
              </a:rPr>
              <a:t>mère</a:t>
            </a:r>
            <a:r>
              <a:rPr lang="en-GB" sz="2400" kern="0" dirty="0">
                <a:solidFill>
                  <a:srgbClr val="002060"/>
                </a:solidFill>
                <a:latin typeface="Century Gothic"/>
                <a:ea typeface="Century Gothic"/>
                <a:cs typeface="Century Gothic"/>
                <a:sym typeface="Century Gothic"/>
              </a:rPr>
              <a:t> de J-M ? </a:t>
            </a:r>
            <a:endParaRPr kumimoji="0" sz="11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34" name="CustomShape 22">
            <a:hlinkClick r:id="" action="ppaction://noaction">
              <a:snd r:embed="rId5" name="FL1.wav"/>
            </a:hlinkClick>
            <a:extLst>
              <a:ext uri="{FF2B5EF4-FFF2-40B4-BE49-F238E27FC236}">
                <a16:creationId xmlns:a16="http://schemas.microsoft.com/office/drawing/2014/main" id="{E0482996-C907-412E-B712-3D5BC0A1BCFE}"/>
              </a:ext>
            </a:extLst>
          </p:cNvPr>
          <p:cNvSpPr/>
          <p:nvPr/>
        </p:nvSpPr>
        <p:spPr>
          <a:xfrm>
            <a:off x="361647" y="2451173"/>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23">
            <a:hlinkClick r:id="" action="ppaction://noaction">
              <a:snd r:embed="rId6" name="FL2.wav"/>
            </a:hlinkClick>
            <a:extLst>
              <a:ext uri="{FF2B5EF4-FFF2-40B4-BE49-F238E27FC236}">
                <a16:creationId xmlns:a16="http://schemas.microsoft.com/office/drawing/2014/main" id="{925E4C93-4B9E-4B2A-A44E-384D80B5567A}"/>
              </a:ext>
            </a:extLst>
          </p:cNvPr>
          <p:cNvSpPr/>
          <p:nvPr/>
        </p:nvSpPr>
        <p:spPr>
          <a:xfrm>
            <a:off x="361647" y="299382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CustomShape 24">
            <a:hlinkClick r:id="" action="ppaction://noaction">
              <a:snd r:embed="rId7" name="FL3.wav"/>
            </a:hlinkClick>
            <a:extLst>
              <a:ext uri="{FF2B5EF4-FFF2-40B4-BE49-F238E27FC236}">
                <a16:creationId xmlns:a16="http://schemas.microsoft.com/office/drawing/2014/main" id="{E798066A-EB05-4D20-918D-8EAE00FBF290}"/>
              </a:ext>
            </a:extLst>
          </p:cNvPr>
          <p:cNvSpPr/>
          <p:nvPr/>
        </p:nvSpPr>
        <p:spPr>
          <a:xfrm>
            <a:off x="358488" y="3536475"/>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7" name="Speech Bubble: Rectangle with Corners Rounded 36">
            <a:extLst>
              <a:ext uri="{FF2B5EF4-FFF2-40B4-BE49-F238E27FC236}">
                <a16:creationId xmlns:a16="http://schemas.microsoft.com/office/drawing/2014/main" id="{8D32DA79-FD27-45D0-AA42-01C270FEA18F}"/>
              </a:ext>
            </a:extLst>
          </p:cNvPr>
          <p:cNvSpPr/>
          <p:nvPr/>
        </p:nvSpPr>
        <p:spPr>
          <a:xfrm>
            <a:off x="4239867" y="1188278"/>
            <a:ext cx="2875689" cy="709527"/>
          </a:xfrm>
          <a:prstGeom prst="wedgeRoundRectCallout">
            <a:avLst>
              <a:gd name="adj1" fmla="val -66599"/>
              <a:gd name="adj2" fmla="val -1308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a:solidFill>
                  <a:srgbClr val="002060"/>
                </a:solidFill>
                <a:latin typeface="Century Gothic" panose="020B0502020202020204" pitchFamily="34" charset="0"/>
                <a:cs typeface="Arial"/>
                <a:sym typeface="Arial"/>
              </a:rPr>
              <a:t>No</a:t>
            </a:r>
            <a:r>
              <a:rPr lang="az-Cyrl-AZ" sz="2400" b="1" dirty="0">
                <a:solidFill>
                  <a:srgbClr val="002060"/>
                </a:solidFill>
                <a:latin typeface="Century Gothic" panose="020B0502020202020204" pitchFamily="34" charset="0"/>
                <a:cs typeface="Arial"/>
                <a:sym typeface="Arial"/>
              </a:rPr>
              <a:t>ё</a:t>
            </a:r>
            <a:r>
              <a:rPr lang="en-GB" sz="2400" b="1" dirty="0">
                <a:solidFill>
                  <a:srgbClr val="002060"/>
                </a:solidFill>
                <a:latin typeface="Century Gothic" panose="020B0502020202020204" pitchFamily="34" charset="0"/>
                <a:cs typeface="Arial"/>
                <a:sym typeface="Arial"/>
              </a:rPr>
              <a:t>l à </a:t>
            </a:r>
            <a:r>
              <a:rPr lang="en-GB" sz="2400" b="1" dirty="0" err="1">
                <a:solidFill>
                  <a:srgbClr val="002060"/>
                </a:solidFill>
                <a:latin typeface="Century Gothic" panose="020B0502020202020204" pitchFamily="34" charset="0"/>
                <a:cs typeface="Arial"/>
                <a:sym typeface="Arial"/>
              </a:rPr>
              <a:t>Haïti</a:t>
            </a:r>
            <a:r>
              <a:rPr lang="en-GB" sz="2400" b="1" dirty="0">
                <a:solidFill>
                  <a:srgbClr val="002060"/>
                </a:solidFill>
                <a:latin typeface="Century Gothic" panose="020B0502020202020204" pitchFamily="34" charset="0"/>
                <a:cs typeface="Arial"/>
                <a:sym typeface="Arial"/>
              </a:rPr>
              <a:t>, </a:t>
            </a:r>
            <a:r>
              <a:rPr lang="en-GB" sz="2400" b="1" dirty="0" err="1">
                <a:solidFill>
                  <a:srgbClr val="002060"/>
                </a:solidFill>
                <a:latin typeface="Century Gothic" panose="020B0502020202020204" pitchFamily="34" charset="0"/>
                <a:cs typeface="Arial"/>
                <a:sym typeface="Arial"/>
              </a:rPr>
              <a:t>c’est</a:t>
            </a:r>
            <a:r>
              <a:rPr lang="en-GB" sz="2400" b="1" dirty="0">
                <a:solidFill>
                  <a:srgbClr val="002060"/>
                </a:solidFill>
                <a:latin typeface="Century Gothic" panose="020B0502020202020204" pitchFamily="34" charset="0"/>
                <a:cs typeface="Arial"/>
                <a:sym typeface="Arial"/>
              </a:rPr>
              <a:t> comment ?</a:t>
            </a:r>
            <a:endParaRPr lang="en-GB" sz="2400" b="1" dirty="0">
              <a:solidFill>
                <a:srgbClr val="002060"/>
              </a:solidFill>
              <a:latin typeface="Century Gothic" panose="020B0502020202020204" pitchFamily="34" charset="0"/>
            </a:endParaRPr>
          </a:p>
        </p:txBody>
      </p:sp>
      <p:pic>
        <p:nvPicPr>
          <p:cNvPr id="40" name="Picture 39">
            <a:extLst>
              <a:ext uri="{FF2B5EF4-FFF2-40B4-BE49-F238E27FC236}">
                <a16:creationId xmlns:a16="http://schemas.microsoft.com/office/drawing/2014/main" id="{DA552BBD-A9B7-4C35-A864-CA0DEF3B6D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467" y="1157615"/>
            <a:ext cx="696747" cy="673779"/>
          </a:xfrm>
          <a:prstGeom prst="rect">
            <a:avLst/>
          </a:prstGeom>
        </p:spPr>
      </p:pic>
      <p:pic>
        <p:nvPicPr>
          <p:cNvPr id="57" name="Picture 56" descr="Icon&#10;&#10;Description automatically generated">
            <a:extLst>
              <a:ext uri="{FF2B5EF4-FFF2-40B4-BE49-F238E27FC236}">
                <a16:creationId xmlns:a16="http://schemas.microsoft.com/office/drawing/2014/main" id="{815D0644-F641-486D-9F7F-01E54951EA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8" name="Title 1">
            <a:extLst>
              <a:ext uri="{FF2B5EF4-FFF2-40B4-BE49-F238E27FC236}">
                <a16:creationId xmlns:a16="http://schemas.microsoft.com/office/drawing/2014/main" id="{4275D5B8-0727-49D3-B45B-F8C1C5D465F8}"/>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2" descr="Navidad, El Árbol De Navidad, Bell, Calcetín, Un Regalo">
            <a:extLst>
              <a:ext uri="{FF2B5EF4-FFF2-40B4-BE49-F238E27FC236}">
                <a16:creationId xmlns:a16="http://schemas.microsoft.com/office/drawing/2014/main" id="{DC870DFD-47D2-4291-8F2A-278FE2F0872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0013" r="27968" b="37333"/>
          <a:stretch/>
        </p:blipFill>
        <p:spPr bwMode="auto">
          <a:xfrm>
            <a:off x="10761741" y="105119"/>
            <a:ext cx="597539" cy="9503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A picture containing text, monitor, computer, indoor&#10;&#10;Description automatically generated">
            <a:hlinkClick r:id="" action="ppaction://noaction">
              <a:snd r:embed="rId11" name="s5_full conversation.wav"/>
            </a:hlinkClick>
            <a:extLst>
              <a:ext uri="{FF2B5EF4-FFF2-40B4-BE49-F238E27FC236}">
                <a16:creationId xmlns:a16="http://schemas.microsoft.com/office/drawing/2014/main" id="{1B3198B2-69A3-43CB-8ED0-41F4515186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6766" y="1153037"/>
            <a:ext cx="1099429" cy="669965"/>
          </a:xfrm>
          <a:prstGeom prst="rect">
            <a:avLst/>
          </a:prstGeom>
        </p:spPr>
      </p:pic>
      <p:pic>
        <p:nvPicPr>
          <p:cNvPr id="61" name="Picture 60">
            <a:extLst>
              <a:ext uri="{FF2B5EF4-FFF2-40B4-BE49-F238E27FC236}">
                <a16:creationId xmlns:a16="http://schemas.microsoft.com/office/drawing/2014/main" id="{DF0B2A71-9E12-4A3B-BFE3-F7202EA6FFA0}"/>
              </a:ext>
            </a:extLst>
          </p:cNvPr>
          <p:cNvPicPr>
            <a:picLocks noChangeAspect="1"/>
          </p:cNvPicPr>
          <p:nvPr/>
        </p:nvPicPr>
        <p:blipFill rotWithShape="1">
          <a:blip r:embed="rId13">
            <a:extLst>
              <a:ext uri="{28A0092B-C50C-407E-A947-70E740481C1C}">
                <a14:useLocalDpi xmlns:a14="http://schemas.microsoft.com/office/drawing/2010/main" val="0"/>
              </a:ext>
            </a:extLst>
          </a:blip>
          <a:srcRect b="64308"/>
          <a:stretch/>
        </p:blipFill>
        <p:spPr>
          <a:xfrm>
            <a:off x="3048365" y="1073691"/>
            <a:ext cx="926675" cy="749311"/>
          </a:xfrm>
          <a:prstGeom prst="rect">
            <a:avLst/>
          </a:prstGeom>
        </p:spPr>
      </p:pic>
      <p:pic>
        <p:nvPicPr>
          <p:cNvPr id="62" name="Picture 61" descr="A picture containing text, monitor, computer, indoor&#10;&#10;Description automatically generated">
            <a:hlinkClick r:id="" action="ppaction://noaction">
              <a:snd r:embed="rId11" name="s5_full conversation.wav"/>
            </a:hlinkClick>
            <a:extLst>
              <a:ext uri="{FF2B5EF4-FFF2-40B4-BE49-F238E27FC236}">
                <a16:creationId xmlns:a16="http://schemas.microsoft.com/office/drawing/2014/main" id="{F56D61E1-6F55-4BEE-A119-E86AABA9DD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3214" y="1153037"/>
            <a:ext cx="1099429" cy="669965"/>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F428AB04-03DE-4533-A6AD-AF2AD38A2273}"/>
              </a:ext>
            </a:extLst>
          </p:cNvPr>
          <p:cNvPicPr>
            <a:picLocks noChangeAspect="1"/>
          </p:cNvPicPr>
          <p:nvPr/>
        </p:nvPicPr>
        <p:blipFill rotWithShape="1">
          <a:blip r:embed="rId14">
            <a:extLst>
              <a:ext uri="{28A0092B-C50C-407E-A947-70E740481C1C}">
                <a14:useLocalDpi xmlns:a14="http://schemas.microsoft.com/office/drawing/2010/main" val="0"/>
              </a:ext>
            </a:extLst>
          </a:blip>
          <a:srcRect b="47778"/>
          <a:stretch/>
        </p:blipFill>
        <p:spPr>
          <a:xfrm>
            <a:off x="1826084" y="1142254"/>
            <a:ext cx="677478" cy="601265"/>
          </a:xfrm>
          <a:prstGeom prst="rect">
            <a:avLst/>
          </a:prstGeom>
        </p:spPr>
      </p:pic>
      <p:sp>
        <p:nvSpPr>
          <p:cNvPr id="63" name="CustomShape 22">
            <a:hlinkClick r:id="" action="ppaction://noaction">
              <a:snd r:embed="rId15" name="FL4.wav"/>
            </a:hlinkClick>
            <a:extLst>
              <a:ext uri="{FF2B5EF4-FFF2-40B4-BE49-F238E27FC236}">
                <a16:creationId xmlns:a16="http://schemas.microsoft.com/office/drawing/2014/main" id="{6D6748EA-6A82-4DD2-AAE8-5AA6975F8DC7}"/>
              </a:ext>
            </a:extLst>
          </p:cNvPr>
          <p:cNvSpPr/>
          <p:nvPr/>
        </p:nvSpPr>
        <p:spPr>
          <a:xfrm>
            <a:off x="361647" y="407589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6" name="FL5.wav"/>
            </a:hlinkClick>
            <a:extLst>
              <a:ext uri="{FF2B5EF4-FFF2-40B4-BE49-F238E27FC236}">
                <a16:creationId xmlns:a16="http://schemas.microsoft.com/office/drawing/2014/main" id="{8BDA3893-A8CA-4FEA-97AE-D2C43EC572A6}"/>
              </a:ext>
            </a:extLst>
          </p:cNvPr>
          <p:cNvSpPr/>
          <p:nvPr/>
        </p:nvSpPr>
        <p:spPr>
          <a:xfrm>
            <a:off x="361647" y="4618545"/>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4">
            <a:hlinkClick r:id="" action="ppaction://noaction">
              <a:snd r:embed="rId17" name="FL6.wav"/>
            </a:hlinkClick>
            <a:extLst>
              <a:ext uri="{FF2B5EF4-FFF2-40B4-BE49-F238E27FC236}">
                <a16:creationId xmlns:a16="http://schemas.microsoft.com/office/drawing/2014/main" id="{2FDF0452-E0E2-4E89-9F2A-0DB95AC9C46F}"/>
              </a:ext>
            </a:extLst>
          </p:cNvPr>
          <p:cNvSpPr/>
          <p:nvPr/>
        </p:nvSpPr>
        <p:spPr>
          <a:xfrm>
            <a:off x="358488" y="5161196"/>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6" name="CustomShape 23">
            <a:hlinkClick r:id="" action="ppaction://noaction">
              <a:snd r:embed="rId18" name="FL7.wav"/>
            </a:hlinkClick>
            <a:extLst>
              <a:ext uri="{FF2B5EF4-FFF2-40B4-BE49-F238E27FC236}">
                <a16:creationId xmlns:a16="http://schemas.microsoft.com/office/drawing/2014/main" id="{A126C457-D9E0-4B56-B68E-8F158B6FEC68}"/>
              </a:ext>
            </a:extLst>
          </p:cNvPr>
          <p:cNvSpPr/>
          <p:nvPr/>
        </p:nvSpPr>
        <p:spPr>
          <a:xfrm>
            <a:off x="361647" y="5753313"/>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CustomShape 24">
            <a:hlinkClick r:id="" action="ppaction://noaction">
              <a:snd r:embed="rId19" name="FL8.wav"/>
            </a:hlinkClick>
            <a:extLst>
              <a:ext uri="{FF2B5EF4-FFF2-40B4-BE49-F238E27FC236}">
                <a16:creationId xmlns:a16="http://schemas.microsoft.com/office/drawing/2014/main" id="{2B196B6E-E6CE-4825-A4D2-582209841FDA}"/>
              </a:ext>
            </a:extLst>
          </p:cNvPr>
          <p:cNvSpPr/>
          <p:nvPr/>
        </p:nvSpPr>
        <p:spPr>
          <a:xfrm>
            <a:off x="358488" y="629596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8" name="Picture 67" descr="Shape, arrow&#10;&#10;Description automatically generated">
            <a:extLst>
              <a:ext uri="{FF2B5EF4-FFF2-40B4-BE49-F238E27FC236}">
                <a16:creationId xmlns:a16="http://schemas.microsoft.com/office/drawing/2014/main" id="{A801A9E7-BA2E-48C3-8C3F-34850A3189D5}"/>
              </a:ext>
            </a:extLst>
          </p:cNvPr>
          <p:cNvPicPr>
            <a:picLocks noChangeAspect="1"/>
          </p:cNvPicPr>
          <p:nvPr/>
        </p:nvPicPr>
        <p:blipFill>
          <a:blip r:embed="rId20"/>
          <a:stretch>
            <a:fillRect/>
          </a:stretch>
        </p:blipFill>
        <p:spPr>
          <a:xfrm>
            <a:off x="1933468" y="2451173"/>
            <a:ext cx="462709" cy="428729"/>
          </a:xfrm>
          <a:prstGeom prst="rect">
            <a:avLst/>
          </a:prstGeom>
        </p:spPr>
      </p:pic>
      <p:sp>
        <p:nvSpPr>
          <p:cNvPr id="69" name="Google Shape;342;p5">
            <a:extLst>
              <a:ext uri="{FF2B5EF4-FFF2-40B4-BE49-F238E27FC236}">
                <a16:creationId xmlns:a16="http://schemas.microsoft.com/office/drawing/2014/main" id="{7E9DFC40-81D8-4F43-8989-048C62172D6B}"/>
              </a:ext>
            </a:extLst>
          </p:cNvPr>
          <p:cNvSpPr txBox="1"/>
          <p:nvPr/>
        </p:nvSpPr>
        <p:spPr>
          <a:xfrm>
            <a:off x="2682643" y="1862216"/>
            <a:ext cx="2689457" cy="461624"/>
          </a:xfrm>
          <a:prstGeom prst="rect">
            <a:avLst/>
          </a:prstGeom>
          <a:noFill/>
          <a:ln>
            <a:noFill/>
          </a:ln>
        </p:spPr>
        <p:txBody>
          <a:bodyPr spcFirstLastPara="1" wrap="square" lIns="91425" tIns="45700" rIns="91425" bIns="45700" anchor="t" anchorCtr="0">
            <a:spAutoFit/>
          </a:bodyPr>
          <a:lstStyle/>
          <a:p>
            <a:pPr lvl="0">
              <a:buClr>
                <a:srgbClr val="1F4E79"/>
              </a:buClr>
              <a:buSzPts val="3200"/>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anglais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1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50F34DBA-D14F-43B9-97CB-1DA8430C3102}"/>
              </a:ext>
            </a:extLst>
          </p:cNvPr>
          <p:cNvSpPr txBox="1"/>
          <p:nvPr/>
        </p:nvSpPr>
        <p:spPr>
          <a:xfrm>
            <a:off x="4990141" y="2417691"/>
            <a:ext cx="440055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celebrate Christmas in Haiti?</a:t>
            </a:r>
          </a:p>
        </p:txBody>
      </p:sp>
      <p:pic>
        <p:nvPicPr>
          <p:cNvPr id="70" name="Picture 69" descr="Shape, arrow&#10;&#10;Description automatically generated">
            <a:extLst>
              <a:ext uri="{FF2B5EF4-FFF2-40B4-BE49-F238E27FC236}">
                <a16:creationId xmlns:a16="http://schemas.microsoft.com/office/drawing/2014/main" id="{54D3BEB8-8631-4D13-B167-F76F7F63FFC5}"/>
              </a:ext>
            </a:extLst>
          </p:cNvPr>
          <p:cNvPicPr>
            <a:picLocks noChangeAspect="1"/>
          </p:cNvPicPr>
          <p:nvPr/>
        </p:nvPicPr>
        <p:blipFill>
          <a:blip r:embed="rId20"/>
          <a:stretch>
            <a:fillRect/>
          </a:stretch>
        </p:blipFill>
        <p:spPr>
          <a:xfrm>
            <a:off x="1042241" y="2961455"/>
            <a:ext cx="462709" cy="428729"/>
          </a:xfrm>
          <a:prstGeom prst="rect">
            <a:avLst/>
          </a:prstGeom>
        </p:spPr>
      </p:pic>
      <p:sp>
        <p:nvSpPr>
          <p:cNvPr id="71" name="TextBox 70">
            <a:extLst>
              <a:ext uri="{FF2B5EF4-FFF2-40B4-BE49-F238E27FC236}">
                <a16:creationId xmlns:a16="http://schemas.microsoft.com/office/drawing/2014/main" id="{748BD20C-71D1-4E15-A646-86E63F3807E9}"/>
              </a:ext>
            </a:extLst>
          </p:cNvPr>
          <p:cNvSpPr txBox="1"/>
          <p:nvPr/>
        </p:nvSpPr>
        <p:spPr>
          <a:xfrm>
            <a:off x="4095481" y="3012584"/>
            <a:ext cx="70542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make a ‘</a:t>
            </a:r>
            <a:r>
              <a:rPr lang="en-GB" sz="2400" dirty="0" err="1">
                <a:solidFill>
                  <a:srgbClr val="002060"/>
                </a:solidFill>
                <a:latin typeface="Century Gothic" panose="020B0502020202020204" pitchFamily="34" charset="0"/>
              </a:rPr>
              <a:t>fanal</a:t>
            </a:r>
            <a:r>
              <a:rPr lang="en-GB" sz="2400" dirty="0">
                <a:solidFill>
                  <a:srgbClr val="002060"/>
                </a:solidFill>
                <a:latin typeface="Century Gothic" panose="020B0502020202020204" pitchFamily="34" charset="0"/>
              </a:rPr>
              <a:t>’ (lantern) for Christmas in Haiti?</a:t>
            </a:r>
          </a:p>
        </p:txBody>
      </p:sp>
      <p:pic>
        <p:nvPicPr>
          <p:cNvPr id="72" name="Picture 71" descr="Shape, arrow&#10;&#10;Description automatically generated">
            <a:extLst>
              <a:ext uri="{FF2B5EF4-FFF2-40B4-BE49-F238E27FC236}">
                <a16:creationId xmlns:a16="http://schemas.microsoft.com/office/drawing/2014/main" id="{865D1D32-9C37-4C9B-B2C7-58672A2A6572}"/>
              </a:ext>
            </a:extLst>
          </p:cNvPr>
          <p:cNvPicPr>
            <a:picLocks noChangeAspect="1"/>
          </p:cNvPicPr>
          <p:nvPr/>
        </p:nvPicPr>
        <p:blipFill>
          <a:blip r:embed="rId20"/>
          <a:stretch>
            <a:fillRect/>
          </a:stretch>
        </p:blipFill>
        <p:spPr>
          <a:xfrm>
            <a:off x="1901573" y="3569043"/>
            <a:ext cx="462709" cy="428729"/>
          </a:xfrm>
          <a:prstGeom prst="rect">
            <a:avLst/>
          </a:prstGeom>
        </p:spPr>
      </p:pic>
      <p:sp>
        <p:nvSpPr>
          <p:cNvPr id="73" name="TextBox 72">
            <a:extLst>
              <a:ext uri="{FF2B5EF4-FFF2-40B4-BE49-F238E27FC236}">
                <a16:creationId xmlns:a16="http://schemas.microsoft.com/office/drawing/2014/main" id="{3F45A627-81E1-4399-8495-320029CCC97F}"/>
              </a:ext>
            </a:extLst>
          </p:cNvPr>
          <p:cNvSpPr txBox="1"/>
          <p:nvPr/>
        </p:nvSpPr>
        <p:spPr>
          <a:xfrm>
            <a:off x="4123152" y="3530576"/>
            <a:ext cx="70542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celebrate Christmas in the house?</a:t>
            </a:r>
          </a:p>
        </p:txBody>
      </p:sp>
      <p:sp>
        <p:nvSpPr>
          <p:cNvPr id="74" name="TextBox 73">
            <a:extLst>
              <a:ext uri="{FF2B5EF4-FFF2-40B4-BE49-F238E27FC236}">
                <a16:creationId xmlns:a16="http://schemas.microsoft.com/office/drawing/2014/main" id="{F6AB4EE3-C3A8-4307-84A4-7C512413E197}"/>
              </a:ext>
            </a:extLst>
          </p:cNvPr>
          <p:cNvSpPr txBox="1"/>
          <p:nvPr/>
        </p:nvSpPr>
        <p:spPr>
          <a:xfrm>
            <a:off x="4095481" y="4075894"/>
            <a:ext cx="70542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exchange good wishes during December?</a:t>
            </a:r>
          </a:p>
        </p:txBody>
      </p:sp>
      <p:pic>
        <p:nvPicPr>
          <p:cNvPr id="75" name="Picture 74" descr="Shape, arrow&#10;&#10;Description automatically generated">
            <a:extLst>
              <a:ext uri="{FF2B5EF4-FFF2-40B4-BE49-F238E27FC236}">
                <a16:creationId xmlns:a16="http://schemas.microsoft.com/office/drawing/2014/main" id="{46CDDF5E-01E2-4EE1-9C0D-637B06C0CEA5}"/>
              </a:ext>
            </a:extLst>
          </p:cNvPr>
          <p:cNvPicPr>
            <a:picLocks noChangeAspect="1"/>
          </p:cNvPicPr>
          <p:nvPr/>
        </p:nvPicPr>
        <p:blipFill>
          <a:blip r:embed="rId20"/>
          <a:stretch>
            <a:fillRect/>
          </a:stretch>
        </p:blipFill>
        <p:spPr>
          <a:xfrm>
            <a:off x="1901572" y="4095486"/>
            <a:ext cx="462709" cy="428729"/>
          </a:xfrm>
          <a:prstGeom prst="rect">
            <a:avLst/>
          </a:prstGeom>
        </p:spPr>
      </p:pic>
      <p:pic>
        <p:nvPicPr>
          <p:cNvPr id="79" name="Picture 78" descr="Shape, arrow&#10;&#10;Description automatically generated">
            <a:extLst>
              <a:ext uri="{FF2B5EF4-FFF2-40B4-BE49-F238E27FC236}">
                <a16:creationId xmlns:a16="http://schemas.microsoft.com/office/drawing/2014/main" id="{1382E873-12FB-4506-AB8F-E01B232C4BC0}"/>
              </a:ext>
            </a:extLst>
          </p:cNvPr>
          <p:cNvPicPr>
            <a:picLocks noChangeAspect="1"/>
          </p:cNvPicPr>
          <p:nvPr/>
        </p:nvPicPr>
        <p:blipFill>
          <a:blip r:embed="rId20"/>
          <a:stretch>
            <a:fillRect/>
          </a:stretch>
        </p:blipFill>
        <p:spPr>
          <a:xfrm>
            <a:off x="1051093" y="4586176"/>
            <a:ext cx="462709" cy="428729"/>
          </a:xfrm>
          <a:prstGeom prst="rect">
            <a:avLst/>
          </a:prstGeom>
        </p:spPr>
      </p:pic>
      <p:sp>
        <p:nvSpPr>
          <p:cNvPr id="80" name="TextBox 79">
            <a:extLst>
              <a:ext uri="{FF2B5EF4-FFF2-40B4-BE49-F238E27FC236}">
                <a16:creationId xmlns:a16="http://schemas.microsoft.com/office/drawing/2014/main" id="{CA4483BB-A067-4860-A671-C8485049E5FF}"/>
              </a:ext>
            </a:extLst>
          </p:cNvPr>
          <p:cNvSpPr txBox="1"/>
          <p:nvPr/>
        </p:nvSpPr>
        <p:spPr>
          <a:xfrm>
            <a:off x="4123152" y="4666179"/>
            <a:ext cx="70542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wish everyone ‘Happy New Year’ in January?</a:t>
            </a:r>
          </a:p>
        </p:txBody>
      </p:sp>
      <p:sp>
        <p:nvSpPr>
          <p:cNvPr id="81" name="TextBox 80">
            <a:extLst>
              <a:ext uri="{FF2B5EF4-FFF2-40B4-BE49-F238E27FC236}">
                <a16:creationId xmlns:a16="http://schemas.microsoft.com/office/drawing/2014/main" id="{C43D78A4-3C3A-4B7E-A163-4FA78FF60BA5}"/>
              </a:ext>
            </a:extLst>
          </p:cNvPr>
          <p:cNvSpPr txBox="1"/>
          <p:nvPr/>
        </p:nvSpPr>
        <p:spPr>
          <a:xfrm>
            <a:off x="4115612" y="5195745"/>
            <a:ext cx="70542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prepare cakes for Christmas?</a:t>
            </a:r>
          </a:p>
        </p:txBody>
      </p:sp>
      <p:pic>
        <p:nvPicPr>
          <p:cNvPr id="82" name="Picture 81" descr="Shape, arrow&#10;&#10;Description automatically generated">
            <a:extLst>
              <a:ext uri="{FF2B5EF4-FFF2-40B4-BE49-F238E27FC236}">
                <a16:creationId xmlns:a16="http://schemas.microsoft.com/office/drawing/2014/main" id="{B3205B82-0D3C-4353-957A-3BC3A4E8DABF}"/>
              </a:ext>
            </a:extLst>
          </p:cNvPr>
          <p:cNvPicPr>
            <a:picLocks noChangeAspect="1"/>
          </p:cNvPicPr>
          <p:nvPr/>
        </p:nvPicPr>
        <p:blipFill>
          <a:blip r:embed="rId20"/>
          <a:stretch>
            <a:fillRect/>
          </a:stretch>
        </p:blipFill>
        <p:spPr>
          <a:xfrm>
            <a:off x="1841707" y="5161196"/>
            <a:ext cx="462709" cy="428729"/>
          </a:xfrm>
          <a:prstGeom prst="rect">
            <a:avLst/>
          </a:prstGeom>
        </p:spPr>
      </p:pic>
      <p:pic>
        <p:nvPicPr>
          <p:cNvPr id="83" name="Picture 82" descr="Shape, arrow&#10;&#10;Description automatically generated">
            <a:extLst>
              <a:ext uri="{FF2B5EF4-FFF2-40B4-BE49-F238E27FC236}">
                <a16:creationId xmlns:a16="http://schemas.microsoft.com/office/drawing/2014/main" id="{B21FECAC-8D14-430B-A7A1-D3154990FEF5}"/>
              </a:ext>
            </a:extLst>
          </p:cNvPr>
          <p:cNvPicPr>
            <a:picLocks noChangeAspect="1"/>
          </p:cNvPicPr>
          <p:nvPr/>
        </p:nvPicPr>
        <p:blipFill>
          <a:blip r:embed="rId20"/>
          <a:stretch>
            <a:fillRect/>
          </a:stretch>
        </p:blipFill>
        <p:spPr>
          <a:xfrm>
            <a:off x="1869609" y="5753313"/>
            <a:ext cx="462709" cy="428729"/>
          </a:xfrm>
          <a:prstGeom prst="rect">
            <a:avLst/>
          </a:prstGeom>
        </p:spPr>
      </p:pic>
      <p:sp>
        <p:nvSpPr>
          <p:cNvPr id="84" name="TextBox 83">
            <a:extLst>
              <a:ext uri="{FF2B5EF4-FFF2-40B4-BE49-F238E27FC236}">
                <a16:creationId xmlns:a16="http://schemas.microsoft.com/office/drawing/2014/main" id="{B37764BD-26FE-48CD-B874-269FC32DD603}"/>
              </a:ext>
            </a:extLst>
          </p:cNvPr>
          <p:cNvSpPr txBox="1"/>
          <p:nvPr/>
        </p:nvSpPr>
        <p:spPr>
          <a:xfrm>
            <a:off x="5677712" y="5725524"/>
            <a:ext cx="70542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give presents in Haiti?</a:t>
            </a:r>
          </a:p>
        </p:txBody>
      </p:sp>
      <p:pic>
        <p:nvPicPr>
          <p:cNvPr id="85" name="Picture 84" descr="Shape, arrow&#10;&#10;Description automatically generated">
            <a:extLst>
              <a:ext uri="{FF2B5EF4-FFF2-40B4-BE49-F238E27FC236}">
                <a16:creationId xmlns:a16="http://schemas.microsoft.com/office/drawing/2014/main" id="{ED1C8683-4F5A-4566-BFA6-110E09FD9D95}"/>
              </a:ext>
            </a:extLst>
          </p:cNvPr>
          <p:cNvPicPr>
            <a:picLocks noChangeAspect="1"/>
          </p:cNvPicPr>
          <p:nvPr/>
        </p:nvPicPr>
        <p:blipFill>
          <a:blip r:embed="rId20"/>
          <a:stretch>
            <a:fillRect/>
          </a:stretch>
        </p:blipFill>
        <p:spPr>
          <a:xfrm>
            <a:off x="1031409" y="6253875"/>
            <a:ext cx="462709" cy="428729"/>
          </a:xfrm>
          <a:prstGeom prst="rect">
            <a:avLst/>
          </a:prstGeom>
        </p:spPr>
      </p:pic>
      <p:sp>
        <p:nvSpPr>
          <p:cNvPr id="86" name="TextBox 85">
            <a:extLst>
              <a:ext uri="{FF2B5EF4-FFF2-40B4-BE49-F238E27FC236}">
                <a16:creationId xmlns:a16="http://schemas.microsoft.com/office/drawing/2014/main" id="{EE4AAC65-829C-4E02-81FB-9FB48F1CAE0A}"/>
              </a:ext>
            </a:extLst>
          </p:cNvPr>
          <p:cNvSpPr txBox="1"/>
          <p:nvPr/>
        </p:nvSpPr>
        <p:spPr>
          <a:xfrm>
            <a:off x="4065043" y="6295964"/>
            <a:ext cx="70542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have a lot of presents?</a:t>
            </a:r>
          </a:p>
        </p:txBody>
      </p:sp>
      <p:pic>
        <p:nvPicPr>
          <p:cNvPr id="42" name="Picture 41" descr="Map&#10;&#10;Description automatically generated">
            <a:extLst>
              <a:ext uri="{FF2B5EF4-FFF2-40B4-BE49-F238E27FC236}">
                <a16:creationId xmlns:a16="http://schemas.microsoft.com/office/drawing/2014/main" id="{74EBB7A7-D515-4E0F-BD00-DF7B0CEC16A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01124" y="1461845"/>
            <a:ext cx="1977527" cy="1586092"/>
          </a:xfrm>
          <a:prstGeom prst="rect">
            <a:avLst/>
          </a:prstGeom>
        </p:spPr>
      </p:pic>
    </p:spTree>
    <p:extLst>
      <p:ext uri="{BB962C8B-B14F-4D97-AF65-F5344CB8AC3E}">
        <p14:creationId xmlns:p14="http://schemas.microsoft.com/office/powerpoint/2010/main" val="379856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1" grpId="0"/>
      <p:bldP spid="73" grpId="0"/>
      <p:bldP spid="74" grpId="0"/>
      <p:bldP spid="80" grpId="0"/>
      <p:bldP spid="81" grpId="0"/>
      <p:bldP spid="84" grpId="0"/>
      <p:bldP spid="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6189041"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 les </a:t>
            </a:r>
            <a:r>
              <a:rPr lang="es-AR" sz="3200" b="1" dirty="0" err="1">
                <a:solidFill>
                  <a:srgbClr val="002060"/>
                </a:solidFill>
                <a:latin typeface="Century Gothic" panose="020B0502020202020204" pitchFamily="34" charset="0"/>
                <a:cs typeface="Arial"/>
                <a:sym typeface="Arial"/>
              </a:rPr>
              <a:t>réponses</a:t>
            </a:r>
            <a:endParaRPr lang="en-GB" sz="3200" dirty="0"/>
          </a:p>
        </p:txBody>
      </p:sp>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342;p5">
            <a:hlinkClick r:id="" action="ppaction://noaction">
              <a:snd r:embed="rId3" name="voici_les_reponses.wav"/>
            </a:hlinkClick>
            <a:extLst>
              <a:ext uri="{FF2B5EF4-FFF2-40B4-BE49-F238E27FC236}">
                <a16:creationId xmlns:a16="http://schemas.microsoft.com/office/drawing/2014/main" id="{7AB1EE10-8E97-42E5-B02C-6F066DB684C2}"/>
              </a:ext>
            </a:extLst>
          </p:cNvPr>
          <p:cNvSpPr txBox="1"/>
          <p:nvPr/>
        </p:nvSpPr>
        <p:spPr>
          <a:xfrm>
            <a:off x="123171" y="683020"/>
            <a:ext cx="294387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Voici</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réponses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100" b="0" i="0" u="none" strike="noStrike" kern="0" cap="none" spc="0" normalizeH="0" baseline="0" noProof="0" dirty="0">
              <a:ln>
                <a:noFill/>
              </a:ln>
              <a:solidFill>
                <a:srgbClr val="002060"/>
              </a:solidFill>
              <a:effectLst/>
              <a:uLnTx/>
              <a:uFillTx/>
              <a:latin typeface="Arial"/>
              <a:ea typeface="+mn-ea"/>
              <a:cs typeface="Arial"/>
              <a:sym typeface="Arial"/>
            </a:endParaRPr>
          </a:p>
        </p:txBody>
      </p:sp>
      <p:pic>
        <p:nvPicPr>
          <p:cNvPr id="52" name="Picture 51" descr="Icon&#10;&#10;Description automatically generated">
            <a:extLst>
              <a:ext uri="{FF2B5EF4-FFF2-40B4-BE49-F238E27FC236}">
                <a16:creationId xmlns:a16="http://schemas.microsoft.com/office/drawing/2014/main" id="{EABF0D83-FFDF-4275-8452-18C7AD87C69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53" name="Title 2">
            <a:extLst>
              <a:ext uri="{FF2B5EF4-FFF2-40B4-BE49-F238E27FC236}">
                <a16:creationId xmlns:a16="http://schemas.microsoft.com/office/drawing/2014/main" id="{04EF4BE1-00E9-43EA-8528-088E421F33F8}"/>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lire</a:t>
            </a:r>
            <a:endParaRPr lang="en-GB" sz="2000" b="1" kern="0" dirty="0">
              <a:solidFill>
                <a:schemeClr val="bg1"/>
              </a:solidFill>
              <a:latin typeface="Century Gothic" panose="020B0502020202020204" pitchFamily="34" charset="0"/>
            </a:endParaRPr>
          </a:p>
        </p:txBody>
      </p:sp>
      <p:sp>
        <p:nvSpPr>
          <p:cNvPr id="57" name="Google Shape;342;p5">
            <a:hlinkClick r:id="" action="ppaction://noaction">
              <a:snd r:embed="rId5" name="Reponses_instruction.wav"/>
            </a:hlinkClick>
            <a:extLst>
              <a:ext uri="{FF2B5EF4-FFF2-40B4-BE49-F238E27FC236}">
                <a16:creationId xmlns:a16="http://schemas.microsoft.com/office/drawing/2014/main" id="{A6383827-7CD1-4921-8BCA-F557FE2FDA42}"/>
              </a:ext>
            </a:extLst>
          </p:cNvPr>
          <p:cNvSpPr txBox="1"/>
          <p:nvPr/>
        </p:nvSpPr>
        <p:spPr>
          <a:xfrm>
            <a:off x="123171" y="1144644"/>
            <a:ext cx="1244069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numéro</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 la question et la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lettre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 la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réponse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correspondante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100" b="0" i="0" u="none" strike="noStrike" kern="0" cap="none" spc="0" normalizeH="0" baseline="0" noProof="0" dirty="0">
              <a:ln>
                <a:noFill/>
              </a:ln>
              <a:solidFill>
                <a:srgbClr val="002060"/>
              </a:solidFill>
              <a:effectLst/>
              <a:uLnTx/>
              <a:uFillTx/>
              <a:latin typeface="Arial"/>
              <a:ea typeface="+mn-ea"/>
              <a:cs typeface="Arial"/>
              <a:sym typeface="Arial"/>
            </a:endParaRPr>
          </a:p>
        </p:txBody>
      </p:sp>
      <p:pic>
        <p:nvPicPr>
          <p:cNvPr id="58" name="Picture 57">
            <a:hlinkClick r:id="" action="ppaction://noaction">
              <a:snd r:embed="rId6" name="MQ1.wav"/>
            </a:hlinkClick>
            <a:extLst>
              <a:ext uri="{FF2B5EF4-FFF2-40B4-BE49-F238E27FC236}">
                <a16:creationId xmlns:a16="http://schemas.microsoft.com/office/drawing/2014/main" id="{5EEB36C7-496C-4120-952B-BB252AA4DF59}"/>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8212" y="1969375"/>
            <a:ext cx="591728" cy="478472"/>
          </a:xfrm>
          <a:prstGeom prst="rect">
            <a:avLst/>
          </a:prstGeom>
        </p:spPr>
      </p:pic>
      <p:pic>
        <p:nvPicPr>
          <p:cNvPr id="59" name="Picture 58">
            <a:hlinkClick r:id="" action="ppaction://noaction">
              <a:snd r:embed="rId8" name="MQ2.wav"/>
            </a:hlinkClick>
            <a:extLst>
              <a:ext uri="{FF2B5EF4-FFF2-40B4-BE49-F238E27FC236}">
                <a16:creationId xmlns:a16="http://schemas.microsoft.com/office/drawing/2014/main" id="{D7885CA7-7C90-4031-9A06-DF975C10F68F}"/>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8212" y="2578986"/>
            <a:ext cx="591728" cy="478472"/>
          </a:xfrm>
          <a:prstGeom prst="rect">
            <a:avLst/>
          </a:prstGeom>
        </p:spPr>
      </p:pic>
      <p:pic>
        <p:nvPicPr>
          <p:cNvPr id="60" name="Picture 59">
            <a:hlinkClick r:id="" action="ppaction://noaction">
              <a:snd r:embed="rId9" name="MQ3.wav"/>
            </a:hlinkClick>
            <a:extLst>
              <a:ext uri="{FF2B5EF4-FFF2-40B4-BE49-F238E27FC236}">
                <a16:creationId xmlns:a16="http://schemas.microsoft.com/office/drawing/2014/main" id="{215559AB-EF24-466C-BFDF-1BF8A328CBD9}"/>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8212" y="3189764"/>
            <a:ext cx="591728" cy="478472"/>
          </a:xfrm>
          <a:prstGeom prst="rect">
            <a:avLst/>
          </a:prstGeom>
        </p:spPr>
      </p:pic>
      <p:pic>
        <p:nvPicPr>
          <p:cNvPr id="61" name="Picture 60">
            <a:hlinkClick r:id="" action="ppaction://noaction">
              <a:snd r:embed="rId10" name="MQ4.wav"/>
            </a:hlinkClick>
            <a:extLst>
              <a:ext uri="{FF2B5EF4-FFF2-40B4-BE49-F238E27FC236}">
                <a16:creationId xmlns:a16="http://schemas.microsoft.com/office/drawing/2014/main" id="{02ED1CB3-ED25-4C53-9F5C-68F2059DC5A5}"/>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8212" y="3800542"/>
            <a:ext cx="591728" cy="478472"/>
          </a:xfrm>
          <a:prstGeom prst="rect">
            <a:avLst/>
          </a:prstGeom>
        </p:spPr>
      </p:pic>
      <p:pic>
        <p:nvPicPr>
          <p:cNvPr id="63" name="Picture 62">
            <a:hlinkClick r:id="" action="ppaction://noaction">
              <a:snd r:embed="rId11" name="MQ5.wav"/>
            </a:hlinkClick>
            <a:extLst>
              <a:ext uri="{FF2B5EF4-FFF2-40B4-BE49-F238E27FC236}">
                <a16:creationId xmlns:a16="http://schemas.microsoft.com/office/drawing/2014/main" id="{E11C5862-1AFF-48BF-8C02-34A0CE5352E7}"/>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90776" y="4385743"/>
            <a:ext cx="591728" cy="478472"/>
          </a:xfrm>
          <a:prstGeom prst="rect">
            <a:avLst/>
          </a:prstGeom>
        </p:spPr>
      </p:pic>
      <p:pic>
        <p:nvPicPr>
          <p:cNvPr id="64" name="Picture 63">
            <a:hlinkClick r:id="" action="ppaction://noaction">
              <a:snd r:embed="rId12" name="MQ6.wav"/>
            </a:hlinkClick>
            <a:extLst>
              <a:ext uri="{FF2B5EF4-FFF2-40B4-BE49-F238E27FC236}">
                <a16:creationId xmlns:a16="http://schemas.microsoft.com/office/drawing/2014/main" id="{C570E62F-E7DF-496A-A2CF-EE80CFFB06DC}"/>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90776" y="5014404"/>
            <a:ext cx="591728" cy="478472"/>
          </a:xfrm>
          <a:prstGeom prst="rect">
            <a:avLst/>
          </a:prstGeom>
        </p:spPr>
      </p:pic>
      <p:pic>
        <p:nvPicPr>
          <p:cNvPr id="65" name="Picture 64">
            <a:hlinkClick r:id="" action="ppaction://noaction">
              <a:snd r:embed="rId13" name="MQ7.wav"/>
            </a:hlinkClick>
            <a:extLst>
              <a:ext uri="{FF2B5EF4-FFF2-40B4-BE49-F238E27FC236}">
                <a16:creationId xmlns:a16="http://schemas.microsoft.com/office/drawing/2014/main" id="{AA001E0C-9EB6-409D-8F59-846225887DB0}"/>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90776" y="5625182"/>
            <a:ext cx="591728" cy="478472"/>
          </a:xfrm>
          <a:prstGeom prst="rect">
            <a:avLst/>
          </a:prstGeom>
        </p:spPr>
      </p:pic>
      <p:pic>
        <p:nvPicPr>
          <p:cNvPr id="66" name="Picture 65">
            <a:hlinkClick r:id="" action="ppaction://noaction">
              <a:snd r:embed="rId14" name="MQ8.wav"/>
            </a:hlinkClick>
            <a:extLst>
              <a:ext uri="{FF2B5EF4-FFF2-40B4-BE49-F238E27FC236}">
                <a16:creationId xmlns:a16="http://schemas.microsoft.com/office/drawing/2014/main" id="{2B51B20D-E486-442F-907B-8631D77CC49B}"/>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90776" y="6216910"/>
            <a:ext cx="591728" cy="478472"/>
          </a:xfrm>
          <a:prstGeom prst="rect">
            <a:avLst/>
          </a:prstGeom>
        </p:spPr>
      </p:pic>
      <p:sp>
        <p:nvSpPr>
          <p:cNvPr id="11" name="Speech Bubble: Rectangle with Corners Rounded 10">
            <a:extLst>
              <a:ext uri="{FF2B5EF4-FFF2-40B4-BE49-F238E27FC236}">
                <a16:creationId xmlns:a16="http://schemas.microsoft.com/office/drawing/2014/main" id="{D5177C98-C4E2-4248-A1B5-C967CE202E8D}"/>
              </a:ext>
            </a:extLst>
          </p:cNvPr>
          <p:cNvSpPr/>
          <p:nvPr/>
        </p:nvSpPr>
        <p:spPr>
          <a:xfrm>
            <a:off x="523516" y="1909067"/>
            <a:ext cx="5039084"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57C5E53-127A-4E43-9F33-F960B2DA8950}"/>
              </a:ext>
            </a:extLst>
          </p:cNvPr>
          <p:cNvSpPr/>
          <p:nvPr/>
        </p:nvSpPr>
        <p:spPr>
          <a:xfrm>
            <a:off x="622725" y="1960453"/>
            <a:ext cx="5136342" cy="400110"/>
          </a:xfrm>
          <a:prstGeom prst="rect">
            <a:avLst/>
          </a:prstGeom>
        </p:spPr>
        <p:txBody>
          <a:bodyPr wrap="none">
            <a:spAutoFit/>
          </a:bodyPr>
          <a:lstStyle/>
          <a:p>
            <a:r>
              <a:rPr lang="fr-FR" sz="2000" dirty="0">
                <a:solidFill>
                  <a:schemeClr val="bg1"/>
                </a:solidFill>
                <a:latin typeface="Century Gothic" panose="020B0502020202020204" pitchFamily="34" charset="0"/>
              </a:rPr>
              <a:t>Vous célébrez </a:t>
            </a:r>
            <a:r>
              <a:rPr lang="fr-FR" sz="2000" dirty="0" err="1">
                <a:solidFill>
                  <a:schemeClr val="bg1"/>
                </a:solidFill>
                <a:latin typeface="Century Gothic" panose="020B0502020202020204" pitchFamily="34" charset="0"/>
              </a:rPr>
              <a:t>Noёl</a:t>
            </a:r>
            <a:r>
              <a:rPr lang="fr-FR" sz="2000" dirty="0">
                <a:solidFill>
                  <a:schemeClr val="bg1"/>
                </a:solidFill>
                <a:latin typeface="Century Gothic" panose="020B0502020202020204" pitchFamily="34" charset="0"/>
              </a:rPr>
              <a:t> à Haïti comment ?</a:t>
            </a:r>
          </a:p>
        </p:txBody>
      </p:sp>
      <p:sp>
        <p:nvSpPr>
          <p:cNvPr id="67" name="Speech Bubble: Rectangle with Corners Rounded 66">
            <a:extLst>
              <a:ext uri="{FF2B5EF4-FFF2-40B4-BE49-F238E27FC236}">
                <a16:creationId xmlns:a16="http://schemas.microsoft.com/office/drawing/2014/main" id="{C798ED00-92E3-4518-9C19-078C9DE57B7C}"/>
              </a:ext>
            </a:extLst>
          </p:cNvPr>
          <p:cNvSpPr/>
          <p:nvPr/>
        </p:nvSpPr>
        <p:spPr>
          <a:xfrm>
            <a:off x="545332" y="2520214"/>
            <a:ext cx="5213735"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EA4BAAD8-9C7B-44D4-89E3-DD475CC3CB3A}"/>
              </a:ext>
            </a:extLst>
          </p:cNvPr>
          <p:cNvSpPr/>
          <p:nvPr/>
        </p:nvSpPr>
        <p:spPr>
          <a:xfrm>
            <a:off x="644540" y="2571600"/>
            <a:ext cx="7502479" cy="400110"/>
          </a:xfrm>
          <a:prstGeom prst="rect">
            <a:avLst/>
          </a:prstGeom>
        </p:spPr>
        <p:txBody>
          <a:bodyPr wrap="square">
            <a:spAutoFit/>
          </a:bodyPr>
          <a:lstStyle/>
          <a:p>
            <a:r>
              <a:rPr lang="fr-FR" sz="2000" dirty="0">
                <a:solidFill>
                  <a:schemeClr val="bg1"/>
                </a:solidFill>
                <a:latin typeface="Century Gothic" panose="020B0502020202020204" pitchFamily="34" charset="0"/>
              </a:rPr>
              <a:t>Tu fabriques un fanal pour </a:t>
            </a:r>
            <a:r>
              <a:rPr lang="fr-FR" sz="2000" dirty="0" err="1">
                <a:solidFill>
                  <a:schemeClr val="bg1"/>
                </a:solidFill>
                <a:latin typeface="Century Gothic" panose="020B0502020202020204" pitchFamily="34" charset="0"/>
              </a:rPr>
              <a:t>Noёl</a:t>
            </a:r>
            <a:r>
              <a:rPr lang="fr-FR" sz="2000" dirty="0">
                <a:solidFill>
                  <a:schemeClr val="bg1"/>
                </a:solidFill>
                <a:latin typeface="Century Gothic" panose="020B0502020202020204" pitchFamily="34" charset="0"/>
              </a:rPr>
              <a:t> à Haïti ?</a:t>
            </a:r>
          </a:p>
        </p:txBody>
      </p:sp>
      <p:sp>
        <p:nvSpPr>
          <p:cNvPr id="69" name="Speech Bubble: Rectangle with Corners Rounded 68">
            <a:extLst>
              <a:ext uri="{FF2B5EF4-FFF2-40B4-BE49-F238E27FC236}">
                <a16:creationId xmlns:a16="http://schemas.microsoft.com/office/drawing/2014/main" id="{470D5F40-CC1C-4674-ACA3-36F0D82C8463}"/>
              </a:ext>
            </a:extLst>
          </p:cNvPr>
          <p:cNvSpPr/>
          <p:nvPr/>
        </p:nvSpPr>
        <p:spPr>
          <a:xfrm>
            <a:off x="545332" y="3128419"/>
            <a:ext cx="4807718"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8B398D6C-5CA5-40D1-8CE7-1660681FD78B}"/>
              </a:ext>
            </a:extLst>
          </p:cNvPr>
          <p:cNvSpPr/>
          <p:nvPr/>
        </p:nvSpPr>
        <p:spPr>
          <a:xfrm>
            <a:off x="644540" y="3179805"/>
            <a:ext cx="7502479" cy="400110"/>
          </a:xfrm>
          <a:prstGeom prst="rect">
            <a:avLst/>
          </a:prstGeom>
        </p:spPr>
        <p:txBody>
          <a:bodyPr wrap="square">
            <a:spAutoFit/>
          </a:bodyPr>
          <a:lstStyle/>
          <a:p>
            <a:r>
              <a:rPr lang="fr-FR" sz="2000" dirty="0">
                <a:solidFill>
                  <a:schemeClr val="bg1"/>
                </a:solidFill>
                <a:latin typeface="Century Gothic" panose="020B0502020202020204" pitchFamily="34" charset="0"/>
              </a:rPr>
              <a:t>Vous célébrez </a:t>
            </a:r>
            <a:r>
              <a:rPr lang="fr-FR" sz="2000" dirty="0" err="1">
                <a:solidFill>
                  <a:schemeClr val="bg1"/>
                </a:solidFill>
                <a:latin typeface="Century Gothic" panose="020B0502020202020204" pitchFamily="34" charset="0"/>
              </a:rPr>
              <a:t>Noёl</a:t>
            </a:r>
            <a:r>
              <a:rPr lang="fr-FR" sz="2000" dirty="0">
                <a:solidFill>
                  <a:schemeClr val="bg1"/>
                </a:solidFill>
                <a:latin typeface="Century Gothic" panose="020B0502020202020204" pitchFamily="34" charset="0"/>
              </a:rPr>
              <a:t> dans la maison ?</a:t>
            </a:r>
          </a:p>
        </p:txBody>
      </p:sp>
      <p:sp>
        <p:nvSpPr>
          <p:cNvPr id="71" name="Speech Bubble: Rectangle with Corners Rounded 70">
            <a:extLst>
              <a:ext uri="{FF2B5EF4-FFF2-40B4-BE49-F238E27FC236}">
                <a16:creationId xmlns:a16="http://schemas.microsoft.com/office/drawing/2014/main" id="{55C9964A-60B0-4474-ACD6-1448CEFBC7E4}"/>
              </a:ext>
            </a:extLst>
          </p:cNvPr>
          <p:cNvSpPr/>
          <p:nvPr/>
        </p:nvSpPr>
        <p:spPr>
          <a:xfrm>
            <a:off x="545332" y="3730236"/>
            <a:ext cx="6266434"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C184885E-1B0D-4AC8-83A9-6CE27504B9F8}"/>
              </a:ext>
            </a:extLst>
          </p:cNvPr>
          <p:cNvSpPr/>
          <p:nvPr/>
        </p:nvSpPr>
        <p:spPr>
          <a:xfrm>
            <a:off x="644540" y="3781622"/>
            <a:ext cx="7502479" cy="400110"/>
          </a:xfrm>
          <a:prstGeom prst="rect">
            <a:avLst/>
          </a:prstGeom>
        </p:spPr>
        <p:txBody>
          <a:bodyPr wrap="square">
            <a:spAutoFit/>
          </a:bodyPr>
          <a:lstStyle/>
          <a:p>
            <a:r>
              <a:rPr lang="fr-FR" sz="2000" dirty="0">
                <a:solidFill>
                  <a:schemeClr val="bg1"/>
                </a:solidFill>
                <a:latin typeface="Century Gothic" panose="020B0502020202020204" pitchFamily="34" charset="0"/>
              </a:rPr>
              <a:t>Vous échangez des vœux pendant décembre ?</a:t>
            </a:r>
          </a:p>
        </p:txBody>
      </p:sp>
      <p:sp>
        <p:nvSpPr>
          <p:cNvPr id="75" name="Speech Bubble: Rectangle with Corners Rounded 74">
            <a:extLst>
              <a:ext uri="{FF2B5EF4-FFF2-40B4-BE49-F238E27FC236}">
                <a16:creationId xmlns:a16="http://schemas.microsoft.com/office/drawing/2014/main" id="{5F6D3B42-551D-4BBA-B796-FBEC7FEAE7E6}"/>
              </a:ext>
            </a:extLst>
          </p:cNvPr>
          <p:cNvSpPr/>
          <p:nvPr/>
        </p:nvSpPr>
        <p:spPr>
          <a:xfrm>
            <a:off x="545332" y="4957414"/>
            <a:ext cx="5213735"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98A3D810-A0EF-4C2E-A31D-6FBA0842698B}"/>
              </a:ext>
            </a:extLst>
          </p:cNvPr>
          <p:cNvSpPr/>
          <p:nvPr/>
        </p:nvSpPr>
        <p:spPr>
          <a:xfrm>
            <a:off x="644540" y="5008800"/>
            <a:ext cx="7502479" cy="400110"/>
          </a:xfrm>
          <a:prstGeom prst="rect">
            <a:avLst/>
          </a:prstGeom>
        </p:spPr>
        <p:txBody>
          <a:bodyPr wrap="square">
            <a:spAutoFit/>
          </a:bodyPr>
          <a:lstStyle/>
          <a:p>
            <a:r>
              <a:rPr lang="fr-FR" sz="2000" dirty="0">
                <a:solidFill>
                  <a:schemeClr val="bg1"/>
                </a:solidFill>
                <a:latin typeface="Century Gothic" panose="020B0502020202020204" pitchFamily="34" charset="0"/>
              </a:rPr>
              <a:t>Vous préparez des gâteaux pour </a:t>
            </a:r>
            <a:r>
              <a:rPr lang="fr-FR" sz="2000" dirty="0" err="1">
                <a:solidFill>
                  <a:schemeClr val="bg1"/>
                </a:solidFill>
                <a:latin typeface="Century Gothic" panose="020B0502020202020204" pitchFamily="34" charset="0"/>
              </a:rPr>
              <a:t>Noёl</a:t>
            </a:r>
            <a:r>
              <a:rPr lang="fr-FR" sz="2000" dirty="0">
                <a:solidFill>
                  <a:schemeClr val="bg1"/>
                </a:solidFill>
                <a:latin typeface="Century Gothic" panose="020B0502020202020204" pitchFamily="34" charset="0"/>
              </a:rPr>
              <a:t> ?</a:t>
            </a:r>
          </a:p>
        </p:txBody>
      </p:sp>
      <p:sp>
        <p:nvSpPr>
          <p:cNvPr id="77" name="Speech Bubble: Rectangle with Corners Rounded 76">
            <a:extLst>
              <a:ext uri="{FF2B5EF4-FFF2-40B4-BE49-F238E27FC236}">
                <a16:creationId xmlns:a16="http://schemas.microsoft.com/office/drawing/2014/main" id="{471781C0-9EEA-4EF6-9F68-9DDD876C63EB}"/>
              </a:ext>
            </a:extLst>
          </p:cNvPr>
          <p:cNvSpPr/>
          <p:nvPr/>
        </p:nvSpPr>
        <p:spPr>
          <a:xfrm>
            <a:off x="523516" y="5558497"/>
            <a:ext cx="5839184"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C2ADDA0-225E-42EF-824C-E3A856660CCA}"/>
              </a:ext>
            </a:extLst>
          </p:cNvPr>
          <p:cNvSpPr/>
          <p:nvPr/>
        </p:nvSpPr>
        <p:spPr>
          <a:xfrm>
            <a:off x="622724" y="5609883"/>
            <a:ext cx="7502479" cy="400110"/>
          </a:xfrm>
          <a:prstGeom prst="rect">
            <a:avLst/>
          </a:prstGeom>
        </p:spPr>
        <p:txBody>
          <a:bodyPr wrap="square">
            <a:spAutoFit/>
          </a:bodyPr>
          <a:lstStyle/>
          <a:p>
            <a:r>
              <a:rPr lang="fr-FR" sz="2000" dirty="0">
                <a:solidFill>
                  <a:schemeClr val="bg1"/>
                </a:solidFill>
                <a:latin typeface="Century Gothic" panose="020B0502020202020204" pitchFamily="34" charset="0"/>
              </a:rPr>
              <a:t>Vous donnez des cadeaux quel jour à Haïti ?</a:t>
            </a:r>
          </a:p>
        </p:txBody>
      </p:sp>
      <p:sp>
        <p:nvSpPr>
          <p:cNvPr id="79" name="Speech Bubble: Rectangle with Corners Rounded 78">
            <a:extLst>
              <a:ext uri="{FF2B5EF4-FFF2-40B4-BE49-F238E27FC236}">
                <a16:creationId xmlns:a16="http://schemas.microsoft.com/office/drawing/2014/main" id="{F209C347-C052-470B-A3DE-5593891009DD}"/>
              </a:ext>
            </a:extLst>
          </p:cNvPr>
          <p:cNvSpPr/>
          <p:nvPr/>
        </p:nvSpPr>
        <p:spPr>
          <a:xfrm>
            <a:off x="500952" y="6159580"/>
            <a:ext cx="4261548"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0AC23FE6-9F12-439F-A9F2-8017F835927B}"/>
              </a:ext>
            </a:extLst>
          </p:cNvPr>
          <p:cNvSpPr/>
          <p:nvPr/>
        </p:nvSpPr>
        <p:spPr>
          <a:xfrm>
            <a:off x="600160" y="6210966"/>
            <a:ext cx="7502479" cy="400110"/>
          </a:xfrm>
          <a:prstGeom prst="rect">
            <a:avLst/>
          </a:prstGeom>
        </p:spPr>
        <p:txBody>
          <a:bodyPr wrap="square">
            <a:spAutoFit/>
          </a:bodyPr>
          <a:lstStyle/>
          <a:p>
            <a:r>
              <a:rPr lang="fr-FR" sz="2000" dirty="0">
                <a:solidFill>
                  <a:schemeClr val="bg1"/>
                </a:solidFill>
                <a:latin typeface="Century Gothic" panose="020B0502020202020204" pitchFamily="34" charset="0"/>
              </a:rPr>
              <a:t>Tu as beaucoup de cadeaux ?</a:t>
            </a:r>
          </a:p>
        </p:txBody>
      </p:sp>
      <p:sp>
        <p:nvSpPr>
          <p:cNvPr id="12" name="Rectangle 11">
            <a:extLst>
              <a:ext uri="{FF2B5EF4-FFF2-40B4-BE49-F238E27FC236}">
                <a16:creationId xmlns:a16="http://schemas.microsoft.com/office/drawing/2014/main" id="{3525AFB3-37F5-4C2F-A4EF-BF4CE8BD5FBF}"/>
              </a:ext>
            </a:extLst>
          </p:cNvPr>
          <p:cNvSpPr/>
          <p:nvPr/>
        </p:nvSpPr>
        <p:spPr>
          <a:xfrm>
            <a:off x="8246227" y="1509918"/>
            <a:ext cx="4087906" cy="707886"/>
          </a:xfrm>
          <a:prstGeom prst="rect">
            <a:avLst/>
          </a:prstGeom>
        </p:spPr>
        <p:txBody>
          <a:bodyPr wrap="square">
            <a:spAutoFit/>
          </a:bodyPr>
          <a:lstStyle/>
          <a:p>
            <a:r>
              <a:rPr lang="fr-FR" sz="2000" dirty="0">
                <a:solidFill>
                  <a:srgbClr val="002060"/>
                </a:solidFill>
                <a:latin typeface="Century Gothic" panose="020B0502020202020204" pitchFamily="34" charset="0"/>
              </a:rPr>
              <a:t>Non, mais mon cadeau préféré, c’est un nouveau sac.</a:t>
            </a:r>
            <a:endParaRPr lang="en-GB" sz="2000" dirty="0">
              <a:solidFill>
                <a:srgbClr val="002060"/>
              </a:solidFill>
              <a:latin typeface="Century Gothic" panose="020B0502020202020204" pitchFamily="34" charset="0"/>
            </a:endParaRPr>
          </a:p>
        </p:txBody>
      </p:sp>
      <p:sp>
        <p:nvSpPr>
          <p:cNvPr id="81" name="Rectangle 80">
            <a:extLst>
              <a:ext uri="{FF2B5EF4-FFF2-40B4-BE49-F238E27FC236}">
                <a16:creationId xmlns:a16="http://schemas.microsoft.com/office/drawing/2014/main" id="{0B401C8D-2E8F-4E80-B18D-77BC5E82C054}"/>
              </a:ext>
            </a:extLst>
          </p:cNvPr>
          <p:cNvSpPr/>
          <p:nvPr/>
        </p:nvSpPr>
        <p:spPr>
          <a:xfrm>
            <a:off x="8268791" y="2294604"/>
            <a:ext cx="2637260" cy="400110"/>
          </a:xfrm>
          <a:prstGeom prst="rect">
            <a:avLst/>
          </a:prstGeom>
        </p:spPr>
        <p:txBody>
          <a:bodyPr wrap="none">
            <a:spAutoFit/>
          </a:bodyPr>
          <a:lstStyle/>
          <a:p>
            <a:r>
              <a:rPr lang="en-GB" sz="2000" dirty="0">
                <a:solidFill>
                  <a:srgbClr val="002060"/>
                </a:solidFill>
                <a:latin typeface="Century Gothic" panose="020B0502020202020204" pitchFamily="34" charset="0"/>
              </a:rPr>
              <a:t>Non, dans le </a:t>
            </a:r>
            <a:r>
              <a:rPr lang="en-GB" sz="2000" dirty="0" err="1">
                <a:solidFill>
                  <a:srgbClr val="002060"/>
                </a:solidFill>
                <a:latin typeface="Century Gothic" panose="020B0502020202020204" pitchFamily="34" charset="0"/>
              </a:rPr>
              <a:t>jardin</a:t>
            </a:r>
            <a:r>
              <a:rPr lang="en-GB" sz="2000" dirty="0">
                <a:solidFill>
                  <a:srgbClr val="002060"/>
                </a:solidFill>
                <a:latin typeface="Century Gothic" panose="020B0502020202020204" pitchFamily="34" charset="0"/>
              </a:rPr>
              <a:t>. </a:t>
            </a:r>
          </a:p>
        </p:txBody>
      </p:sp>
      <p:sp>
        <p:nvSpPr>
          <p:cNvPr id="82" name="Rectangle 81">
            <a:extLst>
              <a:ext uri="{FF2B5EF4-FFF2-40B4-BE49-F238E27FC236}">
                <a16:creationId xmlns:a16="http://schemas.microsoft.com/office/drawing/2014/main" id="{2A2A0CEB-2790-4E55-919A-CFBC335F3077}"/>
              </a:ext>
            </a:extLst>
          </p:cNvPr>
          <p:cNvSpPr/>
          <p:nvPr/>
        </p:nvSpPr>
        <p:spPr>
          <a:xfrm>
            <a:off x="8246227" y="2731598"/>
            <a:ext cx="3821206" cy="707886"/>
          </a:xfrm>
          <a:prstGeom prst="rect">
            <a:avLst/>
          </a:prstGeom>
        </p:spPr>
        <p:txBody>
          <a:bodyPr wrap="square">
            <a:spAutoFit/>
          </a:bodyPr>
          <a:lstStyle/>
          <a:p>
            <a:r>
              <a:rPr lang="fr-FR" sz="2000" dirty="0">
                <a:solidFill>
                  <a:srgbClr val="002060"/>
                </a:solidFill>
                <a:latin typeface="Century Gothic" panose="020B0502020202020204" pitchFamily="34" charset="0"/>
              </a:rPr>
              <a:t>Oui, j’aime beaucoup les fanaux.</a:t>
            </a:r>
            <a:r>
              <a:rPr lang="en-GB" sz="2000" dirty="0">
                <a:solidFill>
                  <a:srgbClr val="002060"/>
                </a:solidFill>
                <a:latin typeface="Century Gothic" panose="020B0502020202020204" pitchFamily="34" charset="0"/>
              </a:rPr>
              <a:t>. </a:t>
            </a:r>
          </a:p>
        </p:txBody>
      </p:sp>
      <p:sp>
        <p:nvSpPr>
          <p:cNvPr id="83" name="Rectangle 82">
            <a:extLst>
              <a:ext uri="{FF2B5EF4-FFF2-40B4-BE49-F238E27FC236}">
                <a16:creationId xmlns:a16="http://schemas.microsoft.com/office/drawing/2014/main" id="{3694BE8E-771D-4AAB-A73E-6DF53FFBAB66}"/>
              </a:ext>
            </a:extLst>
          </p:cNvPr>
          <p:cNvSpPr/>
          <p:nvPr/>
        </p:nvSpPr>
        <p:spPr>
          <a:xfrm>
            <a:off x="8262060" y="3337875"/>
            <a:ext cx="3805374" cy="707886"/>
          </a:xfrm>
          <a:prstGeom prst="rect">
            <a:avLst/>
          </a:prstGeom>
        </p:spPr>
        <p:txBody>
          <a:bodyPr wrap="square">
            <a:spAutoFit/>
          </a:bodyPr>
          <a:lstStyle/>
          <a:p>
            <a:r>
              <a:rPr lang="fr-FR" sz="2000" dirty="0">
                <a:solidFill>
                  <a:srgbClr val="002060"/>
                </a:solidFill>
                <a:latin typeface="Century Gothic" panose="020B0502020202020204" pitchFamily="34" charset="0"/>
              </a:rPr>
              <a:t>Oui, et aussi une grande salade de fruits.</a:t>
            </a:r>
            <a:endParaRPr lang="en-GB" sz="2000" dirty="0">
              <a:solidFill>
                <a:srgbClr val="002060"/>
              </a:solidFill>
              <a:latin typeface="Century Gothic" panose="020B0502020202020204" pitchFamily="34" charset="0"/>
            </a:endParaRPr>
          </a:p>
        </p:txBody>
      </p:sp>
      <p:sp>
        <p:nvSpPr>
          <p:cNvPr id="84" name="Rectangle 83">
            <a:extLst>
              <a:ext uri="{FF2B5EF4-FFF2-40B4-BE49-F238E27FC236}">
                <a16:creationId xmlns:a16="http://schemas.microsoft.com/office/drawing/2014/main" id="{AF628FC5-1DB3-4DF7-A387-9225C7B2C632}"/>
              </a:ext>
            </a:extLst>
          </p:cNvPr>
          <p:cNvSpPr/>
          <p:nvPr/>
        </p:nvSpPr>
        <p:spPr>
          <a:xfrm>
            <a:off x="8262059" y="3932839"/>
            <a:ext cx="3772687" cy="707886"/>
          </a:xfrm>
          <a:prstGeom prst="rect">
            <a:avLst/>
          </a:prstGeom>
        </p:spPr>
        <p:txBody>
          <a:bodyPr wrap="square">
            <a:spAutoFit/>
          </a:bodyPr>
          <a:lstStyle/>
          <a:p>
            <a:r>
              <a:rPr lang="fr-FR" sz="2000" dirty="0">
                <a:solidFill>
                  <a:srgbClr val="002060"/>
                </a:solidFill>
                <a:latin typeface="Century Gothic" panose="020B0502020202020204" pitchFamily="34" charset="0"/>
              </a:rPr>
              <a:t>Oui, mais aussi pendant* janvier.</a:t>
            </a:r>
            <a:endParaRPr lang="en-GB" sz="2000" dirty="0">
              <a:solidFill>
                <a:srgbClr val="002060"/>
              </a:solidFill>
              <a:latin typeface="Century Gothic" panose="020B0502020202020204" pitchFamily="34" charset="0"/>
            </a:endParaRPr>
          </a:p>
        </p:txBody>
      </p:sp>
      <p:sp>
        <p:nvSpPr>
          <p:cNvPr id="85" name="Rectangle 84">
            <a:extLst>
              <a:ext uri="{FF2B5EF4-FFF2-40B4-BE49-F238E27FC236}">
                <a16:creationId xmlns:a16="http://schemas.microsoft.com/office/drawing/2014/main" id="{18243EDA-BB1E-43F4-9D59-23AE9E0F8A3E}"/>
              </a:ext>
            </a:extLst>
          </p:cNvPr>
          <p:cNvSpPr/>
          <p:nvPr/>
        </p:nvSpPr>
        <p:spPr>
          <a:xfrm>
            <a:off x="8205790" y="4614735"/>
            <a:ext cx="3902079" cy="1015663"/>
          </a:xfrm>
          <a:prstGeom prst="rect">
            <a:avLst/>
          </a:prstGeom>
        </p:spPr>
        <p:txBody>
          <a:bodyPr wrap="square">
            <a:spAutoFit/>
          </a:bodyPr>
          <a:lstStyle/>
          <a:p>
            <a:r>
              <a:rPr lang="fr-FR" sz="2000" dirty="0">
                <a:solidFill>
                  <a:srgbClr val="002060"/>
                </a:solidFill>
                <a:latin typeface="Century Gothic" panose="020B0502020202020204" pitchFamily="34" charset="0"/>
              </a:rPr>
              <a:t>En général, nous mangeons en famille, nous chantons et nous dansons!</a:t>
            </a:r>
            <a:endParaRPr lang="en-GB" sz="2000" dirty="0">
              <a:solidFill>
                <a:srgbClr val="002060"/>
              </a:solidFill>
              <a:latin typeface="Century Gothic" panose="020B0502020202020204" pitchFamily="34" charset="0"/>
            </a:endParaRPr>
          </a:p>
        </p:txBody>
      </p:sp>
      <p:sp>
        <p:nvSpPr>
          <p:cNvPr id="86" name="Rectangle 85">
            <a:extLst>
              <a:ext uri="{FF2B5EF4-FFF2-40B4-BE49-F238E27FC236}">
                <a16:creationId xmlns:a16="http://schemas.microsoft.com/office/drawing/2014/main" id="{D05B9146-150D-40F8-A7CE-6118E897AAA6}"/>
              </a:ext>
            </a:extLst>
          </p:cNvPr>
          <p:cNvSpPr/>
          <p:nvPr/>
        </p:nvSpPr>
        <p:spPr>
          <a:xfrm>
            <a:off x="8229080" y="5594868"/>
            <a:ext cx="3169457" cy="400110"/>
          </a:xfrm>
          <a:prstGeom prst="rect">
            <a:avLst/>
          </a:prstGeom>
        </p:spPr>
        <p:txBody>
          <a:bodyPr wrap="none">
            <a:spAutoFit/>
          </a:bodyPr>
          <a:lstStyle/>
          <a:p>
            <a:r>
              <a:rPr lang="fr-FR" sz="2000" dirty="0">
                <a:solidFill>
                  <a:srgbClr val="002060"/>
                </a:solidFill>
                <a:latin typeface="Century Gothic" panose="020B0502020202020204" pitchFamily="34" charset="0"/>
              </a:rPr>
              <a:t>Le 24 décembre au soir.</a:t>
            </a:r>
            <a:endParaRPr lang="en-GB" sz="2000" dirty="0">
              <a:solidFill>
                <a:srgbClr val="002060"/>
              </a:solidFill>
              <a:latin typeface="Century Gothic" panose="020B0502020202020204" pitchFamily="34" charset="0"/>
            </a:endParaRPr>
          </a:p>
        </p:txBody>
      </p:sp>
      <p:sp>
        <p:nvSpPr>
          <p:cNvPr id="87" name="Rectangle 86">
            <a:extLst>
              <a:ext uri="{FF2B5EF4-FFF2-40B4-BE49-F238E27FC236}">
                <a16:creationId xmlns:a16="http://schemas.microsoft.com/office/drawing/2014/main" id="{F4510EDA-92C1-433F-B04D-CF3B0CC9F87F}"/>
              </a:ext>
            </a:extLst>
          </p:cNvPr>
          <p:cNvSpPr/>
          <p:nvPr/>
        </p:nvSpPr>
        <p:spPr>
          <a:xfrm>
            <a:off x="8246227" y="6093951"/>
            <a:ext cx="4087906" cy="707886"/>
          </a:xfrm>
          <a:prstGeom prst="rect">
            <a:avLst/>
          </a:prstGeom>
        </p:spPr>
        <p:txBody>
          <a:bodyPr wrap="square">
            <a:spAutoFit/>
          </a:bodyPr>
          <a:lstStyle/>
          <a:p>
            <a:r>
              <a:rPr lang="fr-FR" sz="2000" dirty="0">
                <a:solidFill>
                  <a:srgbClr val="002060"/>
                </a:solidFill>
                <a:latin typeface="Century Gothic" panose="020B0502020202020204" pitchFamily="34" charset="0"/>
              </a:rPr>
              <a:t>Oui, mais nous souhaitons </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Bònn</a:t>
            </a:r>
            <a:r>
              <a:rPr lang="fr-FR" sz="2000" dirty="0">
                <a:solidFill>
                  <a:srgbClr val="002060"/>
                </a:solidFill>
                <a:latin typeface="Century Gothic" panose="020B0502020202020204" pitchFamily="34" charset="0"/>
              </a:rPr>
              <a:t> Ane! » en créole haïtien.</a:t>
            </a:r>
            <a:endParaRPr lang="en-GB" sz="20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FA517DD5-B9EE-4D93-A25A-902A790C6163}"/>
              </a:ext>
            </a:extLst>
          </p:cNvPr>
          <p:cNvSpPr txBox="1"/>
          <p:nvPr/>
        </p:nvSpPr>
        <p:spPr>
          <a:xfrm>
            <a:off x="7772045" y="1676608"/>
            <a:ext cx="397619" cy="461665"/>
          </a:xfrm>
          <a:prstGeom prst="rect">
            <a:avLst/>
          </a:prstGeom>
          <a:noFill/>
        </p:spPr>
        <p:txBody>
          <a:bodyPr wrap="square" rtlCol="0">
            <a:spAutoFit/>
          </a:bodyPr>
          <a:lstStyle/>
          <a:p>
            <a:r>
              <a:rPr lang="en-GB" sz="2400" b="1" dirty="0">
                <a:solidFill>
                  <a:srgbClr val="7030A0"/>
                </a:solidFill>
                <a:latin typeface="Century Gothic" panose="020B0502020202020204" pitchFamily="34" charset="0"/>
              </a:rPr>
              <a:t>A</a:t>
            </a:r>
          </a:p>
        </p:txBody>
      </p:sp>
      <p:sp>
        <p:nvSpPr>
          <p:cNvPr id="88" name="TextBox 87">
            <a:extLst>
              <a:ext uri="{FF2B5EF4-FFF2-40B4-BE49-F238E27FC236}">
                <a16:creationId xmlns:a16="http://schemas.microsoft.com/office/drawing/2014/main" id="{3FD86A51-8035-4FA2-848E-766C13BEB5AF}"/>
              </a:ext>
            </a:extLst>
          </p:cNvPr>
          <p:cNvSpPr txBox="1"/>
          <p:nvPr/>
        </p:nvSpPr>
        <p:spPr>
          <a:xfrm>
            <a:off x="7791095" y="2248108"/>
            <a:ext cx="397619" cy="461665"/>
          </a:xfrm>
          <a:prstGeom prst="rect">
            <a:avLst/>
          </a:prstGeom>
          <a:noFill/>
        </p:spPr>
        <p:txBody>
          <a:bodyPr wrap="square" rtlCol="0">
            <a:spAutoFit/>
          </a:bodyPr>
          <a:lstStyle/>
          <a:p>
            <a:r>
              <a:rPr lang="en-GB" sz="2400" b="1" dirty="0">
                <a:solidFill>
                  <a:srgbClr val="7030A0"/>
                </a:solidFill>
                <a:latin typeface="Century Gothic" panose="020B0502020202020204" pitchFamily="34" charset="0"/>
              </a:rPr>
              <a:t>B</a:t>
            </a:r>
          </a:p>
        </p:txBody>
      </p:sp>
      <p:sp>
        <p:nvSpPr>
          <p:cNvPr id="89" name="TextBox 88">
            <a:hlinkClick r:id="" action="ppaction://noaction">
              <a:snd r:embed="rId15" name="R_C.wav"/>
            </a:hlinkClick>
            <a:extLst>
              <a:ext uri="{FF2B5EF4-FFF2-40B4-BE49-F238E27FC236}">
                <a16:creationId xmlns:a16="http://schemas.microsoft.com/office/drawing/2014/main" id="{EBC5E343-ED0A-4D6C-BCE5-26E9E24EC961}"/>
              </a:ext>
            </a:extLst>
          </p:cNvPr>
          <p:cNvSpPr txBox="1"/>
          <p:nvPr/>
        </p:nvSpPr>
        <p:spPr>
          <a:xfrm>
            <a:off x="7772044" y="2837715"/>
            <a:ext cx="397619" cy="461665"/>
          </a:xfrm>
          <a:prstGeom prst="rect">
            <a:avLst/>
          </a:prstGeom>
          <a:noFill/>
        </p:spPr>
        <p:txBody>
          <a:bodyPr wrap="square" rtlCol="0">
            <a:spAutoFit/>
          </a:bodyPr>
          <a:lstStyle/>
          <a:p>
            <a:r>
              <a:rPr lang="en-GB" sz="2400" b="1" dirty="0">
                <a:solidFill>
                  <a:srgbClr val="7030A0"/>
                </a:solidFill>
                <a:latin typeface="Century Gothic" panose="020B0502020202020204" pitchFamily="34" charset="0"/>
              </a:rPr>
              <a:t>C</a:t>
            </a:r>
          </a:p>
        </p:txBody>
      </p:sp>
      <p:sp>
        <p:nvSpPr>
          <p:cNvPr id="90" name="TextBox 89">
            <a:extLst>
              <a:ext uri="{FF2B5EF4-FFF2-40B4-BE49-F238E27FC236}">
                <a16:creationId xmlns:a16="http://schemas.microsoft.com/office/drawing/2014/main" id="{62DB405D-F042-460F-8626-65B876E843A2}"/>
              </a:ext>
            </a:extLst>
          </p:cNvPr>
          <p:cNvSpPr txBox="1"/>
          <p:nvPr/>
        </p:nvSpPr>
        <p:spPr>
          <a:xfrm>
            <a:off x="7789635" y="3448793"/>
            <a:ext cx="397619" cy="461665"/>
          </a:xfrm>
          <a:prstGeom prst="rect">
            <a:avLst/>
          </a:prstGeom>
          <a:noFill/>
        </p:spPr>
        <p:txBody>
          <a:bodyPr wrap="square" rtlCol="0">
            <a:spAutoFit/>
          </a:bodyPr>
          <a:lstStyle/>
          <a:p>
            <a:r>
              <a:rPr lang="en-GB" sz="2400" b="1" dirty="0">
                <a:solidFill>
                  <a:srgbClr val="7030A0"/>
                </a:solidFill>
                <a:latin typeface="Century Gothic" panose="020B0502020202020204" pitchFamily="34" charset="0"/>
              </a:rPr>
              <a:t>D</a:t>
            </a:r>
          </a:p>
        </p:txBody>
      </p:sp>
      <p:sp>
        <p:nvSpPr>
          <p:cNvPr id="91" name="TextBox 90">
            <a:hlinkClick r:id="" action="ppaction://noaction">
              <a:snd r:embed="rId16" name="R_E.wav"/>
            </a:hlinkClick>
            <a:extLst>
              <a:ext uri="{FF2B5EF4-FFF2-40B4-BE49-F238E27FC236}">
                <a16:creationId xmlns:a16="http://schemas.microsoft.com/office/drawing/2014/main" id="{83946657-3711-48D5-B581-C4C3ACE0E309}"/>
              </a:ext>
            </a:extLst>
          </p:cNvPr>
          <p:cNvSpPr txBox="1"/>
          <p:nvPr/>
        </p:nvSpPr>
        <p:spPr>
          <a:xfrm>
            <a:off x="7809299" y="4056171"/>
            <a:ext cx="397619" cy="461665"/>
          </a:xfrm>
          <a:prstGeom prst="rect">
            <a:avLst/>
          </a:prstGeom>
          <a:noFill/>
        </p:spPr>
        <p:txBody>
          <a:bodyPr wrap="square" rtlCol="0">
            <a:spAutoFit/>
          </a:bodyPr>
          <a:lstStyle/>
          <a:p>
            <a:r>
              <a:rPr lang="en-GB" sz="2400" b="1" dirty="0">
                <a:solidFill>
                  <a:srgbClr val="7030A0"/>
                </a:solidFill>
                <a:latin typeface="Century Gothic" panose="020B0502020202020204" pitchFamily="34" charset="0"/>
              </a:rPr>
              <a:t>E</a:t>
            </a:r>
          </a:p>
        </p:txBody>
      </p:sp>
      <p:sp>
        <p:nvSpPr>
          <p:cNvPr id="92" name="TextBox 91">
            <a:extLst>
              <a:ext uri="{FF2B5EF4-FFF2-40B4-BE49-F238E27FC236}">
                <a16:creationId xmlns:a16="http://schemas.microsoft.com/office/drawing/2014/main" id="{3F8E27E8-1033-493F-8DBF-E4EEB5FEC05E}"/>
              </a:ext>
            </a:extLst>
          </p:cNvPr>
          <p:cNvSpPr txBox="1"/>
          <p:nvPr/>
        </p:nvSpPr>
        <p:spPr>
          <a:xfrm>
            <a:off x="7789635" y="4823462"/>
            <a:ext cx="397619" cy="461665"/>
          </a:xfrm>
          <a:prstGeom prst="rect">
            <a:avLst/>
          </a:prstGeom>
          <a:noFill/>
        </p:spPr>
        <p:txBody>
          <a:bodyPr wrap="square" rtlCol="0">
            <a:spAutoFit/>
          </a:bodyPr>
          <a:lstStyle/>
          <a:p>
            <a:r>
              <a:rPr lang="en-GB" sz="2400" b="1" dirty="0">
                <a:solidFill>
                  <a:srgbClr val="7030A0"/>
                </a:solidFill>
                <a:latin typeface="Century Gothic" panose="020B0502020202020204" pitchFamily="34" charset="0"/>
              </a:rPr>
              <a:t>F</a:t>
            </a:r>
          </a:p>
        </p:txBody>
      </p:sp>
      <p:sp>
        <p:nvSpPr>
          <p:cNvPr id="93" name="TextBox 92">
            <a:extLst>
              <a:ext uri="{FF2B5EF4-FFF2-40B4-BE49-F238E27FC236}">
                <a16:creationId xmlns:a16="http://schemas.microsoft.com/office/drawing/2014/main" id="{9041A8A9-53A2-4C80-B03C-0459AFBE6D1E}"/>
              </a:ext>
            </a:extLst>
          </p:cNvPr>
          <p:cNvSpPr txBox="1"/>
          <p:nvPr/>
        </p:nvSpPr>
        <p:spPr>
          <a:xfrm>
            <a:off x="7808171" y="5599995"/>
            <a:ext cx="397619" cy="461665"/>
          </a:xfrm>
          <a:prstGeom prst="rect">
            <a:avLst/>
          </a:prstGeom>
          <a:noFill/>
        </p:spPr>
        <p:txBody>
          <a:bodyPr wrap="square" rtlCol="0">
            <a:spAutoFit/>
          </a:bodyPr>
          <a:lstStyle/>
          <a:p>
            <a:r>
              <a:rPr lang="en-GB" sz="2400" b="1" dirty="0">
                <a:solidFill>
                  <a:srgbClr val="7030A0"/>
                </a:solidFill>
                <a:latin typeface="Century Gothic" panose="020B0502020202020204" pitchFamily="34" charset="0"/>
              </a:rPr>
              <a:t>G</a:t>
            </a:r>
          </a:p>
        </p:txBody>
      </p:sp>
      <p:sp>
        <p:nvSpPr>
          <p:cNvPr id="94" name="TextBox 93">
            <a:extLst>
              <a:ext uri="{FF2B5EF4-FFF2-40B4-BE49-F238E27FC236}">
                <a16:creationId xmlns:a16="http://schemas.microsoft.com/office/drawing/2014/main" id="{7029F9A9-9DCA-4ABB-91AD-03E23EB717D1}"/>
              </a:ext>
            </a:extLst>
          </p:cNvPr>
          <p:cNvSpPr txBox="1"/>
          <p:nvPr/>
        </p:nvSpPr>
        <p:spPr>
          <a:xfrm>
            <a:off x="7809292" y="6207227"/>
            <a:ext cx="397619" cy="461665"/>
          </a:xfrm>
          <a:prstGeom prst="rect">
            <a:avLst/>
          </a:prstGeom>
          <a:noFill/>
        </p:spPr>
        <p:txBody>
          <a:bodyPr wrap="square" rtlCol="0">
            <a:spAutoFit/>
          </a:bodyPr>
          <a:lstStyle/>
          <a:p>
            <a:r>
              <a:rPr lang="en-GB" sz="2400" b="1" dirty="0">
                <a:solidFill>
                  <a:srgbClr val="7030A0"/>
                </a:solidFill>
                <a:latin typeface="Century Gothic" panose="020B0502020202020204" pitchFamily="34" charset="0"/>
              </a:rPr>
              <a:t>H</a:t>
            </a:r>
          </a:p>
        </p:txBody>
      </p:sp>
      <p:sp>
        <p:nvSpPr>
          <p:cNvPr id="95" name="TextBox 94">
            <a:extLst>
              <a:ext uri="{FF2B5EF4-FFF2-40B4-BE49-F238E27FC236}">
                <a16:creationId xmlns:a16="http://schemas.microsoft.com/office/drawing/2014/main" id="{C6855CC1-FEEA-4BF1-803E-D93D976440FB}"/>
              </a:ext>
            </a:extLst>
          </p:cNvPr>
          <p:cNvSpPr txBox="1"/>
          <p:nvPr/>
        </p:nvSpPr>
        <p:spPr>
          <a:xfrm>
            <a:off x="5591286" y="1738309"/>
            <a:ext cx="591728" cy="646331"/>
          </a:xfrm>
          <a:prstGeom prst="rect">
            <a:avLst/>
          </a:prstGeom>
          <a:noFill/>
        </p:spPr>
        <p:txBody>
          <a:bodyPr wrap="square" rtlCol="0">
            <a:spAutoFit/>
          </a:bodyPr>
          <a:lstStyle/>
          <a:p>
            <a:r>
              <a:rPr lang="en-GB" sz="3600" b="1" dirty="0">
                <a:solidFill>
                  <a:srgbClr val="7030A0"/>
                </a:solidFill>
                <a:latin typeface="Century Gothic" panose="020B0502020202020204" pitchFamily="34" charset="0"/>
              </a:rPr>
              <a:t>F</a:t>
            </a:r>
          </a:p>
        </p:txBody>
      </p:sp>
      <p:sp>
        <p:nvSpPr>
          <p:cNvPr id="96" name="TextBox 95">
            <a:extLst>
              <a:ext uri="{FF2B5EF4-FFF2-40B4-BE49-F238E27FC236}">
                <a16:creationId xmlns:a16="http://schemas.microsoft.com/office/drawing/2014/main" id="{647157E0-7062-4965-AB98-0AAC9AB260F5}"/>
              </a:ext>
            </a:extLst>
          </p:cNvPr>
          <p:cNvSpPr txBox="1"/>
          <p:nvPr/>
        </p:nvSpPr>
        <p:spPr>
          <a:xfrm>
            <a:off x="5751792" y="2404478"/>
            <a:ext cx="591728" cy="646331"/>
          </a:xfrm>
          <a:prstGeom prst="rect">
            <a:avLst/>
          </a:prstGeom>
          <a:noFill/>
        </p:spPr>
        <p:txBody>
          <a:bodyPr wrap="square" rtlCol="0">
            <a:spAutoFit/>
          </a:bodyPr>
          <a:lstStyle/>
          <a:p>
            <a:r>
              <a:rPr lang="en-GB" sz="3600" b="1" dirty="0">
                <a:solidFill>
                  <a:srgbClr val="7030A0"/>
                </a:solidFill>
                <a:latin typeface="Century Gothic" panose="020B0502020202020204" pitchFamily="34" charset="0"/>
              </a:rPr>
              <a:t>C</a:t>
            </a:r>
          </a:p>
        </p:txBody>
      </p:sp>
      <p:sp>
        <p:nvSpPr>
          <p:cNvPr id="16" name="Rectangle: Rounded Corners 15">
            <a:hlinkClick r:id="" action="ppaction://noaction">
              <a:snd r:embed="rId17" name="R_F.wav"/>
            </a:hlinkClick>
            <a:extLst>
              <a:ext uri="{FF2B5EF4-FFF2-40B4-BE49-F238E27FC236}">
                <a16:creationId xmlns:a16="http://schemas.microsoft.com/office/drawing/2014/main" id="{B601E13A-F4A4-44AD-88D1-138A0842E3EC}"/>
              </a:ext>
            </a:extLst>
          </p:cNvPr>
          <p:cNvSpPr/>
          <p:nvPr/>
        </p:nvSpPr>
        <p:spPr>
          <a:xfrm>
            <a:off x="7858861" y="4903199"/>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Rounded Corners 96">
            <a:hlinkClick r:id="" action="ppaction://noaction">
              <a:snd r:embed="rId15" name="R_C.wav"/>
            </a:hlinkClick>
            <a:extLst>
              <a:ext uri="{FF2B5EF4-FFF2-40B4-BE49-F238E27FC236}">
                <a16:creationId xmlns:a16="http://schemas.microsoft.com/office/drawing/2014/main" id="{ABD74176-99A3-4EF6-B61C-EF8952CC3F86}"/>
              </a:ext>
            </a:extLst>
          </p:cNvPr>
          <p:cNvSpPr/>
          <p:nvPr/>
        </p:nvSpPr>
        <p:spPr>
          <a:xfrm>
            <a:off x="7809292" y="2864521"/>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a:extLst>
              <a:ext uri="{FF2B5EF4-FFF2-40B4-BE49-F238E27FC236}">
                <a16:creationId xmlns:a16="http://schemas.microsoft.com/office/drawing/2014/main" id="{9A6B98A1-F6BF-4654-845C-8F4E915C35EE}"/>
              </a:ext>
            </a:extLst>
          </p:cNvPr>
          <p:cNvSpPr txBox="1"/>
          <p:nvPr/>
        </p:nvSpPr>
        <p:spPr>
          <a:xfrm>
            <a:off x="5371866" y="2993715"/>
            <a:ext cx="591728" cy="646331"/>
          </a:xfrm>
          <a:prstGeom prst="rect">
            <a:avLst/>
          </a:prstGeom>
          <a:noFill/>
        </p:spPr>
        <p:txBody>
          <a:bodyPr wrap="square" rtlCol="0">
            <a:spAutoFit/>
          </a:bodyPr>
          <a:lstStyle/>
          <a:p>
            <a:r>
              <a:rPr lang="en-GB" sz="3600" b="1" dirty="0">
                <a:solidFill>
                  <a:srgbClr val="7030A0"/>
                </a:solidFill>
                <a:latin typeface="Century Gothic" panose="020B0502020202020204" pitchFamily="34" charset="0"/>
              </a:rPr>
              <a:t>B</a:t>
            </a:r>
          </a:p>
        </p:txBody>
      </p:sp>
      <p:sp>
        <p:nvSpPr>
          <p:cNvPr id="99" name="Rectangle: Rounded Corners 98">
            <a:hlinkClick r:id="" action="ppaction://noaction">
              <a:snd r:embed="rId18" name="R_B.wav"/>
            </a:hlinkClick>
            <a:extLst>
              <a:ext uri="{FF2B5EF4-FFF2-40B4-BE49-F238E27FC236}">
                <a16:creationId xmlns:a16="http://schemas.microsoft.com/office/drawing/2014/main" id="{9BD72A0F-F970-4061-BFEF-4FF34EA2F8BE}"/>
              </a:ext>
            </a:extLst>
          </p:cNvPr>
          <p:cNvSpPr/>
          <p:nvPr/>
        </p:nvSpPr>
        <p:spPr>
          <a:xfrm>
            <a:off x="7809292" y="2291802"/>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A2D39F2B-2D1F-4D6C-BD50-C801E93E0785}"/>
              </a:ext>
            </a:extLst>
          </p:cNvPr>
          <p:cNvSpPr txBox="1"/>
          <p:nvPr/>
        </p:nvSpPr>
        <p:spPr>
          <a:xfrm>
            <a:off x="6760473" y="3654271"/>
            <a:ext cx="591728" cy="646331"/>
          </a:xfrm>
          <a:prstGeom prst="rect">
            <a:avLst/>
          </a:prstGeom>
          <a:noFill/>
        </p:spPr>
        <p:txBody>
          <a:bodyPr wrap="square" rtlCol="0">
            <a:spAutoFit/>
          </a:bodyPr>
          <a:lstStyle/>
          <a:p>
            <a:r>
              <a:rPr lang="en-GB" sz="3600" b="1" dirty="0">
                <a:solidFill>
                  <a:srgbClr val="7030A0"/>
                </a:solidFill>
                <a:latin typeface="Century Gothic" panose="020B0502020202020204" pitchFamily="34" charset="0"/>
              </a:rPr>
              <a:t>E</a:t>
            </a:r>
          </a:p>
        </p:txBody>
      </p:sp>
      <p:sp>
        <p:nvSpPr>
          <p:cNvPr id="101" name="Rectangle: Rounded Corners 100">
            <a:hlinkClick r:id="" action="ppaction://noaction">
              <a:snd r:embed="rId16" name="R_E.wav"/>
            </a:hlinkClick>
            <a:extLst>
              <a:ext uri="{FF2B5EF4-FFF2-40B4-BE49-F238E27FC236}">
                <a16:creationId xmlns:a16="http://schemas.microsoft.com/office/drawing/2014/main" id="{045083D3-D302-4247-9E13-776DE4BF201C}"/>
              </a:ext>
            </a:extLst>
          </p:cNvPr>
          <p:cNvSpPr/>
          <p:nvPr/>
        </p:nvSpPr>
        <p:spPr>
          <a:xfrm>
            <a:off x="7827795" y="4101231"/>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Speech Bubble: Rectangle with Corners Rounded 72">
            <a:extLst>
              <a:ext uri="{FF2B5EF4-FFF2-40B4-BE49-F238E27FC236}">
                <a16:creationId xmlns:a16="http://schemas.microsoft.com/office/drawing/2014/main" id="{6FD87EB2-EBBA-47E8-BED9-D0DA37FA161E}"/>
              </a:ext>
            </a:extLst>
          </p:cNvPr>
          <p:cNvSpPr/>
          <p:nvPr/>
        </p:nvSpPr>
        <p:spPr>
          <a:xfrm>
            <a:off x="545332" y="4343091"/>
            <a:ext cx="7360418" cy="502882"/>
          </a:xfrm>
          <a:prstGeom prst="wedgeRoundRectCallout">
            <a:avLst>
              <a:gd name="adj1" fmla="val -52589"/>
              <a:gd name="adj2" fmla="val 17042"/>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70542461-EAB3-47F3-B658-38C56D848525}"/>
              </a:ext>
            </a:extLst>
          </p:cNvPr>
          <p:cNvSpPr/>
          <p:nvPr/>
        </p:nvSpPr>
        <p:spPr>
          <a:xfrm>
            <a:off x="644540" y="4394477"/>
            <a:ext cx="7985110" cy="400110"/>
          </a:xfrm>
          <a:prstGeom prst="rect">
            <a:avLst/>
          </a:prstGeom>
        </p:spPr>
        <p:txBody>
          <a:bodyPr wrap="square">
            <a:spAutoFit/>
          </a:bodyPr>
          <a:lstStyle/>
          <a:p>
            <a:r>
              <a:rPr lang="fr-FR" sz="2000" dirty="0">
                <a:solidFill>
                  <a:schemeClr val="bg1"/>
                </a:solidFill>
                <a:latin typeface="Century Gothic" panose="020B0502020202020204" pitchFamily="34" charset="0"/>
              </a:rPr>
              <a:t>Tu souhaites « Bonne Année » à tout le monde en janvier ?</a:t>
            </a:r>
          </a:p>
        </p:txBody>
      </p:sp>
      <p:sp>
        <p:nvSpPr>
          <p:cNvPr id="102" name="TextBox 101">
            <a:extLst>
              <a:ext uri="{FF2B5EF4-FFF2-40B4-BE49-F238E27FC236}">
                <a16:creationId xmlns:a16="http://schemas.microsoft.com/office/drawing/2014/main" id="{855B8158-03B0-4490-B775-5B35C7716C60}"/>
              </a:ext>
            </a:extLst>
          </p:cNvPr>
          <p:cNvSpPr txBox="1"/>
          <p:nvPr/>
        </p:nvSpPr>
        <p:spPr>
          <a:xfrm>
            <a:off x="7827795" y="4283070"/>
            <a:ext cx="591728" cy="646331"/>
          </a:xfrm>
          <a:prstGeom prst="rect">
            <a:avLst/>
          </a:prstGeom>
          <a:noFill/>
        </p:spPr>
        <p:txBody>
          <a:bodyPr wrap="square" rtlCol="0">
            <a:spAutoFit/>
          </a:bodyPr>
          <a:lstStyle/>
          <a:p>
            <a:r>
              <a:rPr lang="en-GB" sz="3600" b="1" dirty="0">
                <a:solidFill>
                  <a:srgbClr val="7030A0"/>
                </a:solidFill>
                <a:latin typeface="Century Gothic" panose="020B0502020202020204" pitchFamily="34" charset="0"/>
              </a:rPr>
              <a:t>H</a:t>
            </a:r>
          </a:p>
        </p:txBody>
      </p:sp>
      <p:sp>
        <p:nvSpPr>
          <p:cNvPr id="105" name="Rectangle: Rounded Corners 104">
            <a:hlinkClick r:id="" action="ppaction://noaction">
              <a:snd r:embed="rId19" name="R_H.wav"/>
            </a:hlinkClick>
            <a:extLst>
              <a:ext uri="{FF2B5EF4-FFF2-40B4-BE49-F238E27FC236}">
                <a16:creationId xmlns:a16="http://schemas.microsoft.com/office/drawing/2014/main" id="{F4B49EE0-919A-423D-94E4-9D9E8BC3DCB6}"/>
              </a:ext>
            </a:extLst>
          </p:cNvPr>
          <p:cNvSpPr/>
          <p:nvPr/>
        </p:nvSpPr>
        <p:spPr>
          <a:xfrm>
            <a:off x="7851686" y="6233912"/>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TextBox 105">
            <a:extLst>
              <a:ext uri="{FF2B5EF4-FFF2-40B4-BE49-F238E27FC236}">
                <a16:creationId xmlns:a16="http://schemas.microsoft.com/office/drawing/2014/main" id="{76C9A6C6-9B96-4AB8-BE41-71C14054A166}"/>
              </a:ext>
            </a:extLst>
          </p:cNvPr>
          <p:cNvSpPr txBox="1"/>
          <p:nvPr/>
        </p:nvSpPr>
        <p:spPr>
          <a:xfrm>
            <a:off x="5770972" y="4849497"/>
            <a:ext cx="591728" cy="646331"/>
          </a:xfrm>
          <a:prstGeom prst="rect">
            <a:avLst/>
          </a:prstGeom>
          <a:noFill/>
        </p:spPr>
        <p:txBody>
          <a:bodyPr wrap="square" rtlCol="0">
            <a:spAutoFit/>
          </a:bodyPr>
          <a:lstStyle/>
          <a:p>
            <a:r>
              <a:rPr lang="en-GB" sz="3600" b="1" dirty="0">
                <a:solidFill>
                  <a:srgbClr val="7030A0"/>
                </a:solidFill>
                <a:latin typeface="Century Gothic" panose="020B0502020202020204" pitchFamily="34" charset="0"/>
              </a:rPr>
              <a:t>D</a:t>
            </a:r>
          </a:p>
        </p:txBody>
      </p:sp>
      <p:sp>
        <p:nvSpPr>
          <p:cNvPr id="107" name="Rectangle: Rounded Corners 106">
            <a:hlinkClick r:id="" action="ppaction://noaction">
              <a:snd r:embed="rId20" name="R_D.wav"/>
            </a:hlinkClick>
            <a:extLst>
              <a:ext uri="{FF2B5EF4-FFF2-40B4-BE49-F238E27FC236}">
                <a16:creationId xmlns:a16="http://schemas.microsoft.com/office/drawing/2014/main" id="{E3932007-5063-4E18-9D91-CCC46D7E07D0}"/>
              </a:ext>
            </a:extLst>
          </p:cNvPr>
          <p:cNvSpPr/>
          <p:nvPr/>
        </p:nvSpPr>
        <p:spPr>
          <a:xfrm>
            <a:off x="7809292" y="3472569"/>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TextBox 107">
            <a:extLst>
              <a:ext uri="{FF2B5EF4-FFF2-40B4-BE49-F238E27FC236}">
                <a16:creationId xmlns:a16="http://schemas.microsoft.com/office/drawing/2014/main" id="{16C79CA7-A121-436C-ACE9-6345BD74CC4E}"/>
              </a:ext>
            </a:extLst>
          </p:cNvPr>
          <p:cNvSpPr txBox="1"/>
          <p:nvPr/>
        </p:nvSpPr>
        <p:spPr>
          <a:xfrm>
            <a:off x="6381236" y="5484499"/>
            <a:ext cx="591728" cy="646331"/>
          </a:xfrm>
          <a:prstGeom prst="rect">
            <a:avLst/>
          </a:prstGeom>
          <a:noFill/>
        </p:spPr>
        <p:txBody>
          <a:bodyPr wrap="square" rtlCol="0">
            <a:spAutoFit/>
          </a:bodyPr>
          <a:lstStyle/>
          <a:p>
            <a:r>
              <a:rPr lang="en-GB" sz="3600" b="1" dirty="0">
                <a:solidFill>
                  <a:srgbClr val="7030A0"/>
                </a:solidFill>
                <a:latin typeface="Century Gothic" panose="020B0502020202020204" pitchFamily="34" charset="0"/>
              </a:rPr>
              <a:t>G</a:t>
            </a:r>
          </a:p>
        </p:txBody>
      </p:sp>
      <p:sp>
        <p:nvSpPr>
          <p:cNvPr id="109" name="Rectangle: Rounded Corners 108">
            <a:hlinkClick r:id="" action="ppaction://noaction">
              <a:snd r:embed="rId21" name="R_G.wav"/>
            </a:hlinkClick>
            <a:extLst>
              <a:ext uri="{FF2B5EF4-FFF2-40B4-BE49-F238E27FC236}">
                <a16:creationId xmlns:a16="http://schemas.microsoft.com/office/drawing/2014/main" id="{7A8466C8-7A96-4D5B-86AF-F97A1A16810C}"/>
              </a:ext>
            </a:extLst>
          </p:cNvPr>
          <p:cNvSpPr/>
          <p:nvPr/>
        </p:nvSpPr>
        <p:spPr>
          <a:xfrm>
            <a:off x="7863358" y="5629268"/>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TextBox 109">
            <a:extLst>
              <a:ext uri="{FF2B5EF4-FFF2-40B4-BE49-F238E27FC236}">
                <a16:creationId xmlns:a16="http://schemas.microsoft.com/office/drawing/2014/main" id="{06562676-4234-4BAA-A577-616E7BC98922}"/>
              </a:ext>
            </a:extLst>
          </p:cNvPr>
          <p:cNvSpPr txBox="1"/>
          <p:nvPr/>
        </p:nvSpPr>
        <p:spPr>
          <a:xfrm>
            <a:off x="4746891" y="6075452"/>
            <a:ext cx="591728" cy="646331"/>
          </a:xfrm>
          <a:prstGeom prst="rect">
            <a:avLst/>
          </a:prstGeom>
          <a:noFill/>
        </p:spPr>
        <p:txBody>
          <a:bodyPr wrap="square" rtlCol="0">
            <a:spAutoFit/>
          </a:bodyPr>
          <a:lstStyle/>
          <a:p>
            <a:r>
              <a:rPr lang="en-GB" sz="3600" b="1" dirty="0">
                <a:solidFill>
                  <a:srgbClr val="7030A0"/>
                </a:solidFill>
                <a:latin typeface="Century Gothic" panose="020B0502020202020204" pitchFamily="34" charset="0"/>
              </a:rPr>
              <a:t>A</a:t>
            </a:r>
          </a:p>
        </p:txBody>
      </p:sp>
      <p:sp>
        <p:nvSpPr>
          <p:cNvPr id="111" name="Rectangle: Rounded Corners 110">
            <a:hlinkClick r:id="" action="ppaction://noaction">
              <a:snd r:embed="rId22" name="R_A.wav"/>
            </a:hlinkClick>
            <a:extLst>
              <a:ext uri="{FF2B5EF4-FFF2-40B4-BE49-F238E27FC236}">
                <a16:creationId xmlns:a16="http://schemas.microsoft.com/office/drawing/2014/main" id="{A0857386-A14C-4C28-9FCB-D0C848124F95}"/>
              </a:ext>
            </a:extLst>
          </p:cNvPr>
          <p:cNvSpPr/>
          <p:nvPr/>
        </p:nvSpPr>
        <p:spPr>
          <a:xfrm>
            <a:off x="7809196" y="1738991"/>
            <a:ext cx="335568" cy="375738"/>
          </a:xfrm>
          <a:prstGeom prst="roundRect">
            <a:avLst/>
          </a:prstGeom>
          <a:solidFill>
            <a:schemeClr val="bg2">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TextBox 111">
            <a:extLst>
              <a:ext uri="{FF2B5EF4-FFF2-40B4-BE49-F238E27FC236}">
                <a16:creationId xmlns:a16="http://schemas.microsoft.com/office/drawing/2014/main" id="{EDF17AC0-0702-4719-ACD1-F7DCF25A8768}"/>
              </a:ext>
            </a:extLst>
          </p:cNvPr>
          <p:cNvSpPr txBox="1"/>
          <p:nvPr/>
        </p:nvSpPr>
        <p:spPr>
          <a:xfrm>
            <a:off x="8705850" y="220899"/>
            <a:ext cx="2364077" cy="400110"/>
          </a:xfrm>
          <a:prstGeom prst="rect">
            <a:avLst/>
          </a:prstGeom>
          <a:solidFill>
            <a:srgbClr val="92D050"/>
          </a:solidFill>
          <a:ln>
            <a:noFill/>
          </a:ln>
        </p:spPr>
        <p:txBody>
          <a:bodyPr wrap="square" rtlCol="0">
            <a:spAutoFit/>
          </a:bodyPr>
          <a:lstStyle/>
          <a:p>
            <a:r>
              <a:rPr lang="en-GB" sz="2000" dirty="0">
                <a:solidFill>
                  <a:srgbClr val="002060"/>
                </a:solidFill>
                <a:latin typeface="Century Gothic" panose="020B0502020202020204" pitchFamily="34" charset="0"/>
              </a:rPr>
              <a:t>pendant – during</a:t>
            </a:r>
          </a:p>
        </p:txBody>
      </p:sp>
    </p:spTree>
    <p:extLst>
      <p:ext uri="{BB962C8B-B14F-4D97-AF65-F5344CB8AC3E}">
        <p14:creationId xmlns:p14="http://schemas.microsoft.com/office/powerpoint/2010/main" val="143715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fade">
                                      <p:cBhvr>
                                        <p:cTn id="15" dur="500"/>
                                        <p:tgtEl>
                                          <p:spTgt spid="9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500"/>
                                        <p:tgtEl>
                                          <p:spTgt spid="9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9"/>
                                        </p:tgtEl>
                                        <p:attrNameLst>
                                          <p:attrName>style.visibility</p:attrName>
                                        </p:attrNameLst>
                                      </p:cBhvr>
                                      <p:to>
                                        <p:strVal val="visible"/>
                                      </p:to>
                                    </p:set>
                                    <p:animEffect transition="in" filter="fade">
                                      <p:cBhvr>
                                        <p:cTn id="26" dur="500"/>
                                        <p:tgtEl>
                                          <p:spTgt spid="9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2"/>
                                        </p:tgtEl>
                                        <p:attrNameLst>
                                          <p:attrName>style.visibility</p:attrName>
                                        </p:attrNameLst>
                                      </p:cBhvr>
                                      <p:to>
                                        <p:strVal val="visible"/>
                                      </p:to>
                                    </p:set>
                                    <p:animEffect transition="in" filter="fade">
                                      <p:cBhvr>
                                        <p:cTn id="39" dur="500"/>
                                        <p:tgtEl>
                                          <p:spTgt spid="10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500"/>
                                        <p:tgtEl>
                                          <p:spTgt spid="10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fade">
                                      <p:cBhvr>
                                        <p:cTn id="47" dur="500"/>
                                        <p:tgtEl>
                                          <p:spTgt spid="10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7"/>
                                        </p:tgtEl>
                                        <p:attrNameLst>
                                          <p:attrName>style.visibility</p:attrName>
                                        </p:attrNameLst>
                                      </p:cBhvr>
                                      <p:to>
                                        <p:strVal val="visible"/>
                                      </p:to>
                                    </p:set>
                                    <p:animEffect transition="in" filter="fade">
                                      <p:cBhvr>
                                        <p:cTn id="50" dur="500"/>
                                        <p:tgtEl>
                                          <p:spTgt spid="10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8"/>
                                        </p:tgtEl>
                                        <p:attrNameLst>
                                          <p:attrName>style.visibility</p:attrName>
                                        </p:attrNameLst>
                                      </p:cBhvr>
                                      <p:to>
                                        <p:strVal val="visible"/>
                                      </p:to>
                                    </p:set>
                                    <p:animEffect transition="in" filter="fade">
                                      <p:cBhvr>
                                        <p:cTn id="55" dur="500"/>
                                        <p:tgtEl>
                                          <p:spTgt spid="10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9"/>
                                        </p:tgtEl>
                                        <p:attrNameLst>
                                          <p:attrName>style.visibility</p:attrName>
                                        </p:attrNameLst>
                                      </p:cBhvr>
                                      <p:to>
                                        <p:strVal val="visible"/>
                                      </p:to>
                                    </p:set>
                                    <p:animEffect transition="in" filter="fade">
                                      <p:cBhvr>
                                        <p:cTn id="58" dur="500"/>
                                        <p:tgtEl>
                                          <p:spTgt spid="10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0"/>
                                        </p:tgtEl>
                                        <p:attrNameLst>
                                          <p:attrName>style.visibility</p:attrName>
                                        </p:attrNameLst>
                                      </p:cBhvr>
                                      <p:to>
                                        <p:strVal val="visible"/>
                                      </p:to>
                                    </p:set>
                                    <p:animEffect transition="in" filter="fade">
                                      <p:cBhvr>
                                        <p:cTn id="63" dur="500"/>
                                        <p:tgtEl>
                                          <p:spTgt spid="11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fade">
                                      <p:cBhvr>
                                        <p:cTn id="66"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P spid="16" grpId="0" animBg="1"/>
      <p:bldP spid="97" grpId="0" animBg="1"/>
      <p:bldP spid="98" grpId="0"/>
      <p:bldP spid="99" grpId="0" animBg="1"/>
      <p:bldP spid="100" grpId="0"/>
      <p:bldP spid="101" grpId="0" animBg="1"/>
      <p:bldP spid="102" grpId="0"/>
      <p:bldP spid="105" grpId="0" animBg="1"/>
      <p:bldP spid="106" grpId="0"/>
      <p:bldP spid="107" grpId="0" animBg="1"/>
      <p:bldP spid="108" grpId="0"/>
      <p:bldP spid="109" grpId="0" animBg="1"/>
      <p:bldP spid="110" grpId="0"/>
      <p:bldP spid="1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1" name="TextBox 100">
            <a:extLst>
              <a:ext uri="{FF2B5EF4-FFF2-40B4-BE49-F238E27FC236}">
                <a16:creationId xmlns:a16="http://schemas.microsoft.com/office/drawing/2014/main" id="{73FC9C0C-0181-40A6-97BA-EAA0043CDF0D}"/>
              </a:ext>
            </a:extLst>
          </p:cNvPr>
          <p:cNvSpPr txBox="1"/>
          <p:nvPr/>
        </p:nvSpPr>
        <p:spPr>
          <a:xfrm>
            <a:off x="3173098" y="106125"/>
            <a:ext cx="35445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Complète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1" name="Title 2">
            <a:extLst>
              <a:ext uri="{FF2B5EF4-FFF2-40B4-BE49-F238E27FC236}">
                <a16:creationId xmlns:a16="http://schemas.microsoft.com/office/drawing/2014/main" id="{0954BFED-4AD6-40A9-B550-F4ACD78537A3}"/>
              </a:ext>
            </a:extLst>
          </p:cNvPr>
          <p:cNvSpPr txBox="1">
            <a:spLocks/>
          </p:cNvSpPr>
          <p:nvPr/>
        </p:nvSpPr>
        <p:spPr>
          <a:xfrm>
            <a:off x="11238143" y="1135676"/>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212" name="Picture 211" descr="Icon&#10;&#10;Description automatically generated">
            <a:extLst>
              <a:ext uri="{FF2B5EF4-FFF2-40B4-BE49-F238E27FC236}">
                <a16:creationId xmlns:a16="http://schemas.microsoft.com/office/drawing/2014/main" id="{DBCD8065-78F2-40F9-901C-13150382F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 name="Rectangle 2">
            <a:extLst>
              <a:ext uri="{FF2B5EF4-FFF2-40B4-BE49-F238E27FC236}">
                <a16:creationId xmlns:a16="http://schemas.microsoft.com/office/drawing/2014/main" id="{D0A02DCD-26EE-476D-998A-2EED3CBB52A8}"/>
              </a:ext>
            </a:extLst>
          </p:cNvPr>
          <p:cNvSpPr/>
          <p:nvPr/>
        </p:nvSpPr>
        <p:spPr>
          <a:xfrm>
            <a:off x="839821" y="781887"/>
            <a:ext cx="10311953" cy="5921301"/>
          </a:xfrm>
          <a:prstGeom prst="rect">
            <a:avLst/>
          </a:prstGeom>
          <a:solidFill>
            <a:srgbClr val="E7F9F9"/>
          </a:solidFill>
        </p:spPr>
        <p:txBody>
          <a:bodyPr wrap="square">
            <a:spAutoFit/>
          </a:bodyPr>
          <a:lstStyle/>
          <a:p>
            <a:pPr>
              <a:lnSpc>
                <a:spcPct val="150000"/>
              </a:lnSpc>
            </a:pP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En</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général</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nous </a:t>
            </a: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célébrons</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No</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ё</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l chez nous. Ma </a:t>
            </a: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famille</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(mon </a:t>
            </a: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oncle</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et </a:t>
            </a: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mes</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cousins) arrive le 24 </a:t>
            </a: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décembre</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au </a:t>
            </a: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soir</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et nous </a:t>
            </a: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mangeons</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ensemble. </a:t>
            </a: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Puis</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nous </a:t>
            </a: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écoutons</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et </a:t>
            </a: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chantons</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des chansons de No</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ё</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l. </a:t>
            </a:r>
            <a:r>
              <a:rPr lang="en-GB"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J’adore</a:t>
            </a:r>
            <a:r>
              <a:rPr lang="en-GB"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chanter ! </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Nous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regardons</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la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télé</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aussi</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Le 25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nous</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échangeons</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des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cadeaux</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et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nous</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préparons</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le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grand</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repas* de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Noёl</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Au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soir</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nous</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sommes</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très</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fatigués</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mais</a:t>
            </a:r>
            <a:r>
              <a:rPr lang="es-ES_tradnl" sz="32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32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contents</a:t>
            </a:r>
            <a:r>
              <a:rPr lang="es-ES_tradnl" sz="3200" dirty="0">
                <a:solidFill>
                  <a:srgbClr val="002060"/>
                </a:solidFill>
                <a:latin typeface="Century Gothic" panose="020B0502020202020204" pitchFamily="34" charset="0"/>
                <a:ea typeface="Calibri" panose="020F0502020204030204" pitchFamily="34" charset="0"/>
                <a:cs typeface="Calibri" panose="020F0502020204030204" pitchFamily="34" charset="0"/>
              </a:rPr>
              <a:t>.</a:t>
            </a:r>
            <a:endParaRPr lang="en-GB" sz="3200" dirty="0">
              <a:solidFill>
                <a:srgbClr val="002060"/>
              </a:solidFill>
            </a:endParaRPr>
          </a:p>
        </p:txBody>
      </p:sp>
      <p:pic>
        <p:nvPicPr>
          <p:cNvPr id="213" name="Picture 212">
            <a:extLst>
              <a:ext uri="{FF2B5EF4-FFF2-40B4-BE49-F238E27FC236}">
                <a16:creationId xmlns:a16="http://schemas.microsoft.com/office/drawing/2014/main" id="{29BA1D5C-01F4-4A33-9C5B-1608D3E3540C}"/>
              </a:ext>
            </a:extLst>
          </p:cNvPr>
          <p:cNvPicPr>
            <a:picLocks noChangeAspect="1"/>
          </p:cNvPicPr>
          <p:nvPr/>
        </p:nvPicPr>
        <p:blipFill rotWithShape="1">
          <a:blip r:embed="rId6">
            <a:extLst>
              <a:ext uri="{28A0092B-C50C-407E-A947-70E740481C1C}">
                <a14:useLocalDpi xmlns:a14="http://schemas.microsoft.com/office/drawing/2010/main" val="0"/>
              </a:ext>
            </a:extLst>
          </a:blip>
          <a:srcRect b="64308"/>
          <a:stretch/>
        </p:blipFill>
        <p:spPr>
          <a:xfrm>
            <a:off x="-91493" y="665235"/>
            <a:ext cx="1126594" cy="910966"/>
          </a:xfrm>
          <a:prstGeom prst="rect">
            <a:avLst/>
          </a:prstGeom>
        </p:spPr>
      </p:pic>
      <p:grpSp>
        <p:nvGrpSpPr>
          <p:cNvPr id="9" name="Group 8">
            <a:extLst>
              <a:ext uri="{FF2B5EF4-FFF2-40B4-BE49-F238E27FC236}">
                <a16:creationId xmlns:a16="http://schemas.microsoft.com/office/drawing/2014/main" id="{5DFEF775-3F0B-43EB-918D-8479D7A3B6A2}"/>
              </a:ext>
            </a:extLst>
          </p:cNvPr>
          <p:cNvGrpSpPr/>
          <p:nvPr/>
        </p:nvGrpSpPr>
        <p:grpSpPr>
          <a:xfrm>
            <a:off x="4214358" y="824557"/>
            <a:ext cx="2057400" cy="751644"/>
            <a:chOff x="-2343150" y="2425137"/>
            <a:chExt cx="2057400" cy="751644"/>
          </a:xfrm>
        </p:grpSpPr>
        <p:sp>
          <p:nvSpPr>
            <p:cNvPr id="5" name="Rectangle: Rounded Corners 4">
              <a:extLst>
                <a:ext uri="{FF2B5EF4-FFF2-40B4-BE49-F238E27FC236}">
                  <a16:creationId xmlns:a16="http://schemas.microsoft.com/office/drawing/2014/main" id="{15B79FBA-C5BF-4F5B-B6E7-943319BBD9E6}"/>
                </a:ext>
              </a:extLst>
            </p:cNvPr>
            <p:cNvSpPr/>
            <p:nvPr/>
          </p:nvSpPr>
          <p:spPr>
            <a:xfrm>
              <a:off x="-2343150" y="2539349"/>
              <a:ext cx="2057400"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6" name="Picture 215">
              <a:extLst>
                <a:ext uri="{FF2B5EF4-FFF2-40B4-BE49-F238E27FC236}">
                  <a16:creationId xmlns:a16="http://schemas.microsoft.com/office/drawing/2014/main" id="{14CD1E65-0085-43AF-A3A4-82E31EBFF3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0505" y="2447240"/>
              <a:ext cx="692110" cy="615329"/>
            </a:xfrm>
            <a:prstGeom prst="rect">
              <a:avLst/>
            </a:prstGeom>
          </p:spPr>
        </p:pic>
        <p:pic>
          <p:nvPicPr>
            <p:cNvPr id="217" name="Picture 216">
              <a:extLst>
                <a:ext uri="{FF2B5EF4-FFF2-40B4-BE49-F238E27FC236}">
                  <a16:creationId xmlns:a16="http://schemas.microsoft.com/office/drawing/2014/main" id="{E5781C33-0F32-495E-BFE2-F49A91D9B4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6782" y="2425137"/>
              <a:ext cx="1653964" cy="751644"/>
            </a:xfrm>
            <a:prstGeom prst="rect">
              <a:avLst/>
            </a:prstGeom>
          </p:spPr>
        </p:pic>
      </p:grpSp>
      <p:grpSp>
        <p:nvGrpSpPr>
          <p:cNvPr id="14" name="Group 13">
            <a:extLst>
              <a:ext uri="{FF2B5EF4-FFF2-40B4-BE49-F238E27FC236}">
                <a16:creationId xmlns:a16="http://schemas.microsoft.com/office/drawing/2014/main" id="{80A33FE9-C495-4B71-8F6D-0B1E1673F4C6}"/>
              </a:ext>
            </a:extLst>
          </p:cNvPr>
          <p:cNvGrpSpPr/>
          <p:nvPr/>
        </p:nvGrpSpPr>
        <p:grpSpPr>
          <a:xfrm>
            <a:off x="5995797" y="2465114"/>
            <a:ext cx="2233803" cy="523220"/>
            <a:chOff x="-2593068" y="4305338"/>
            <a:chExt cx="2233803" cy="523220"/>
          </a:xfrm>
        </p:grpSpPr>
        <p:sp>
          <p:nvSpPr>
            <p:cNvPr id="218" name="Rectangle: Rounded Corners 217">
              <a:extLst>
                <a:ext uri="{FF2B5EF4-FFF2-40B4-BE49-F238E27FC236}">
                  <a16:creationId xmlns:a16="http://schemas.microsoft.com/office/drawing/2014/main" id="{1782EE2D-E269-474D-8088-9A1FFB18F198}"/>
                </a:ext>
              </a:extLst>
            </p:cNvPr>
            <p:cNvSpPr/>
            <p:nvPr/>
          </p:nvSpPr>
          <p:spPr>
            <a:xfrm>
              <a:off x="-2593068" y="4305338"/>
              <a:ext cx="2233803"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BCBD161B-11B9-49F7-89F8-CA3E84F0E7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527" y="4347873"/>
              <a:ext cx="722722" cy="438150"/>
            </a:xfrm>
            <a:prstGeom prst="rect">
              <a:avLst/>
            </a:prstGeom>
          </p:spPr>
        </p:pic>
      </p:grpSp>
      <p:grpSp>
        <p:nvGrpSpPr>
          <p:cNvPr id="22" name="Group 21">
            <a:extLst>
              <a:ext uri="{FF2B5EF4-FFF2-40B4-BE49-F238E27FC236}">
                <a16:creationId xmlns:a16="http://schemas.microsoft.com/office/drawing/2014/main" id="{1CC3E3E1-E89D-4981-ADE4-0979166A4205}"/>
              </a:ext>
            </a:extLst>
          </p:cNvPr>
          <p:cNvGrpSpPr/>
          <p:nvPr/>
        </p:nvGrpSpPr>
        <p:grpSpPr>
          <a:xfrm>
            <a:off x="2723007" y="3093732"/>
            <a:ext cx="2057400" cy="523220"/>
            <a:chOff x="-2277971" y="2562879"/>
            <a:chExt cx="1789547" cy="523220"/>
          </a:xfrm>
        </p:grpSpPr>
        <p:sp>
          <p:nvSpPr>
            <p:cNvPr id="219" name="Rectangle: Rounded Corners 218">
              <a:extLst>
                <a:ext uri="{FF2B5EF4-FFF2-40B4-BE49-F238E27FC236}">
                  <a16:creationId xmlns:a16="http://schemas.microsoft.com/office/drawing/2014/main" id="{89286951-AA3D-4BA6-8709-7E281E3B518C}"/>
                </a:ext>
              </a:extLst>
            </p:cNvPr>
            <p:cNvSpPr/>
            <p:nvPr/>
          </p:nvSpPr>
          <p:spPr>
            <a:xfrm>
              <a:off x="-2277971" y="2562879"/>
              <a:ext cx="1789547"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picture containing text&#10;&#10;Description automatically generated">
              <a:extLst>
                <a:ext uri="{FF2B5EF4-FFF2-40B4-BE49-F238E27FC236}">
                  <a16:creationId xmlns:a16="http://schemas.microsoft.com/office/drawing/2014/main" id="{9AF48E1D-5454-4158-B23D-94B0B75593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6728" y="2600979"/>
              <a:ext cx="824081" cy="478997"/>
            </a:xfrm>
            <a:prstGeom prst="rect">
              <a:avLst/>
            </a:prstGeom>
          </p:spPr>
        </p:pic>
      </p:grpSp>
      <p:grpSp>
        <p:nvGrpSpPr>
          <p:cNvPr id="23" name="Group 22">
            <a:extLst>
              <a:ext uri="{FF2B5EF4-FFF2-40B4-BE49-F238E27FC236}">
                <a16:creationId xmlns:a16="http://schemas.microsoft.com/office/drawing/2014/main" id="{890CEDC4-61F8-4600-8220-044409C8AA77}"/>
              </a:ext>
            </a:extLst>
          </p:cNvPr>
          <p:cNvGrpSpPr/>
          <p:nvPr/>
        </p:nvGrpSpPr>
        <p:grpSpPr>
          <a:xfrm>
            <a:off x="5272821" y="3131832"/>
            <a:ext cx="1866042" cy="529380"/>
            <a:chOff x="-2526774" y="3742537"/>
            <a:chExt cx="1866042" cy="529380"/>
          </a:xfrm>
        </p:grpSpPr>
        <p:sp>
          <p:nvSpPr>
            <p:cNvPr id="220" name="Rectangle: Rounded Corners 219">
              <a:extLst>
                <a:ext uri="{FF2B5EF4-FFF2-40B4-BE49-F238E27FC236}">
                  <a16:creationId xmlns:a16="http://schemas.microsoft.com/office/drawing/2014/main" id="{39833241-1B3D-44C5-8D7B-1CF421D39351}"/>
                </a:ext>
              </a:extLst>
            </p:cNvPr>
            <p:cNvSpPr/>
            <p:nvPr/>
          </p:nvSpPr>
          <p:spPr>
            <a:xfrm>
              <a:off x="-2526774" y="3742537"/>
              <a:ext cx="1866042"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C7BEB290-7D77-4C39-9A20-54B2E8F580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70240" y="3754366"/>
              <a:ext cx="1035101" cy="517551"/>
            </a:xfrm>
            <a:prstGeom prst="rect">
              <a:avLst/>
            </a:prstGeom>
          </p:spPr>
        </p:pic>
        <p:pic>
          <p:nvPicPr>
            <p:cNvPr id="21" name="Picture 20" descr="A picture containing night sky&#10;&#10;Description automatically generated">
              <a:extLst>
                <a:ext uri="{FF2B5EF4-FFF2-40B4-BE49-F238E27FC236}">
                  <a16:creationId xmlns:a16="http://schemas.microsoft.com/office/drawing/2014/main" id="{69321354-26F4-4E2C-BAD7-7B5E3F0952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3197" y="3754366"/>
              <a:ext cx="652407" cy="391444"/>
            </a:xfrm>
            <a:prstGeom prst="rect">
              <a:avLst/>
            </a:prstGeom>
          </p:spPr>
        </p:pic>
      </p:grpSp>
      <p:grpSp>
        <p:nvGrpSpPr>
          <p:cNvPr id="24" name="Group 23">
            <a:extLst>
              <a:ext uri="{FF2B5EF4-FFF2-40B4-BE49-F238E27FC236}">
                <a16:creationId xmlns:a16="http://schemas.microsoft.com/office/drawing/2014/main" id="{9AE232A9-3936-4434-9FAF-F42607F5C468}"/>
              </a:ext>
            </a:extLst>
          </p:cNvPr>
          <p:cNvGrpSpPr/>
          <p:nvPr/>
        </p:nvGrpSpPr>
        <p:grpSpPr>
          <a:xfrm>
            <a:off x="6664757" y="3877247"/>
            <a:ext cx="2057400" cy="523220"/>
            <a:chOff x="-2492486" y="2943226"/>
            <a:chExt cx="2057400" cy="523220"/>
          </a:xfrm>
        </p:grpSpPr>
        <p:sp>
          <p:nvSpPr>
            <p:cNvPr id="222" name="Rectangle: Rounded Corners 221">
              <a:extLst>
                <a:ext uri="{FF2B5EF4-FFF2-40B4-BE49-F238E27FC236}">
                  <a16:creationId xmlns:a16="http://schemas.microsoft.com/office/drawing/2014/main" id="{4D8110A6-F5EF-4781-BC6A-155D8FBEAB8C}"/>
                </a:ext>
              </a:extLst>
            </p:cNvPr>
            <p:cNvSpPr/>
            <p:nvPr/>
          </p:nvSpPr>
          <p:spPr>
            <a:xfrm>
              <a:off x="-2492486" y="2943226"/>
              <a:ext cx="2057400"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5" name="Picture 2" descr="Ojos, Azul, Globos Oculares, Cejas">
              <a:extLst>
                <a:ext uri="{FF2B5EF4-FFF2-40B4-BE49-F238E27FC236}">
                  <a16:creationId xmlns:a16="http://schemas.microsoft.com/office/drawing/2014/main" id="{46D1CB7B-022B-4DC8-9AEE-B330E08838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82353" y="2943226"/>
              <a:ext cx="1178297" cy="523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2B2FC09B-288C-4805-A089-F50D8D956EB4}"/>
              </a:ext>
            </a:extLst>
          </p:cNvPr>
          <p:cNvGrpSpPr/>
          <p:nvPr/>
        </p:nvGrpSpPr>
        <p:grpSpPr>
          <a:xfrm>
            <a:off x="4225763" y="4558708"/>
            <a:ext cx="2536980" cy="564270"/>
            <a:chOff x="-2923098" y="1282112"/>
            <a:chExt cx="2536980" cy="564270"/>
          </a:xfrm>
        </p:grpSpPr>
        <p:sp>
          <p:nvSpPr>
            <p:cNvPr id="229" name="Rectangle: Rounded Corners 228">
              <a:extLst>
                <a:ext uri="{FF2B5EF4-FFF2-40B4-BE49-F238E27FC236}">
                  <a16:creationId xmlns:a16="http://schemas.microsoft.com/office/drawing/2014/main" id="{2A827619-A57D-42D7-AB2A-5AC727061854}"/>
                </a:ext>
              </a:extLst>
            </p:cNvPr>
            <p:cNvSpPr/>
            <p:nvPr/>
          </p:nvSpPr>
          <p:spPr>
            <a:xfrm>
              <a:off x="-2923098" y="1323162"/>
              <a:ext cx="2536980"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8" name="Picture 227" descr="Logo&#10;&#10;Description automatically generated">
              <a:extLst>
                <a:ext uri="{FF2B5EF4-FFF2-40B4-BE49-F238E27FC236}">
                  <a16:creationId xmlns:a16="http://schemas.microsoft.com/office/drawing/2014/main" id="{8A39882C-2391-4F50-9DF2-3970670974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16481" y="1282112"/>
              <a:ext cx="541346" cy="564270"/>
            </a:xfrm>
            <a:prstGeom prst="rect">
              <a:avLst/>
            </a:prstGeom>
          </p:spPr>
        </p:pic>
        <p:pic>
          <p:nvPicPr>
            <p:cNvPr id="230" name="Picture 229" descr="Logo&#10;&#10;Description automatically generated">
              <a:extLst>
                <a:ext uri="{FF2B5EF4-FFF2-40B4-BE49-F238E27FC236}">
                  <a16:creationId xmlns:a16="http://schemas.microsoft.com/office/drawing/2014/main" id="{BEB8836B-6369-419A-9CDA-B0999A0C3F7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76171" y="1282112"/>
              <a:ext cx="541346" cy="564270"/>
            </a:xfrm>
            <a:prstGeom prst="rect">
              <a:avLst/>
            </a:prstGeom>
          </p:spPr>
        </p:pic>
      </p:grpSp>
      <p:grpSp>
        <p:nvGrpSpPr>
          <p:cNvPr id="234" name="Group 233">
            <a:extLst>
              <a:ext uri="{FF2B5EF4-FFF2-40B4-BE49-F238E27FC236}">
                <a16:creationId xmlns:a16="http://schemas.microsoft.com/office/drawing/2014/main" id="{024BEFAB-28B6-4CB5-BC84-0E0A03136908}"/>
              </a:ext>
            </a:extLst>
          </p:cNvPr>
          <p:cNvGrpSpPr/>
          <p:nvPr/>
        </p:nvGrpSpPr>
        <p:grpSpPr>
          <a:xfrm>
            <a:off x="889004" y="5960012"/>
            <a:ext cx="1761425" cy="616481"/>
            <a:chOff x="-2335658" y="5957627"/>
            <a:chExt cx="1761425" cy="616481"/>
          </a:xfrm>
        </p:grpSpPr>
        <p:sp>
          <p:nvSpPr>
            <p:cNvPr id="231" name="Rectangle: Rounded Corners 230">
              <a:extLst>
                <a:ext uri="{FF2B5EF4-FFF2-40B4-BE49-F238E27FC236}">
                  <a16:creationId xmlns:a16="http://schemas.microsoft.com/office/drawing/2014/main" id="{E606A2D5-C4FE-4A32-9389-72692325537F}"/>
                </a:ext>
              </a:extLst>
            </p:cNvPr>
            <p:cNvSpPr/>
            <p:nvPr/>
          </p:nvSpPr>
          <p:spPr>
            <a:xfrm>
              <a:off x="-2335658" y="6003744"/>
              <a:ext cx="1761425"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Icon&#10;&#10;Description automatically generated">
              <a:extLst>
                <a:ext uri="{FF2B5EF4-FFF2-40B4-BE49-F238E27FC236}">
                  <a16:creationId xmlns:a16="http://schemas.microsoft.com/office/drawing/2014/main" id="{DD60B5B6-5DBD-4BC5-BF29-317CFCE7EB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04562" y="6153150"/>
              <a:ext cx="365163" cy="365163"/>
            </a:xfrm>
            <a:prstGeom prst="rect">
              <a:avLst/>
            </a:prstGeom>
          </p:spPr>
        </p:pic>
        <p:pic>
          <p:nvPicPr>
            <p:cNvPr id="30" name="Picture 29" descr="Shape, icon, circle&#10;&#10;Description automatically generated">
              <a:extLst>
                <a:ext uri="{FF2B5EF4-FFF2-40B4-BE49-F238E27FC236}">
                  <a16:creationId xmlns:a16="http://schemas.microsoft.com/office/drawing/2014/main" id="{29162D96-63C2-4052-B0A3-739C041A353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9399" y="6153150"/>
              <a:ext cx="365166" cy="365166"/>
            </a:xfrm>
            <a:prstGeom prst="rect">
              <a:avLst/>
            </a:prstGeom>
          </p:spPr>
        </p:pic>
        <p:sp>
          <p:nvSpPr>
            <p:cNvPr id="31" name="TextBox 30">
              <a:extLst>
                <a:ext uri="{FF2B5EF4-FFF2-40B4-BE49-F238E27FC236}">
                  <a16:creationId xmlns:a16="http://schemas.microsoft.com/office/drawing/2014/main" id="{E48A7637-AAE1-45CA-9035-0F7736E00001}"/>
                </a:ext>
              </a:extLst>
            </p:cNvPr>
            <p:cNvSpPr txBox="1"/>
            <p:nvPr/>
          </p:nvSpPr>
          <p:spPr>
            <a:xfrm rot="20988854">
              <a:off x="-1871805" y="5957627"/>
              <a:ext cx="1003134" cy="369332"/>
            </a:xfrm>
            <a:prstGeom prst="rect">
              <a:avLst/>
            </a:prstGeom>
            <a:noFill/>
          </p:spPr>
          <p:txBody>
            <a:bodyPr wrap="square" rtlCol="0">
              <a:spAutoFit/>
            </a:bodyPr>
            <a:lstStyle/>
            <a:p>
              <a:r>
                <a:rPr lang="en-GB" b="1" dirty="0">
                  <a:latin typeface="Segoe Print" panose="02000600000000000000" pitchFamily="2" charset="0"/>
                </a:rPr>
                <a:t>Z</a:t>
              </a:r>
              <a:r>
                <a:rPr lang="en-GB" sz="1400" b="1" dirty="0">
                  <a:latin typeface="Segoe Print" panose="02000600000000000000" pitchFamily="2" charset="0"/>
                </a:rPr>
                <a:t> </a:t>
              </a:r>
              <a:r>
                <a:rPr lang="en-GB" b="1" dirty="0" err="1">
                  <a:latin typeface="Segoe Print" panose="02000600000000000000" pitchFamily="2" charset="0"/>
                </a:rPr>
                <a:t>z</a:t>
              </a:r>
              <a:r>
                <a:rPr lang="en-GB" sz="1400" b="1" dirty="0">
                  <a:latin typeface="Segoe Print" panose="02000600000000000000" pitchFamily="2" charset="0"/>
                </a:rPr>
                <a:t> </a:t>
              </a:r>
              <a:r>
                <a:rPr lang="en-GB" sz="1400" b="1" dirty="0" err="1">
                  <a:latin typeface="Segoe Print" panose="02000600000000000000" pitchFamily="2" charset="0"/>
                </a:rPr>
                <a:t>z</a:t>
              </a:r>
              <a:endParaRPr lang="en-GB" sz="1400" b="1" dirty="0">
                <a:latin typeface="Segoe Print" panose="02000600000000000000" pitchFamily="2" charset="0"/>
              </a:endParaRPr>
            </a:p>
          </p:txBody>
        </p:sp>
        <p:sp>
          <p:nvSpPr>
            <p:cNvPr id="233" name="TextBox 232">
              <a:extLst>
                <a:ext uri="{FF2B5EF4-FFF2-40B4-BE49-F238E27FC236}">
                  <a16:creationId xmlns:a16="http://schemas.microsoft.com/office/drawing/2014/main" id="{20A3DEBC-F8AB-49FD-A2FD-B42F6F130CF1}"/>
                </a:ext>
              </a:extLst>
            </p:cNvPr>
            <p:cNvSpPr txBox="1"/>
            <p:nvPr/>
          </p:nvSpPr>
          <p:spPr>
            <a:xfrm>
              <a:off x="-2295083" y="6173998"/>
              <a:ext cx="108599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are</a:t>
              </a:r>
            </a:p>
          </p:txBody>
        </p:sp>
      </p:grpSp>
      <p:sp>
        <p:nvSpPr>
          <p:cNvPr id="235" name="TextBox 234">
            <a:extLst>
              <a:ext uri="{FF2B5EF4-FFF2-40B4-BE49-F238E27FC236}">
                <a16:creationId xmlns:a16="http://schemas.microsoft.com/office/drawing/2014/main" id="{1BBF3254-A063-4AA2-85AE-72C79C45388A}"/>
              </a:ext>
            </a:extLst>
          </p:cNvPr>
          <p:cNvSpPr txBox="1"/>
          <p:nvPr/>
        </p:nvSpPr>
        <p:spPr>
          <a:xfrm>
            <a:off x="6666011" y="162393"/>
            <a:ext cx="4405170" cy="400110"/>
          </a:xfrm>
          <a:prstGeom prst="rect">
            <a:avLst/>
          </a:prstGeom>
          <a:solidFill>
            <a:srgbClr val="92D050"/>
          </a:solidFill>
          <a:ln>
            <a:noFill/>
          </a:ln>
        </p:spPr>
        <p:txBody>
          <a:bodyPr wrap="square" rtlCol="0">
            <a:spAutoFit/>
          </a:bodyPr>
          <a:lstStyle/>
          <a:p>
            <a:pPr algn="ctr"/>
            <a:r>
              <a:rPr lang="en-GB" sz="2000" dirty="0">
                <a:solidFill>
                  <a:srgbClr val="002060"/>
                </a:solidFill>
                <a:latin typeface="Century Gothic" panose="020B0502020202020204" pitchFamily="34" charset="0"/>
              </a:rPr>
              <a:t>le </a:t>
            </a:r>
            <a:r>
              <a:rPr lang="en-GB" sz="2000" dirty="0" err="1">
                <a:solidFill>
                  <a:srgbClr val="002060"/>
                </a:solidFill>
                <a:latin typeface="Century Gothic" panose="020B0502020202020204" pitchFamily="34" charset="0"/>
              </a:rPr>
              <a:t>repas</a:t>
            </a:r>
            <a:r>
              <a:rPr lang="en-GB" sz="2000" dirty="0">
                <a:solidFill>
                  <a:srgbClr val="002060"/>
                </a:solidFill>
                <a:latin typeface="Century Gothic" panose="020B0502020202020204" pitchFamily="34" charset="0"/>
              </a:rPr>
              <a:t> – meal | fatigue - tired</a:t>
            </a:r>
          </a:p>
        </p:txBody>
      </p:sp>
      <p:grpSp>
        <p:nvGrpSpPr>
          <p:cNvPr id="238" name="Group 237">
            <a:extLst>
              <a:ext uri="{FF2B5EF4-FFF2-40B4-BE49-F238E27FC236}">
                <a16:creationId xmlns:a16="http://schemas.microsoft.com/office/drawing/2014/main" id="{0F21DE18-2BBB-424A-B0FF-1BBBCD95E7ED}"/>
              </a:ext>
            </a:extLst>
          </p:cNvPr>
          <p:cNvGrpSpPr/>
          <p:nvPr/>
        </p:nvGrpSpPr>
        <p:grpSpPr>
          <a:xfrm>
            <a:off x="840886" y="5162283"/>
            <a:ext cx="2213557" cy="703291"/>
            <a:chOff x="-4138227" y="4209136"/>
            <a:chExt cx="2213557" cy="703291"/>
          </a:xfrm>
        </p:grpSpPr>
        <p:sp>
          <p:nvSpPr>
            <p:cNvPr id="221" name="Rectangle: Rounded Corners 220">
              <a:extLst>
                <a:ext uri="{FF2B5EF4-FFF2-40B4-BE49-F238E27FC236}">
                  <a16:creationId xmlns:a16="http://schemas.microsoft.com/office/drawing/2014/main" id="{EEFE2A0D-819D-4BD4-A975-A469EBA24F43}"/>
                </a:ext>
              </a:extLst>
            </p:cNvPr>
            <p:cNvSpPr/>
            <p:nvPr/>
          </p:nvSpPr>
          <p:spPr>
            <a:xfrm>
              <a:off x="-4138227" y="4389207"/>
              <a:ext cx="2213557" cy="523220"/>
            </a:xfrm>
            <a:prstGeom prst="roundRect">
              <a:avLst/>
            </a:prstGeom>
            <a:solidFill>
              <a:srgbClr val="E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2" name="Picture 6" descr="Fork, Cooking, Boy, Child, El Chef, Hat, Pan, Cocina">
              <a:extLst>
                <a:ext uri="{FF2B5EF4-FFF2-40B4-BE49-F238E27FC236}">
                  <a16:creationId xmlns:a16="http://schemas.microsoft.com/office/drawing/2014/main" id="{CA8BB100-A9C7-4319-8285-F58A5EB0115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7991" y="4209136"/>
              <a:ext cx="635203" cy="692949"/>
            </a:xfrm>
            <a:prstGeom prst="rect">
              <a:avLst/>
            </a:prstGeom>
            <a:noFill/>
            <a:extLst>
              <a:ext uri="{909E8E84-426E-40DD-AFC4-6F175D3DCCD1}">
                <a14:hiddenFill xmlns:a14="http://schemas.microsoft.com/office/drawing/2010/main">
                  <a:solidFill>
                    <a:srgbClr val="FFFFFF"/>
                  </a:solidFill>
                </a14:hiddenFill>
              </a:ext>
            </a:extLst>
          </p:spPr>
        </p:pic>
        <p:sp>
          <p:nvSpPr>
            <p:cNvPr id="237" name="TextBox 236">
              <a:extLst>
                <a:ext uri="{FF2B5EF4-FFF2-40B4-BE49-F238E27FC236}">
                  <a16:creationId xmlns:a16="http://schemas.microsoft.com/office/drawing/2014/main" id="{DF0CF5CF-6332-4168-AB1E-1EC5A00A6319}"/>
                </a:ext>
              </a:extLst>
            </p:cNvPr>
            <p:cNvSpPr txBox="1"/>
            <p:nvPr/>
          </p:nvSpPr>
          <p:spPr>
            <a:xfrm>
              <a:off x="-3970358" y="4440733"/>
              <a:ext cx="13605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prepare</a:t>
              </a:r>
            </a:p>
          </p:txBody>
        </p:sp>
      </p:grpSp>
      <p:pic>
        <p:nvPicPr>
          <p:cNvPr id="4" name="texte">
            <a:hlinkClick r:id="" action="ppaction://media"/>
            <a:extLst>
              <a:ext uri="{FF2B5EF4-FFF2-40B4-BE49-F238E27FC236}">
                <a16:creationId xmlns:a16="http://schemas.microsoft.com/office/drawing/2014/main" id="{8EB27F2F-2E67-4360-A254-FB6E11CA8DF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0555534" y="5931536"/>
            <a:ext cx="426283" cy="426283"/>
          </a:xfrm>
          <a:prstGeom prst="rect">
            <a:avLst/>
          </a:prstGeom>
        </p:spPr>
      </p:pic>
    </p:spTree>
    <p:extLst>
      <p:ext uri="{BB962C8B-B14F-4D97-AF65-F5344CB8AC3E}">
        <p14:creationId xmlns:p14="http://schemas.microsoft.com/office/powerpoint/2010/main" val="3359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14"/>
                                        </p:tgtEl>
                                      </p:cBhvr>
                                    </p:animEffect>
                                    <p:set>
                                      <p:cBhvr>
                                        <p:cTn id="12" dur="1" fill="hold">
                                          <p:stCondLst>
                                            <p:cond delay="19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2"/>
                                        </p:tgtEl>
                                      </p:cBhvr>
                                    </p:animEffect>
                                    <p:set>
                                      <p:cBhvr>
                                        <p:cTn id="17" dur="1" fill="hold">
                                          <p:stCondLst>
                                            <p:cond delay="19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23"/>
                                        </p:tgtEl>
                                      </p:cBhvr>
                                    </p:animEffect>
                                    <p:set>
                                      <p:cBhvr>
                                        <p:cTn id="22" dur="1" fill="hold">
                                          <p:stCondLst>
                                            <p:cond delay="19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24"/>
                                        </p:tgtEl>
                                      </p:cBhvr>
                                    </p:animEffect>
                                    <p:set>
                                      <p:cBhvr>
                                        <p:cTn id="27" dur="1" fill="hold">
                                          <p:stCondLst>
                                            <p:cond delay="19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25"/>
                                        </p:tgtEl>
                                      </p:cBhvr>
                                    </p:animEffect>
                                    <p:set>
                                      <p:cBhvr>
                                        <p:cTn id="32" dur="1" fill="hold">
                                          <p:stCondLst>
                                            <p:cond delay="19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238"/>
                                        </p:tgtEl>
                                      </p:cBhvr>
                                    </p:animEffect>
                                    <p:set>
                                      <p:cBhvr>
                                        <p:cTn id="37" dur="1" fill="hold">
                                          <p:stCondLst>
                                            <p:cond delay="1999"/>
                                          </p:stCondLst>
                                        </p:cTn>
                                        <p:tgtEl>
                                          <p:spTgt spid="23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234"/>
                                        </p:tgtEl>
                                      </p:cBhvr>
                                    </p:animEffect>
                                    <p:set>
                                      <p:cBhvr>
                                        <p:cTn id="42" dur="1" fill="hold">
                                          <p:stCondLst>
                                            <p:cond delay="1999"/>
                                          </p:stCondLst>
                                        </p:cTn>
                                        <p:tgtEl>
                                          <p:spTgt spid="2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7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091441484"/>
              </p:ext>
            </p:extLst>
          </p:nvPr>
        </p:nvGraphicFramePr>
        <p:xfrm>
          <a:off x="609400" y="679027"/>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bag</a:t>
                      </a:r>
                    </a:p>
                  </a:txBody>
                  <a:tcPr/>
                </a:tc>
                <a:tc>
                  <a:txBody>
                    <a:bodyPr/>
                    <a:lstStyle/>
                    <a:p>
                      <a:r>
                        <a:rPr lang="en-GB" sz="2400" b="1" dirty="0">
                          <a:solidFill>
                            <a:srgbClr val="00B0F0"/>
                          </a:solidFill>
                          <a:latin typeface="Century Gothic" panose="020B0502020202020204" pitchFamily="34" charset="0"/>
                        </a:rPr>
                        <a:t>true</a:t>
                      </a:r>
                    </a:p>
                  </a:txBody>
                  <a:tcPr/>
                </a:tc>
                <a:tc>
                  <a:txBody>
                    <a:bodyPr/>
                    <a:lstStyle/>
                    <a:p>
                      <a:r>
                        <a:rPr lang="en-GB" sz="2400" b="1" dirty="0">
                          <a:solidFill>
                            <a:srgbClr val="00B0F0"/>
                          </a:solidFill>
                          <a:latin typeface="Century Gothic" panose="020B0502020202020204" pitchFamily="34" charset="0"/>
                        </a:rPr>
                        <a:t>false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flower</a:t>
                      </a:r>
                    </a:p>
                  </a:txBody>
                  <a:tcPr/>
                </a:tc>
                <a:tc>
                  <a:txBody>
                    <a:bodyPr/>
                    <a:lstStyle/>
                    <a:p>
                      <a:r>
                        <a:rPr lang="en-GB" sz="2400" b="1" dirty="0">
                          <a:solidFill>
                            <a:srgbClr val="00B0F0"/>
                          </a:solidFill>
                          <a:latin typeface="Century Gothic" panose="020B0502020202020204" pitchFamily="34" charset="0"/>
                        </a:rPr>
                        <a:t>bottle</a:t>
                      </a:r>
                    </a:p>
                  </a:txBody>
                  <a:tcPr/>
                </a:tc>
                <a:tc>
                  <a:txBody>
                    <a:bodyPr/>
                    <a:lstStyle/>
                    <a:p>
                      <a:r>
                        <a:rPr lang="en-GB" sz="2400" b="1" dirty="0">
                          <a:solidFill>
                            <a:srgbClr val="00B0F0"/>
                          </a:solidFill>
                          <a:latin typeface="Century Gothic" panose="020B0502020202020204" pitchFamily="34" charset="0"/>
                        </a:rPr>
                        <a:t>ruler</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of, from</a:t>
                      </a:r>
                    </a:p>
                  </a:txBody>
                  <a:tcPr/>
                </a:tc>
                <a:tc>
                  <a:txBody>
                    <a:bodyPr/>
                    <a:lstStyle/>
                    <a:p>
                      <a:r>
                        <a:rPr lang="en-GB" sz="2400" b="1" dirty="0">
                          <a:solidFill>
                            <a:srgbClr val="92D050"/>
                          </a:solidFill>
                          <a:latin typeface="Century Gothic" panose="020B0502020202020204" pitchFamily="34" charset="0"/>
                        </a:rPr>
                        <a:t>wall</a:t>
                      </a:r>
                    </a:p>
                  </a:txBody>
                  <a:tcPr/>
                </a:tc>
                <a:tc>
                  <a:txBody>
                    <a:bodyPr/>
                    <a:lstStyle/>
                    <a:p>
                      <a:r>
                        <a:rPr lang="en-GB" sz="2400" b="1" dirty="0">
                          <a:solidFill>
                            <a:srgbClr val="92D050"/>
                          </a:solidFill>
                          <a:latin typeface="Century Gothic" panose="020B0502020202020204" pitchFamily="34" charset="0"/>
                        </a:rPr>
                        <a:t>computer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they are (</a:t>
                      </a:r>
                      <a:r>
                        <a:rPr lang="en-GB" sz="2400" b="1" dirty="0" err="1">
                          <a:solidFill>
                            <a:srgbClr val="92D050"/>
                          </a:solidFill>
                          <a:latin typeface="Century Gothic" panose="020B0502020202020204" pitchFamily="34" charset="0"/>
                        </a:rPr>
                        <a:t>mpl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they are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how many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presents</a:t>
                      </a:r>
                    </a:p>
                  </a:txBody>
                  <a:tcPr/>
                </a:tc>
                <a:tc>
                  <a:txBody>
                    <a:bodyPr/>
                    <a:lstStyle/>
                    <a:p>
                      <a:r>
                        <a:rPr lang="en-GB" sz="2300" b="1" dirty="0">
                          <a:solidFill>
                            <a:srgbClr val="FF3399"/>
                          </a:solidFill>
                          <a:latin typeface="Century Gothic" panose="020B0502020202020204" pitchFamily="34" charset="0"/>
                        </a:rPr>
                        <a:t>animals</a:t>
                      </a:r>
                    </a:p>
                  </a:txBody>
                  <a:tcPr/>
                </a:tc>
                <a:tc>
                  <a:txBody>
                    <a:bodyPr/>
                    <a:lstStyle/>
                    <a:p>
                      <a:r>
                        <a:rPr lang="en-GB" sz="2400" b="1" dirty="0">
                          <a:solidFill>
                            <a:srgbClr val="FF3399"/>
                          </a:solidFill>
                          <a:latin typeface="Century Gothic" panose="020B0502020202020204" pitchFamily="34" charset="0"/>
                        </a:rPr>
                        <a:t>horses</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wish</a:t>
                      </a:r>
                    </a:p>
                  </a:txBody>
                  <a:tcPr/>
                </a:tc>
                <a:tc>
                  <a:txBody>
                    <a:bodyPr/>
                    <a:lstStyle/>
                    <a:p>
                      <a:r>
                        <a:rPr lang="en-GB" sz="2400" b="1" dirty="0">
                          <a:solidFill>
                            <a:srgbClr val="FF3399"/>
                          </a:solidFill>
                          <a:latin typeface="Century Gothic" panose="020B0502020202020204" pitchFamily="34" charset="0"/>
                        </a:rPr>
                        <a:t>wishes</a:t>
                      </a:r>
                    </a:p>
                  </a:txBody>
                  <a:tcPr/>
                </a:tc>
                <a:tc>
                  <a:txBody>
                    <a:bodyPr/>
                    <a:lstStyle/>
                    <a:p>
                      <a:r>
                        <a:rPr lang="en-GB" sz="2400" b="1" dirty="0">
                          <a:solidFill>
                            <a:srgbClr val="FF3399"/>
                          </a:solidFill>
                          <a:latin typeface="Century Gothic" panose="020B0502020202020204" pitchFamily="34" charset="0"/>
                        </a:rPr>
                        <a:t>games</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you</a:t>
                      </a:r>
                      <a:r>
                        <a:rPr lang="en-GB" sz="1800" b="1" dirty="0">
                          <a:solidFill>
                            <a:srgbClr val="FF3399"/>
                          </a:solidFill>
                          <a:latin typeface="Century Gothic" panose="020B0502020202020204" pitchFamily="34" charset="0"/>
                        </a:rPr>
                        <a:t> (plural/formal)</a:t>
                      </a:r>
                    </a:p>
                  </a:txBody>
                  <a:tcPr/>
                </a:tc>
                <a:tc>
                  <a:txBody>
                    <a:bodyPr/>
                    <a:lstStyle/>
                    <a:p>
                      <a:r>
                        <a:rPr lang="en-GB" sz="2400" b="1" dirty="0">
                          <a:solidFill>
                            <a:srgbClr val="FF3399"/>
                          </a:solidFill>
                          <a:latin typeface="Century Gothic" panose="020B0502020202020204" pitchFamily="34" charset="0"/>
                        </a:rPr>
                        <a:t>fire</a:t>
                      </a:r>
                    </a:p>
                  </a:txBody>
                  <a:tcPr/>
                </a:tc>
                <a:tc>
                  <a:txBody>
                    <a:bodyPr/>
                    <a:lstStyle/>
                    <a:p>
                      <a:r>
                        <a:rPr lang="en-GB" sz="2400" b="1" dirty="0">
                          <a:solidFill>
                            <a:srgbClr val="FF3399"/>
                          </a:solidFill>
                          <a:latin typeface="Century Gothic" panose="020B0502020202020204" pitchFamily="34" charset="0"/>
                        </a:rPr>
                        <a:t>fires</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26938" y="62489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260645"/>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feu</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818" y="62488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les </a:t>
            </a:r>
            <a:r>
              <a:rPr lang="en-GB" sz="2400" kern="0" dirty="0" err="1">
                <a:solidFill>
                  <a:srgbClr val="002060"/>
                </a:solidFill>
                <a:latin typeface="Century Gothic" panose="020B0502020202020204" pitchFamily="34" charset="0"/>
                <a:cs typeface="Arial"/>
                <a:sym typeface="Arial"/>
              </a:rPr>
              <a:t>feux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52752" y="539125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vœu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les </a:t>
            </a:r>
            <a:r>
              <a:rPr lang="en-GB" sz="2400" kern="0" noProof="0" dirty="0" err="1">
                <a:solidFill>
                  <a:srgbClr val="002060"/>
                </a:solidFill>
                <a:latin typeface="Century Gothic" panose="020B0502020202020204" pitchFamily="34" charset="0"/>
                <a:cs typeface="Arial"/>
                <a:sym typeface="Arial"/>
              </a:rPr>
              <a:t>vœux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703870" y="538032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les </a:t>
            </a:r>
            <a:r>
              <a:rPr lang="en-GB" sz="2400" kern="0" dirty="0" err="1">
                <a:solidFill>
                  <a:srgbClr val="002060"/>
                </a:solidFill>
                <a:latin typeface="Century Gothic" panose="020B0502020202020204" pitchFamily="34" charset="0"/>
                <a:cs typeface="Arial"/>
                <a:sym typeface="Arial"/>
              </a:rPr>
              <a:t>jeux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310322" y="4535354"/>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cadeaux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4799" y="4557204"/>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animaux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17282" y="455720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chevaux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53397" y="3666928"/>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elles</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sont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03870" y="366692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combien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7329" y="2798738"/>
            <a:ext cx="2407337"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de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mur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2408"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l’ordinateur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(m)</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195376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fleur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41260"/>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bouteille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72818" y="194382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règle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33479" y="10830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sac</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710872" y="1118988"/>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vrai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706119" y="107321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faux</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1_vou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2_feu.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3_feux.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4_voeu.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5_voeux.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6_jeu.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7_cadeaux.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8_animaux.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9_cheveaux.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10_ils_sont.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11_elles_sont.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12_combien.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13_de.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14_mur.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15_ordinateur.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16_fleur.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17_bouteille.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18_regle.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V19_sac.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V20_vrai.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V21_fa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292775764"/>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bag</a:t>
                      </a:r>
                    </a:p>
                  </a:txBody>
                  <a:tcPr/>
                </a:tc>
                <a:tc>
                  <a:txBody>
                    <a:bodyPr/>
                    <a:lstStyle/>
                    <a:p>
                      <a:r>
                        <a:rPr lang="en-GB" sz="2400" b="1" dirty="0">
                          <a:solidFill>
                            <a:srgbClr val="002060"/>
                          </a:solidFill>
                          <a:latin typeface="Century Gothic" panose="020B0502020202020204" pitchFamily="34" charset="0"/>
                        </a:rPr>
                        <a:t>true</a:t>
                      </a:r>
                    </a:p>
                  </a:txBody>
                  <a:tcPr/>
                </a:tc>
                <a:tc>
                  <a:txBody>
                    <a:bodyPr/>
                    <a:lstStyle/>
                    <a:p>
                      <a:r>
                        <a:rPr lang="en-GB" sz="2400" b="1" dirty="0">
                          <a:solidFill>
                            <a:srgbClr val="002060"/>
                          </a:solidFill>
                          <a:latin typeface="Century Gothic" panose="020B0502020202020204" pitchFamily="34" charset="0"/>
                        </a:rPr>
                        <a:t>false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flower</a:t>
                      </a:r>
                    </a:p>
                  </a:txBody>
                  <a:tcPr/>
                </a:tc>
                <a:tc>
                  <a:txBody>
                    <a:bodyPr/>
                    <a:lstStyle/>
                    <a:p>
                      <a:r>
                        <a:rPr lang="en-GB" sz="2400" b="1" dirty="0">
                          <a:solidFill>
                            <a:srgbClr val="002060"/>
                          </a:solidFill>
                          <a:latin typeface="Century Gothic" panose="020B0502020202020204" pitchFamily="34" charset="0"/>
                        </a:rPr>
                        <a:t>bottle</a:t>
                      </a:r>
                    </a:p>
                  </a:txBody>
                  <a:tcPr/>
                </a:tc>
                <a:tc>
                  <a:txBody>
                    <a:bodyPr/>
                    <a:lstStyle/>
                    <a:p>
                      <a:r>
                        <a:rPr lang="en-GB" sz="2400" b="1" dirty="0">
                          <a:solidFill>
                            <a:srgbClr val="002060"/>
                          </a:solidFill>
                          <a:latin typeface="Century Gothic" panose="020B0502020202020204" pitchFamily="34" charset="0"/>
                        </a:rPr>
                        <a:t>ruler</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of, from</a:t>
                      </a:r>
                    </a:p>
                  </a:txBody>
                  <a:tcPr/>
                </a:tc>
                <a:tc>
                  <a:txBody>
                    <a:bodyPr/>
                    <a:lstStyle/>
                    <a:p>
                      <a:r>
                        <a:rPr lang="en-GB" sz="2400" b="1" dirty="0">
                          <a:solidFill>
                            <a:srgbClr val="002060"/>
                          </a:solidFill>
                          <a:latin typeface="Century Gothic" panose="020B0502020202020204" pitchFamily="34" charset="0"/>
                        </a:rPr>
                        <a:t>wall</a:t>
                      </a:r>
                    </a:p>
                  </a:txBody>
                  <a:tcPr/>
                </a:tc>
                <a:tc>
                  <a:txBody>
                    <a:bodyPr/>
                    <a:lstStyle/>
                    <a:p>
                      <a:r>
                        <a:rPr lang="en-GB" sz="2400" b="1" dirty="0">
                          <a:solidFill>
                            <a:srgbClr val="002060"/>
                          </a:solidFill>
                          <a:latin typeface="Century Gothic" panose="020B0502020202020204" pitchFamily="34" charset="0"/>
                        </a:rPr>
                        <a:t>computer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they are (</a:t>
                      </a:r>
                      <a:r>
                        <a:rPr lang="en-GB" sz="2400" b="1" dirty="0" err="1">
                          <a:solidFill>
                            <a:srgbClr val="002060"/>
                          </a:solidFill>
                          <a:latin typeface="Century Gothic" panose="020B0502020202020204" pitchFamily="34" charset="0"/>
                        </a:rPr>
                        <a:t>mpl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they are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how many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presents</a:t>
                      </a:r>
                    </a:p>
                  </a:txBody>
                  <a:tcPr/>
                </a:tc>
                <a:tc>
                  <a:txBody>
                    <a:bodyPr/>
                    <a:lstStyle/>
                    <a:p>
                      <a:r>
                        <a:rPr lang="en-GB" sz="2300" b="1" dirty="0">
                          <a:solidFill>
                            <a:srgbClr val="002060"/>
                          </a:solidFill>
                          <a:latin typeface="Century Gothic" panose="020B0502020202020204" pitchFamily="34" charset="0"/>
                        </a:rPr>
                        <a:t>animals</a:t>
                      </a:r>
                    </a:p>
                  </a:txBody>
                  <a:tcPr/>
                </a:tc>
                <a:tc>
                  <a:txBody>
                    <a:bodyPr/>
                    <a:lstStyle/>
                    <a:p>
                      <a:r>
                        <a:rPr lang="en-GB" sz="2400" b="1" dirty="0">
                          <a:solidFill>
                            <a:srgbClr val="002060"/>
                          </a:solidFill>
                          <a:latin typeface="Century Gothic" panose="020B0502020202020204" pitchFamily="34" charset="0"/>
                        </a:rPr>
                        <a:t>horses</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wish</a:t>
                      </a:r>
                    </a:p>
                  </a:txBody>
                  <a:tcPr/>
                </a:tc>
                <a:tc>
                  <a:txBody>
                    <a:bodyPr/>
                    <a:lstStyle/>
                    <a:p>
                      <a:r>
                        <a:rPr lang="en-GB" sz="2400" b="1" dirty="0">
                          <a:solidFill>
                            <a:srgbClr val="002060"/>
                          </a:solidFill>
                          <a:latin typeface="Century Gothic" panose="020B0502020202020204" pitchFamily="34" charset="0"/>
                        </a:rPr>
                        <a:t>wishes</a:t>
                      </a:r>
                    </a:p>
                  </a:txBody>
                  <a:tcPr/>
                </a:tc>
                <a:tc>
                  <a:txBody>
                    <a:bodyPr/>
                    <a:lstStyle/>
                    <a:p>
                      <a:r>
                        <a:rPr lang="en-GB" sz="2400" b="1" dirty="0">
                          <a:solidFill>
                            <a:srgbClr val="002060"/>
                          </a:solidFill>
                          <a:latin typeface="Century Gothic" panose="020B0502020202020204" pitchFamily="34" charset="0"/>
                        </a:rPr>
                        <a:t>games</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you</a:t>
                      </a:r>
                      <a:r>
                        <a:rPr lang="en-GB" sz="1800" b="1" dirty="0">
                          <a:solidFill>
                            <a:srgbClr val="002060"/>
                          </a:solidFill>
                          <a:latin typeface="Century Gothic" panose="020B0502020202020204" pitchFamily="34" charset="0"/>
                        </a:rPr>
                        <a:t> (plural/formal)</a:t>
                      </a:r>
                    </a:p>
                  </a:txBody>
                  <a:tcPr/>
                </a:tc>
                <a:tc>
                  <a:txBody>
                    <a:bodyPr/>
                    <a:lstStyle/>
                    <a:p>
                      <a:r>
                        <a:rPr lang="en-GB" sz="2400" b="1" dirty="0">
                          <a:solidFill>
                            <a:srgbClr val="002060"/>
                          </a:solidFill>
                          <a:latin typeface="Century Gothic" panose="020B0502020202020204" pitchFamily="34" charset="0"/>
                        </a:rPr>
                        <a:t>fire</a:t>
                      </a:r>
                    </a:p>
                  </a:txBody>
                  <a:tcPr/>
                </a:tc>
                <a:tc>
                  <a:txBody>
                    <a:bodyPr/>
                    <a:lstStyle/>
                    <a:p>
                      <a:r>
                        <a:rPr lang="en-GB" sz="2400" b="1" dirty="0">
                          <a:solidFill>
                            <a:srgbClr val="002060"/>
                          </a:solidFill>
                          <a:latin typeface="Century Gothic" panose="020B0502020202020204" pitchFamily="34" charset="0"/>
                        </a:rPr>
                        <a:t>fires</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7628819"/>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8146</TotalTime>
  <Words>2369</Words>
  <Application>Microsoft Office PowerPoint</Application>
  <PresentationFormat>Widescreen</PresentationFormat>
  <Paragraphs>315</Paragraphs>
  <Slides>8</Slides>
  <Notes>8</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vt:i4>
      </vt:variant>
    </vt:vector>
  </HeadingPairs>
  <TitlesOfParts>
    <vt:vector size="22" baseType="lpstr">
      <vt:lpstr>Liberation Sans</vt:lpstr>
      <vt:lpstr>Montserrat Medium</vt:lpstr>
      <vt:lpstr>Arial</vt:lpstr>
      <vt:lpstr>Calibri</vt:lpstr>
      <vt:lpstr>Calibri Light</vt:lpstr>
      <vt:lpstr>Century Gothic</vt:lpstr>
      <vt:lpstr>Eras Demi ITC</vt:lpstr>
      <vt:lpstr>Modern Love</vt:lpstr>
      <vt:lpstr>Segoe Print</vt:lpstr>
      <vt:lpstr>Symbol</vt:lpstr>
      <vt:lpstr>Wingdings</vt:lpstr>
      <vt:lpstr>1_Office Theme</vt:lpstr>
      <vt:lpstr>2_Office Theme</vt:lpstr>
      <vt:lpstr>Office Theme</vt:lpstr>
      <vt:lpstr>Saying what I and others do </vt:lpstr>
      <vt:lpstr>Follow up 1</vt:lpstr>
      <vt:lpstr>Follow up 1</vt:lpstr>
      <vt:lpstr>Follow up 2: Les traditions de Noёl à Haïti</vt:lpstr>
      <vt:lpstr>Follow up 3: les réponses</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210</cp:revision>
  <dcterms:created xsi:type="dcterms:W3CDTF">2021-06-12T06:20:35Z</dcterms:created>
  <dcterms:modified xsi:type="dcterms:W3CDTF">2022-01-30T16:44:54Z</dcterms:modified>
</cp:coreProperties>
</file>