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96" r:id="rId4"/>
    <p:sldId id="537" r:id="rId5"/>
    <p:sldId id="738" r:id="rId6"/>
    <p:sldId id="739" r:id="rId7"/>
    <p:sldId id="740" r:id="rId8"/>
    <p:sldId id="741" r:id="rId9"/>
    <p:sldId id="742" r:id="rId10"/>
    <p:sldId id="743" r:id="rId11"/>
    <p:sldId id="744" r:id="rId12"/>
    <p:sldId id="748" r:id="rId13"/>
    <p:sldId id="510" r:id="rId14"/>
    <p:sldId id="298" r:id="rId15"/>
    <p:sldId id="492" r:id="rId16"/>
    <p:sldId id="746" r:id="rId17"/>
    <p:sldId id="747" r:id="rId18"/>
    <p:sldId id="357" r:id="rId19"/>
    <p:sldId id="751" r:id="rId20"/>
    <p:sldId id="749" r:id="rId21"/>
    <p:sldId id="7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87" autoAdjust="0"/>
    <p:restoredTop sz="71210" autoAdjust="0"/>
  </p:normalViewPr>
  <p:slideViewPr>
    <p:cSldViewPr snapToGrid="0">
      <p:cViewPr varScale="1">
        <p:scale>
          <a:sx n="77" d="100"/>
          <a:sy n="77" d="100"/>
        </p:scale>
        <p:origin x="168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SFe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(Silent Final [e])</a:t>
            </a: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avoir [8] j’ai [8] il a [8] elle a [8]un [3] une [3] animal [1002] chambre [633]  livre [358] maison  [325] professeur/ professeure [110]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problème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tâche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[887] amusant [4695] différent [350] idéal [1429] important [215] indépendant [854] inquiet [1392] lent [2572]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lourd [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1026] parfait [1600</a:t>
            </a:r>
            <a:r>
              <a:rPr lang="fr-FR" sz="1800" b="0" i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] sage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[2643] strict [1859] très [66] </a:t>
            </a:r>
          </a:p>
          <a:p>
            <a:pPr marL="0" indent="-216000">
              <a:lnSpc>
                <a:spcPct val="100000"/>
              </a:lnSpc>
            </a:pPr>
            <a:endParaRPr lang="en-GB" sz="1600" b="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êtes [5] vous [50] ensemble [124] maintenant [192] toujours [103] rarement [2535] souvent [287]</a:t>
            </a:r>
            <a:b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chanter [1820] écouter [429] regarder [425] chercher [336] parler [106] passer [90] rester [100]</a:t>
            </a:r>
            <a:b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[8/8]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intéressante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21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1 minute (as preparation for the listening task that follows)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differentiate between the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[a]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[ê/è]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sounds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numbers to hear the native speaker, then students repeat.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Tu as</a:t>
            </a:r>
          </a:p>
          <a:p>
            <a:pPr marL="228600" indent="-228600">
              <a:buAutoNum type="arabicPeriod"/>
            </a:pPr>
            <a:r>
              <a:rPr lang="en-US" b="0" dirty="0"/>
              <a:t>Tu es</a:t>
            </a:r>
          </a:p>
          <a:p>
            <a:pPr marL="228600" indent="-228600">
              <a:buAutoNum type="arabicPeriod"/>
            </a:pPr>
            <a:r>
              <a:rPr lang="en-US" b="0" dirty="0"/>
              <a:t>Il a</a:t>
            </a:r>
          </a:p>
          <a:p>
            <a:pPr marL="228600" indent="-228600">
              <a:buAutoNum type="arabicPeriod"/>
            </a:pPr>
            <a:r>
              <a:rPr lang="en-GB" b="0" dirty="0"/>
              <a:t>Il </a:t>
            </a:r>
            <a:r>
              <a:rPr lang="en-GB" b="0" dirty="0" err="1"/>
              <a:t>est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Elle a</a:t>
            </a:r>
          </a:p>
          <a:p>
            <a:pPr marL="228600" indent="-228600">
              <a:buAutoNum type="arabicPeriod"/>
            </a:pPr>
            <a:r>
              <a:rPr lang="en-GB" b="0" dirty="0"/>
              <a:t>Elle </a:t>
            </a:r>
            <a:r>
              <a:rPr lang="en-GB" b="0" dirty="0" err="1"/>
              <a:t>est</a:t>
            </a:r>
            <a:endParaRPr lang="en-GB" b="1" dirty="0"/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826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a(s) and es(t) and to connect these with meaning in a written comprehension.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Click each number to listen. The end of the sentence is beeped out to focus all attention initially on the difference between a(s) and es(t) sounds.</a:t>
            </a:r>
            <a:br>
              <a:rPr lang="en-GB" sz="1200" b="0" dirty="0"/>
            </a:br>
            <a:r>
              <a:rPr lang="en-GB" sz="1200" b="0" dirty="0"/>
              <a:t>2. Pupils select (a)s or es(t) verb forms.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3. Click to reveal the verb answers.</a:t>
            </a:r>
            <a:br>
              <a:rPr lang="en-GB" sz="1200" b="0" dirty="0"/>
            </a:br>
            <a:r>
              <a:rPr lang="en-GB" sz="1200" b="0" dirty="0"/>
              <a:t>4. Pupils then decide how the sentence ends, based on the meaning of the verb (have/has or are/is).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5. Click to reveal answers and check understanding of the whole sentences by eliciting English meanings.</a:t>
            </a:r>
            <a:br>
              <a:rPr lang="en-GB" sz="1200" b="0" dirty="0"/>
            </a:br>
            <a:r>
              <a:rPr lang="en-GB" sz="1200" b="0" dirty="0"/>
              <a:t>6. If desired, click to bring up a 2</a:t>
            </a:r>
            <a:r>
              <a:rPr lang="en-GB" sz="1200" b="0" baseline="30000" dirty="0"/>
              <a:t>nd</a:t>
            </a:r>
            <a:r>
              <a:rPr lang="en-GB" sz="1200" b="0" dirty="0"/>
              <a:t> set of audio buttons (green, over the top of the 1</a:t>
            </a:r>
            <a:r>
              <a:rPr lang="en-GB" sz="1200" b="0" baseline="30000" dirty="0"/>
              <a:t>st</a:t>
            </a:r>
            <a:r>
              <a:rPr lang="en-GB" sz="1200" b="0" dirty="0"/>
              <a:t> set) to hear the full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sz="1200" b="1" dirty="0"/>
            </a:br>
            <a:r>
              <a:rPr lang="en-GB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Il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[content].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Le chat a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[un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lourd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Tu es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timide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Elle a [une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tâche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indépendante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élégant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 </a:t>
            </a:r>
          </a:p>
          <a:p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Il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content.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Le chat 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lourd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Tu 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timide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Elle a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tâche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indépendante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élégant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revisited vocabulary in a longer context.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Ensure pupils understand the title of the story (where is </a:t>
            </a:r>
            <a:r>
              <a:rPr lang="en-GB" sz="1200" b="0" dirty="0" err="1"/>
              <a:t>Médor</a:t>
            </a:r>
            <a:r>
              <a:rPr lang="en-GB" sz="1200" b="0" dirty="0"/>
              <a:t>?), and who </a:t>
            </a:r>
            <a:r>
              <a:rPr lang="en-GB" sz="1200" b="0" dirty="0" err="1"/>
              <a:t>Médor</a:t>
            </a:r>
            <a:r>
              <a:rPr lang="en-GB" sz="1200" b="0" dirty="0"/>
              <a:t> is (the family dog).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read each sentence and select the correct verb from the list (there is one verb they will not need).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on Adèle to listen and check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written French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Alternative tasks / Differentiation</a:t>
            </a:r>
            <a:r>
              <a:rPr lang="en-GB" sz="1200" b="0" dirty="0"/>
              <a:t>:</a:t>
            </a:r>
            <a:br>
              <a:rPr lang="en-GB" sz="1200" b="0" dirty="0"/>
            </a:br>
            <a:r>
              <a:rPr lang="en-GB" sz="1200" b="0" dirty="0" err="1"/>
              <a:t>i</a:t>
            </a:r>
            <a:r>
              <a:rPr lang="en-GB" sz="1200" b="0" dirty="0"/>
              <a:t>. for a written production task, put the verb prompts in English.</a:t>
            </a:r>
            <a:br>
              <a:rPr lang="en-GB" sz="1200" b="0" dirty="0"/>
            </a:br>
            <a:r>
              <a:rPr lang="en-GB" sz="1200" b="0" dirty="0"/>
              <a:t>ii. for a greater level of challenge, remove the verb prompts altogether.</a:t>
            </a:r>
            <a:br>
              <a:rPr lang="en-GB" sz="1200" b="0" dirty="0"/>
            </a:br>
            <a:r>
              <a:rPr lang="en-GB" sz="1200" b="0" dirty="0"/>
              <a:t>iii. for a lesser level of challenge, play the audio at the start and pupils write the verbs in.</a:t>
            </a:r>
            <a:br>
              <a:rPr lang="en-GB" sz="1200" b="0" dirty="0"/>
            </a:br>
            <a:r>
              <a:rPr lang="en-GB" sz="1200" b="0" dirty="0"/>
              <a:t>iv. for a transcription task, play the audio but remove the list of French verbs.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sentences to describe a picture using the correct verb ‘a’ or ‘</a:t>
            </a:r>
            <a:r>
              <a:rPr lang="en-GB" b="0" dirty="0" err="1"/>
              <a:t>est</a:t>
            </a:r>
            <a:r>
              <a:rPr lang="en-GB" b="0" dirty="0"/>
              <a:t>’ plus correct noun.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Model the task using this slide, clicking through the animations.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Move onto the next slide for part 1 of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Give out the handout to partner Bs and ask them to turn away from the board.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English prompts. Partner As need to say the correct sentence in French.</a:t>
            </a:r>
            <a:br>
              <a:rPr lang="en-GB" b="0" dirty="0"/>
            </a:br>
            <a:r>
              <a:rPr lang="en-GB" b="0" dirty="0"/>
              <a:t>3. Pupil B decides if his/her picture matches the description, and puts a tick or cross.</a:t>
            </a:r>
            <a:br>
              <a:rPr lang="en-GB" b="0" dirty="0"/>
            </a:br>
            <a:r>
              <a:rPr lang="en-GB" b="0" dirty="0"/>
              <a:t>4. Then s/he turns back to the board to check.</a:t>
            </a:r>
            <a:br>
              <a:rPr lang="en-GB" b="0" dirty="0"/>
            </a:br>
            <a:r>
              <a:rPr lang="en-GB" b="0" dirty="0"/>
              <a:t>5. Swap roles and move on to the next slide.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4000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0636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Reduce to A5 on copier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64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 (+ 5 minutes for following 8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Reduce to A5 on copier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111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(8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the presence of </a:t>
            </a:r>
            <a:r>
              <a:rPr lang="en-GB" b="0" dirty="0" err="1"/>
              <a:t>SFe</a:t>
            </a:r>
            <a:r>
              <a:rPr lang="en-GB" b="0" dirty="0"/>
              <a:t> contrasted with SFC (Silent Final Consonant) when there is no ‘e’.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the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respond ‘avec ‘e’’ if they decide there is a </a:t>
            </a:r>
            <a:r>
              <a:rPr lang="en-GB" dirty="0" err="1"/>
              <a:t>SFe</a:t>
            </a:r>
            <a:r>
              <a:rPr lang="en-GB" dirty="0"/>
              <a:t> and ‘sans ‘e’’ if they decided there is no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remove the rectangle to see the presence or absence of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bring up the corresponding emoji, and ensure that pupils are clear about the meaning of the word (i.e. smart for a masculine noun/male person)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1-4 for the next 7 slides.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élegant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importante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510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indépendante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75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amusant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82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inquiet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921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lourde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words:</a:t>
            </a:r>
            <a:br>
              <a:rPr lang="en-GB" dirty="0"/>
            </a:br>
            <a:r>
              <a:rPr lang="en-GB" dirty="0" err="1"/>
              <a:t>boîte</a:t>
            </a:r>
            <a:r>
              <a:rPr lang="en-GB" dirty="0"/>
              <a:t> [1771]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61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intelligent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33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audio" Target="../media/audio15.wav"/><Relationship Id="rId4" Type="http://schemas.openxmlformats.org/officeDocument/2006/relationships/audio" Target="../media/audio6.wav"/><Relationship Id="rId9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10" Type="http://schemas.openxmlformats.org/officeDocument/2006/relationships/audio" Target="../media/audio21.wav"/><Relationship Id="rId4" Type="http://schemas.openxmlformats.org/officeDocument/2006/relationships/audio" Target="../media/audio16.wav"/><Relationship Id="rId9" Type="http://schemas.openxmlformats.org/officeDocument/2006/relationships/audio" Target="../media/audio2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30.wav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audio" Target="../media/audio25.wav"/><Relationship Id="rId12" Type="http://schemas.openxmlformats.org/officeDocument/2006/relationships/audio" Target="../media/audio29.wav"/><Relationship Id="rId17" Type="http://schemas.openxmlformats.org/officeDocument/2006/relationships/audio" Target="../media/audio34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3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image" Target="../media/image25.png"/><Relationship Id="rId5" Type="http://schemas.openxmlformats.org/officeDocument/2006/relationships/audio" Target="../media/audio23.wav"/><Relationship Id="rId15" Type="http://schemas.openxmlformats.org/officeDocument/2006/relationships/audio" Target="../media/audio32.wav"/><Relationship Id="rId10" Type="http://schemas.openxmlformats.org/officeDocument/2006/relationships/audio" Target="../media/audio28.wav"/><Relationship Id="rId19" Type="http://schemas.openxmlformats.org/officeDocument/2006/relationships/image" Target="../media/image26.png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audio" Target="../media/audio3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audio" Target="../media/audio35.wav"/><Relationship Id="rId21" Type="http://schemas.openxmlformats.org/officeDocument/2006/relationships/image" Target="../media/image36.svg"/><Relationship Id="rId7" Type="http://schemas.openxmlformats.org/officeDocument/2006/relationships/audio" Target="../media/audio39.wav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audio" Target="../media/audio41.wav"/><Relationship Id="rId5" Type="http://schemas.openxmlformats.org/officeDocument/2006/relationships/audio" Target="../media/audio37.wav"/><Relationship Id="rId15" Type="http://schemas.openxmlformats.org/officeDocument/2006/relationships/image" Target="../media/image30.svg"/><Relationship Id="rId23" Type="http://schemas.openxmlformats.org/officeDocument/2006/relationships/image" Target="../media/image38.png"/><Relationship Id="rId10" Type="http://schemas.openxmlformats.org/officeDocument/2006/relationships/image" Target="../media/image2.gif"/><Relationship Id="rId19" Type="http://schemas.openxmlformats.org/officeDocument/2006/relationships/image" Target="../media/image34.svg"/><Relationship Id="rId4" Type="http://schemas.openxmlformats.org/officeDocument/2006/relationships/audio" Target="../media/audio36.wav"/><Relationship Id="rId9" Type="http://schemas.openxmlformats.org/officeDocument/2006/relationships/audio" Target="../media/audio40.wav"/><Relationship Id="rId14" Type="http://schemas.openxmlformats.org/officeDocument/2006/relationships/image" Target="../media/image29.png"/><Relationship Id="rId22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2.wav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2.wav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gif"/><Relationship Id="rId18" Type="http://schemas.openxmlformats.org/officeDocument/2006/relationships/image" Target="../media/image51.png"/><Relationship Id="rId3" Type="http://schemas.openxmlformats.org/officeDocument/2006/relationships/audio" Target="../media/audio43.wav"/><Relationship Id="rId7" Type="http://schemas.openxmlformats.org/officeDocument/2006/relationships/audio" Target="../media/audio47.wav"/><Relationship Id="rId12" Type="http://schemas.openxmlformats.org/officeDocument/2006/relationships/image" Target="../media/image45.gif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9.gif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6.wav"/><Relationship Id="rId11" Type="http://schemas.openxmlformats.org/officeDocument/2006/relationships/image" Target="../media/image44.gif"/><Relationship Id="rId5" Type="http://schemas.openxmlformats.org/officeDocument/2006/relationships/audio" Target="../media/audio45.wav"/><Relationship Id="rId15" Type="http://schemas.openxmlformats.org/officeDocument/2006/relationships/image" Target="../media/image48.gif"/><Relationship Id="rId10" Type="http://schemas.openxmlformats.org/officeDocument/2006/relationships/image" Target="../media/image41.svg"/><Relationship Id="rId19" Type="http://schemas.openxmlformats.org/officeDocument/2006/relationships/image" Target="../media/image52.gif"/><Relationship Id="rId4" Type="http://schemas.openxmlformats.org/officeDocument/2006/relationships/audio" Target="../media/audio44.wav"/><Relationship Id="rId9" Type="http://schemas.openxmlformats.org/officeDocument/2006/relationships/image" Target="../media/image40.png"/><Relationship Id="rId1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gif"/><Relationship Id="rId18" Type="http://schemas.openxmlformats.org/officeDocument/2006/relationships/image" Target="../media/image54.gif"/><Relationship Id="rId3" Type="http://schemas.openxmlformats.org/officeDocument/2006/relationships/audio" Target="../media/audio48.wav"/><Relationship Id="rId7" Type="http://schemas.openxmlformats.org/officeDocument/2006/relationships/audio" Target="../media/audio52.wav"/><Relationship Id="rId12" Type="http://schemas.openxmlformats.org/officeDocument/2006/relationships/image" Target="../media/image50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1.png"/><Relationship Id="rId20" Type="http://schemas.openxmlformats.org/officeDocument/2006/relationships/image" Target="../media/image48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1.wav"/><Relationship Id="rId11" Type="http://schemas.openxmlformats.org/officeDocument/2006/relationships/image" Target="../media/image47.gif"/><Relationship Id="rId5" Type="http://schemas.openxmlformats.org/officeDocument/2006/relationships/audio" Target="../media/audio50.wav"/><Relationship Id="rId15" Type="http://schemas.openxmlformats.org/officeDocument/2006/relationships/image" Target="../media/image44.gif"/><Relationship Id="rId10" Type="http://schemas.openxmlformats.org/officeDocument/2006/relationships/image" Target="../media/image41.svg"/><Relationship Id="rId19" Type="http://schemas.openxmlformats.org/officeDocument/2006/relationships/image" Target="../media/image45.gif"/><Relationship Id="rId4" Type="http://schemas.openxmlformats.org/officeDocument/2006/relationships/audio" Target="../media/audio49.wav"/><Relationship Id="rId9" Type="http://schemas.openxmlformats.org/officeDocument/2006/relationships/image" Target="../media/image40.png"/><Relationship Id="rId1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audio" Target="../media/audio61.wav"/><Relationship Id="rId18" Type="http://schemas.openxmlformats.org/officeDocument/2006/relationships/audio" Target="../media/audio66.wav"/><Relationship Id="rId26" Type="http://schemas.openxmlformats.org/officeDocument/2006/relationships/image" Target="../media/image56.png"/><Relationship Id="rId3" Type="http://schemas.openxmlformats.org/officeDocument/2006/relationships/audio" Target="../media/audio53.wav"/><Relationship Id="rId21" Type="http://schemas.openxmlformats.org/officeDocument/2006/relationships/audio" Target="../media/audio69.wav"/><Relationship Id="rId7" Type="http://schemas.openxmlformats.org/officeDocument/2006/relationships/audio" Target="../media/audio56.wav"/><Relationship Id="rId12" Type="http://schemas.openxmlformats.org/officeDocument/2006/relationships/audio" Target="../media/audio60.wav"/><Relationship Id="rId17" Type="http://schemas.openxmlformats.org/officeDocument/2006/relationships/audio" Target="../media/audio65.wav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64.wav"/><Relationship Id="rId20" Type="http://schemas.openxmlformats.org/officeDocument/2006/relationships/audio" Target="../media/audio68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5.wav"/><Relationship Id="rId11" Type="http://schemas.openxmlformats.org/officeDocument/2006/relationships/audio" Target="../media/audio59.wav"/><Relationship Id="rId24" Type="http://schemas.openxmlformats.org/officeDocument/2006/relationships/image" Target="../media/image39.png"/><Relationship Id="rId5" Type="http://schemas.openxmlformats.org/officeDocument/2006/relationships/audio" Target="../media/audio14.wav"/><Relationship Id="rId15" Type="http://schemas.openxmlformats.org/officeDocument/2006/relationships/audio" Target="../media/audio63.wav"/><Relationship Id="rId23" Type="http://schemas.openxmlformats.org/officeDocument/2006/relationships/audio" Target="../media/audio71.wav"/><Relationship Id="rId28" Type="http://schemas.openxmlformats.org/officeDocument/2006/relationships/image" Target="../media/image58.png"/><Relationship Id="rId10" Type="http://schemas.openxmlformats.org/officeDocument/2006/relationships/audio" Target="../media/audio13.wav"/><Relationship Id="rId19" Type="http://schemas.openxmlformats.org/officeDocument/2006/relationships/audio" Target="../media/audio67.wav"/><Relationship Id="rId4" Type="http://schemas.openxmlformats.org/officeDocument/2006/relationships/audio" Target="../media/audio54.wav"/><Relationship Id="rId9" Type="http://schemas.openxmlformats.org/officeDocument/2006/relationships/audio" Target="../media/audio58.wav"/><Relationship Id="rId14" Type="http://schemas.openxmlformats.org/officeDocument/2006/relationships/audio" Target="../media/audio62.wav"/><Relationship Id="rId22" Type="http://schemas.openxmlformats.org/officeDocument/2006/relationships/audio" Target="../media/audio70.wav"/><Relationship Id="rId27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4.gif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gif"/><Relationship Id="rId11" Type="http://schemas.openxmlformats.org/officeDocument/2006/relationships/image" Target="../media/image51.png"/><Relationship Id="rId5" Type="http://schemas.openxmlformats.org/officeDocument/2006/relationships/image" Target="../media/image41.svg"/><Relationship Id="rId15" Type="http://schemas.openxmlformats.org/officeDocument/2006/relationships/image" Target="../media/image48.gif"/><Relationship Id="rId10" Type="http://schemas.openxmlformats.org/officeDocument/2006/relationships/image" Target="../media/image44.gif"/><Relationship Id="rId4" Type="http://schemas.openxmlformats.org/officeDocument/2006/relationships/image" Target="../media/image40.png"/><Relationship Id="rId9" Type="http://schemas.openxmlformats.org/officeDocument/2006/relationships/image" Target="../media/image49.gif"/><Relationship Id="rId1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image" Target="../media/image45.gi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1.svg"/><Relationship Id="rId15" Type="http://schemas.openxmlformats.org/officeDocument/2006/relationships/image" Target="../media/image53.png"/><Relationship Id="rId10" Type="http://schemas.openxmlformats.org/officeDocument/2006/relationships/image" Target="../media/image48.gif"/><Relationship Id="rId4" Type="http://schemas.openxmlformats.org/officeDocument/2006/relationships/image" Target="../media/image40.png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gif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5" Type="http://schemas.openxmlformats.org/officeDocument/2006/relationships/audio" Target="../media/audio9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5" Type="http://schemas.openxmlformats.org/officeDocument/2006/relationships/audio" Target="../media/audio10.wav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gif"/><Relationship Id="rId5" Type="http://schemas.openxmlformats.org/officeDocument/2006/relationships/audio" Target="../media/audio11.wav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gif"/><Relationship Id="rId5" Type="http://schemas.openxmlformats.org/officeDocument/2006/relationships/audio" Target="../media/audio12.wav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audio" Target="../media/audio13.wav"/><Relationship Id="rId4" Type="http://schemas.openxmlformats.org/officeDocument/2006/relationships/audio" Target="../media/audio6.wav"/><Relationship Id="rId9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gif"/><Relationship Id="rId5" Type="http://schemas.openxmlformats.org/officeDocument/2006/relationships/audio" Target="../media/audio14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B17571-9EB7-458C-AA66-7CFAEDEFA4CA}"/>
              </a:ext>
            </a:extLst>
          </p:cNvPr>
          <p:cNvSpPr txBox="1"/>
          <p:nvPr/>
        </p:nvSpPr>
        <p:spPr>
          <a:xfrm>
            <a:off x="9628094" y="6488983"/>
            <a:ext cx="256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4F1C58-6B84-432A-B8BD-4E7157D7FBA5}"/>
              </a:ext>
            </a:extLst>
          </p:cNvPr>
          <p:cNvGrpSpPr/>
          <p:nvPr/>
        </p:nvGrpSpPr>
        <p:grpSpPr>
          <a:xfrm>
            <a:off x="259399" y="1840768"/>
            <a:ext cx="3260048" cy="1888550"/>
            <a:chOff x="315854" y="1338744"/>
            <a:chExt cx="3260048" cy="1888550"/>
          </a:xfrm>
        </p:grpSpPr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32A913-61E2-487C-8259-A6584DC3A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53"/>
            <a:stretch/>
          </p:blipFill>
          <p:spPr>
            <a:xfrm>
              <a:off x="315854" y="1338744"/>
              <a:ext cx="2605247" cy="1888550"/>
            </a:xfrm>
            <a:prstGeom prst="ellipse">
              <a:avLst/>
            </a:prstGeom>
          </p:spPr>
        </p:pic>
        <p:pic>
          <p:nvPicPr>
            <p:cNvPr id="16" name="Picture 1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8CD0132-5D8C-4830-B958-F1ADDBB3C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68759"/>
            <a:stretch/>
          </p:blipFill>
          <p:spPr>
            <a:xfrm>
              <a:off x="1836377" y="1703294"/>
              <a:ext cx="1739525" cy="1524000"/>
            </a:xfrm>
            <a:prstGeom prst="ellipse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E215712-F6E2-4323-A2E0-512325D21436}"/>
              </a:ext>
            </a:extLst>
          </p:cNvPr>
          <p:cNvSpPr txBox="1"/>
          <p:nvPr/>
        </p:nvSpPr>
        <p:spPr>
          <a:xfrm>
            <a:off x="0" y="3616834"/>
            <a:ext cx="4082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une</a:t>
            </a:r>
            <a:r>
              <a:rPr lang="en-GB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semaine</a:t>
            </a:r>
            <a:r>
              <a:rPr lang="en-GB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horrible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interessante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00636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665580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E5CB93B-9512-40F0-A2DE-26A19A9ED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49" y="1208183"/>
            <a:ext cx="2321302" cy="36190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F1B050-9AFC-428E-A2DE-F1E94F3F2CFA}"/>
              </a:ext>
            </a:extLst>
          </p:cNvPr>
          <p:cNvSpPr/>
          <p:nvPr/>
        </p:nvSpPr>
        <p:spPr>
          <a:xfrm>
            <a:off x="6286716" y="3680130"/>
            <a:ext cx="4644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l’activité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2E4ABC6B-B2A6-4E32-825F-C2666EBA4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020093" flipH="1">
            <a:off x="6854797" y="2171209"/>
            <a:ext cx="1908796" cy="1878888"/>
          </a:xfrm>
          <a:prstGeom prst="rect">
            <a:avLst/>
          </a:prstGeom>
        </p:spPr>
      </p:pic>
      <p:sp>
        <p:nvSpPr>
          <p:cNvPr id="15" name="Title 3">
            <a:hlinkClick r:id="" action="ppaction://noaction">
              <a:snd r:embed="rId9" name="Instruction3-9.wav"/>
            </a:hlinkClick>
            <a:extLst>
              <a:ext uri="{FF2B5EF4-FFF2-40B4-BE49-F238E27FC236}">
                <a16:creationId xmlns:a16="http://schemas.microsoft.com/office/drawing/2014/main" id="{85F00358-F0BD-427F-8BA6-795F43AB4BB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7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C95B7E-4F95-405E-9FED-BA58E0D258C5}"/>
              </a:ext>
            </a:extLst>
          </p:cNvPr>
          <p:cNvGraphicFramePr>
            <a:graphicFrameLocks noGrp="1"/>
          </p:cNvGraphicFramePr>
          <p:nvPr/>
        </p:nvGraphicFramePr>
        <p:xfrm>
          <a:off x="51098" y="1347717"/>
          <a:ext cx="877820" cy="508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7820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</a:tblGrid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482193"/>
                  </a:ext>
                </a:extLst>
              </a:tr>
            </a:tbl>
          </a:graphicData>
        </a:graphic>
      </p:graphicFrame>
      <p:sp>
        <p:nvSpPr>
          <p:cNvPr id="28" name="Oval 27">
            <a:hlinkClick r:id="" action="ppaction://noaction">
              <a:snd r:embed="rId4" name="F_tu_as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605341" y="1431743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5" name="F_tu_es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607339" y="235093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6" name="F_il_a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605341" y="328557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7" name="F_il_est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605341" y="426777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51" name="Picture 50" descr="C:\Users\wdj\Google Drive\Primary\Y5 SoW\From Tracy\Pronouns\he.png">
            <a:extLst>
              <a:ext uri="{FF2B5EF4-FFF2-40B4-BE49-F238E27FC236}">
                <a16:creationId xmlns:a16="http://schemas.microsoft.com/office/drawing/2014/main" id="{12356AAF-2BEF-4A2B-B399-1C28AE90CA5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6870143" y="1799577"/>
            <a:ext cx="2908782" cy="375774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9CBF8D0-EA97-48B4-9D2A-D6C39B51A365}"/>
              </a:ext>
            </a:extLst>
          </p:cNvPr>
          <p:cNvSpPr txBox="1"/>
          <p:nvPr/>
        </p:nvSpPr>
        <p:spPr>
          <a:xfrm>
            <a:off x="170631" y="770820"/>
            <a:ext cx="10531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Listen carefully, then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practise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saying these words: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5B0143-EC5A-4A7C-9213-151192403DFB}"/>
              </a:ext>
            </a:extLst>
          </p:cNvPr>
          <p:cNvSpPr txBox="1"/>
          <p:nvPr/>
        </p:nvSpPr>
        <p:spPr>
          <a:xfrm>
            <a:off x="1315928" y="1483357"/>
            <a:ext cx="6187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[you have]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8CE837-05AE-4AA1-8960-49B15B8643F6}"/>
              </a:ext>
            </a:extLst>
          </p:cNvPr>
          <p:cNvSpPr txBox="1"/>
          <p:nvPr/>
        </p:nvSpPr>
        <p:spPr>
          <a:xfrm>
            <a:off x="1300935" y="3280780"/>
            <a:ext cx="444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[he has]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DC694C4-4D75-42BD-AE9D-5A0740657F59}"/>
              </a:ext>
            </a:extLst>
          </p:cNvPr>
          <p:cNvSpPr txBox="1"/>
          <p:nvPr/>
        </p:nvSpPr>
        <p:spPr>
          <a:xfrm>
            <a:off x="1300935" y="2350939"/>
            <a:ext cx="3115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[you are]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1B4808-0A13-4313-A1EF-2577D26F9338}"/>
              </a:ext>
            </a:extLst>
          </p:cNvPr>
          <p:cNvSpPr txBox="1"/>
          <p:nvPr/>
        </p:nvSpPr>
        <p:spPr>
          <a:xfrm>
            <a:off x="1300935" y="4277720"/>
            <a:ext cx="4795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[he is]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hlinkClick r:id="" action="ppaction://noaction">
              <a:snd r:embed="rId9" name="F_elle_a.wav"/>
            </a:hlinkClick>
            <a:extLst>
              <a:ext uri="{FF2B5EF4-FFF2-40B4-BE49-F238E27FC236}">
                <a16:creationId xmlns:a16="http://schemas.microsoft.com/office/drawing/2014/main" id="{36F4F607-8F07-4B8D-A12C-E791B6E3E721}"/>
              </a:ext>
            </a:extLst>
          </p:cNvPr>
          <p:cNvSpPr/>
          <p:nvPr/>
        </p:nvSpPr>
        <p:spPr>
          <a:xfrm>
            <a:off x="620334" y="519687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Oval 59">
            <a:hlinkClick r:id="" action="ppaction://noaction">
              <a:snd r:embed="rId10" name="F_elle_est.wav"/>
            </a:hlinkClick>
            <a:extLst>
              <a:ext uri="{FF2B5EF4-FFF2-40B4-BE49-F238E27FC236}">
                <a16:creationId xmlns:a16="http://schemas.microsoft.com/office/drawing/2014/main" id="{6CA1B8AE-1CA0-4270-9037-AC6110787EED}"/>
              </a:ext>
            </a:extLst>
          </p:cNvPr>
          <p:cNvSpPr/>
          <p:nvPr/>
        </p:nvSpPr>
        <p:spPr>
          <a:xfrm>
            <a:off x="620334" y="6179066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E6EF56-9158-49E6-9882-D8DCF5CB04EE}"/>
              </a:ext>
            </a:extLst>
          </p:cNvPr>
          <p:cNvSpPr txBox="1"/>
          <p:nvPr/>
        </p:nvSpPr>
        <p:spPr>
          <a:xfrm>
            <a:off x="1315928" y="5192075"/>
            <a:ext cx="444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</a:t>
            </a:r>
            <a:r>
              <a:rPr lang="fr-FR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[she has]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DB21CA-46C0-4453-AF0B-6B38FE28A42F}"/>
              </a:ext>
            </a:extLst>
          </p:cNvPr>
          <p:cNvSpPr txBox="1"/>
          <p:nvPr/>
        </p:nvSpPr>
        <p:spPr>
          <a:xfrm>
            <a:off x="1315928" y="6189015"/>
            <a:ext cx="4795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[she is]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6D9F24-0D4E-4D1A-8660-31E5458088A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3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8" grpId="0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BA0A203-6A36-4770-8B28-B753A414D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060120"/>
              </p:ext>
            </p:extLst>
          </p:nvPr>
        </p:nvGraphicFramePr>
        <p:xfrm>
          <a:off x="944402" y="1336476"/>
          <a:ext cx="10637998" cy="51070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037">
                  <a:extLst>
                    <a:ext uri="{9D8B030D-6E8A-4147-A177-3AD203B41FA5}">
                      <a16:colId xmlns:a16="http://schemas.microsoft.com/office/drawing/2014/main" val="2241522789"/>
                    </a:ext>
                  </a:extLst>
                </a:gridCol>
                <a:gridCol w="1766054">
                  <a:extLst>
                    <a:ext uri="{9D8B030D-6E8A-4147-A177-3AD203B41FA5}">
                      <a16:colId xmlns:a16="http://schemas.microsoft.com/office/drawing/2014/main" val="2827761080"/>
                    </a:ext>
                  </a:extLst>
                </a:gridCol>
                <a:gridCol w="7324907">
                  <a:extLst>
                    <a:ext uri="{9D8B030D-6E8A-4147-A177-3AD203B41FA5}">
                      <a16:colId xmlns:a16="http://schemas.microsoft.com/office/drawing/2014/main" val="3938303714"/>
                    </a:ext>
                  </a:extLst>
                </a:gridCol>
              </a:tblGrid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876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chat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563306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| 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398270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|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863993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714947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2968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hlinkClick r:id="" action="ppaction://noaction">
              <a:snd r:embed="rId4" name="Instruction_12_14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1" y="667370"/>
            <a:ext cx="508187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a(s)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es(t) 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498460-6718-4F8C-AD84-302E3E660069}"/>
              </a:ext>
            </a:extLst>
          </p:cNvPr>
          <p:cNvSpPr/>
          <p:nvPr/>
        </p:nvSpPr>
        <p:spPr>
          <a:xfrm>
            <a:off x="3371840" y="1535829"/>
            <a:ext cx="749251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C95B7E-4F95-405E-9FED-BA58E0D25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114094"/>
              </p:ext>
            </p:extLst>
          </p:nvPr>
        </p:nvGraphicFramePr>
        <p:xfrm>
          <a:off x="51098" y="1347717"/>
          <a:ext cx="877820" cy="508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7820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</a:tblGrid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482193"/>
                  </a:ext>
                </a:extLst>
              </a:tr>
            </a:tbl>
          </a:graphicData>
        </a:graphic>
      </p:graphicFrame>
      <p:sp>
        <p:nvSpPr>
          <p:cNvPr id="28" name="Oval 27">
            <a:hlinkClick r:id="" action="ppaction://noaction">
              <a:snd r:embed="rId5" name="F_il_est_beep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222781" y="152234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6" name="F_le_chat_a_beep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221863" y="2409738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7" name="F_tu_as_beep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232136" y="3236360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8" name="F_tu_es_beep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221863" y="4122302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Oval 31">
            <a:hlinkClick r:id="" action="ppaction://noaction">
              <a:snd r:embed="rId9" name="F_elle_a_beep.wav"/>
            </a:hlinkClick>
            <a:extLst>
              <a:ext uri="{FF2B5EF4-FFF2-40B4-BE49-F238E27FC236}">
                <a16:creationId xmlns:a16="http://schemas.microsoft.com/office/drawing/2014/main" id="{E4445B7B-B8A9-4B80-8313-72B122803D4F}"/>
              </a:ext>
            </a:extLst>
          </p:cNvPr>
          <p:cNvSpPr/>
          <p:nvPr/>
        </p:nvSpPr>
        <p:spPr>
          <a:xfrm>
            <a:off x="232136" y="500824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Oval 32">
            <a:hlinkClick r:id="" action="ppaction://noaction">
              <a:snd r:embed="rId10" name="F_il_est_beep2.wav"/>
            </a:hlinkClick>
            <a:extLst>
              <a:ext uri="{FF2B5EF4-FFF2-40B4-BE49-F238E27FC236}">
                <a16:creationId xmlns:a16="http://schemas.microsoft.com/office/drawing/2014/main" id="{A9A89C6B-6039-430D-B837-972A0B3FBF68}"/>
              </a:ext>
            </a:extLst>
          </p:cNvPr>
          <p:cNvSpPr/>
          <p:nvPr/>
        </p:nvSpPr>
        <p:spPr>
          <a:xfrm>
            <a:off x="232136" y="582885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CustomShape 3">
            <a:extLst>
              <a:ext uri="{FF2B5EF4-FFF2-40B4-BE49-F238E27FC236}">
                <a16:creationId xmlns:a16="http://schemas.microsoft.com/office/drawing/2014/main" id="{F4B44D6C-4A43-44C9-A1EE-C93E097A685F}"/>
              </a:ext>
            </a:extLst>
          </p:cNvPr>
          <p:cNvSpPr/>
          <p:nvPr/>
        </p:nvSpPr>
        <p:spPr>
          <a:xfrm>
            <a:off x="6599935" y="655747"/>
            <a:ext cx="508187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945C2659-32F2-495F-8207-950D26A0B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40" y="1525034"/>
            <a:ext cx="1101542" cy="1101542"/>
          </a:xfrm>
          <a:prstGeom prst="rect">
            <a:avLst/>
          </a:prstGeom>
        </p:spPr>
      </p:pic>
      <p:sp>
        <p:nvSpPr>
          <p:cNvPr id="38" name="Title 2">
            <a:extLst>
              <a:ext uri="{FF2B5EF4-FFF2-40B4-BE49-F238E27FC236}">
                <a16:creationId xmlns:a16="http://schemas.microsoft.com/office/drawing/2014/main" id="{403977CE-F416-45DA-8147-2668ADBD4F25}"/>
              </a:ext>
            </a:extLst>
          </p:cNvPr>
          <p:cNvSpPr txBox="1">
            <a:spLocks/>
          </p:cNvSpPr>
          <p:nvPr/>
        </p:nvSpPr>
        <p:spPr>
          <a:xfrm>
            <a:off x="11325911" y="2559015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EE4851C-461F-4599-A0FD-9A3058356039}"/>
              </a:ext>
            </a:extLst>
          </p:cNvPr>
          <p:cNvSpPr/>
          <p:nvPr/>
        </p:nvSpPr>
        <p:spPr>
          <a:xfrm>
            <a:off x="2751499" y="2409738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6" name="Table 3">
            <a:extLst>
              <a:ext uri="{FF2B5EF4-FFF2-40B4-BE49-F238E27FC236}">
                <a16:creationId xmlns:a16="http://schemas.microsoft.com/office/drawing/2014/main" id="{00836A3E-598D-4579-8DC5-7FCF04863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51630"/>
              </p:ext>
            </p:extLst>
          </p:nvPr>
        </p:nvGraphicFramePr>
        <p:xfrm>
          <a:off x="35614" y="1365347"/>
          <a:ext cx="877820" cy="508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7820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</a:tblGrid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482193"/>
                  </a:ext>
                </a:extLst>
              </a:tr>
            </a:tbl>
          </a:graphicData>
        </a:graphic>
      </p:graphicFrame>
      <p:sp>
        <p:nvSpPr>
          <p:cNvPr id="52" name="Oval 51">
            <a:hlinkClick r:id="" action="ppaction://noaction">
              <a:snd r:embed="rId12" name="F_il_est_content.wav"/>
            </a:hlinkClick>
            <a:extLst>
              <a:ext uri="{FF2B5EF4-FFF2-40B4-BE49-F238E27FC236}">
                <a16:creationId xmlns:a16="http://schemas.microsoft.com/office/drawing/2014/main" id="{541CEEAA-8132-4A10-9EB6-63209097EBA6}"/>
              </a:ext>
            </a:extLst>
          </p:cNvPr>
          <p:cNvSpPr/>
          <p:nvPr/>
        </p:nvSpPr>
        <p:spPr>
          <a:xfrm>
            <a:off x="219654" y="1515260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Oval 56">
            <a:hlinkClick r:id="" action="ppaction://noaction">
              <a:snd r:embed="rId13" name="F_le_chat_a_une_souris.wav"/>
            </a:hlinkClick>
            <a:extLst>
              <a:ext uri="{FF2B5EF4-FFF2-40B4-BE49-F238E27FC236}">
                <a16:creationId xmlns:a16="http://schemas.microsoft.com/office/drawing/2014/main" id="{9F4C1A24-D519-4889-B063-5ED3ED361EF2}"/>
              </a:ext>
            </a:extLst>
          </p:cNvPr>
          <p:cNvSpPr/>
          <p:nvPr/>
        </p:nvSpPr>
        <p:spPr>
          <a:xfrm>
            <a:off x="218736" y="2415011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4" name="Oval 63">
            <a:hlinkClick r:id="" action="ppaction://noaction">
              <a:snd r:embed="rId14" name="F_tu_as_un_sac_lourd.wav"/>
            </a:hlinkClick>
            <a:extLst>
              <a:ext uri="{FF2B5EF4-FFF2-40B4-BE49-F238E27FC236}">
                <a16:creationId xmlns:a16="http://schemas.microsoft.com/office/drawing/2014/main" id="{ADDBF11B-FA76-4D7B-8A07-40E43E0D4D89}"/>
              </a:ext>
            </a:extLst>
          </p:cNvPr>
          <p:cNvSpPr/>
          <p:nvPr/>
        </p:nvSpPr>
        <p:spPr>
          <a:xfrm>
            <a:off x="229009" y="3241633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5" name="Oval 64">
            <a:hlinkClick r:id="" action="ppaction://noaction">
              <a:snd r:embed="rId15" name="F_tu_es_timide.wav"/>
            </a:hlinkClick>
            <a:extLst>
              <a:ext uri="{FF2B5EF4-FFF2-40B4-BE49-F238E27FC236}">
                <a16:creationId xmlns:a16="http://schemas.microsoft.com/office/drawing/2014/main" id="{493692EB-9284-4030-A77F-3D41B35F495F}"/>
              </a:ext>
            </a:extLst>
          </p:cNvPr>
          <p:cNvSpPr/>
          <p:nvPr/>
        </p:nvSpPr>
        <p:spPr>
          <a:xfrm>
            <a:off x="218736" y="4127575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6" name="Oval 65">
            <a:hlinkClick r:id="" action="ppaction://noaction">
              <a:snd r:embed="rId16" name="F_elle_a_une_tache_independante.wav"/>
            </a:hlinkClick>
            <a:extLst>
              <a:ext uri="{FF2B5EF4-FFF2-40B4-BE49-F238E27FC236}">
                <a16:creationId xmlns:a16="http://schemas.microsoft.com/office/drawing/2014/main" id="{5C32C7DA-F35B-41B0-A346-C515C8769BD9}"/>
              </a:ext>
            </a:extLst>
          </p:cNvPr>
          <p:cNvSpPr/>
          <p:nvPr/>
        </p:nvSpPr>
        <p:spPr>
          <a:xfrm>
            <a:off x="216652" y="5001160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7" name="Oval 66">
            <a:hlinkClick r:id="" action="ppaction://noaction">
              <a:snd r:embed="rId17" name="F_il_est_elegant.wav"/>
            </a:hlinkClick>
            <a:extLst>
              <a:ext uri="{FF2B5EF4-FFF2-40B4-BE49-F238E27FC236}">
                <a16:creationId xmlns:a16="http://schemas.microsoft.com/office/drawing/2014/main" id="{CDFDB6D3-9501-4D63-93E3-8767CEC52F99}"/>
              </a:ext>
            </a:extLst>
          </p:cNvPr>
          <p:cNvSpPr/>
          <p:nvPr/>
        </p:nvSpPr>
        <p:spPr>
          <a:xfrm>
            <a:off x="229009" y="5834124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714C0C2-E63A-46D7-BD52-865B79862B96}"/>
              </a:ext>
            </a:extLst>
          </p:cNvPr>
          <p:cNvSpPr/>
          <p:nvPr/>
        </p:nvSpPr>
        <p:spPr>
          <a:xfrm>
            <a:off x="3255908" y="3236360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5F58D6D-924D-432C-ADBA-64AFE231971C}"/>
              </a:ext>
            </a:extLst>
          </p:cNvPr>
          <p:cNvSpPr/>
          <p:nvPr/>
        </p:nvSpPr>
        <p:spPr>
          <a:xfrm>
            <a:off x="3240261" y="4078980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C35EF05-618A-4FDF-A27B-AEE865D02AFE}"/>
              </a:ext>
            </a:extLst>
          </p:cNvPr>
          <p:cNvSpPr/>
          <p:nvPr/>
        </p:nvSpPr>
        <p:spPr>
          <a:xfrm>
            <a:off x="3127661" y="4953369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E60ECE7-25B0-43CC-9CCB-7D56245F27B5}"/>
              </a:ext>
            </a:extLst>
          </p:cNvPr>
          <p:cNvSpPr/>
          <p:nvPr/>
        </p:nvSpPr>
        <p:spPr>
          <a:xfrm>
            <a:off x="3301010" y="5800553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2" name="Picture 71" descr="C:\Users\wdj\Google Drive\Primary\Y5 SoW\From Tracy\Pronouns\he.png">
            <a:extLst>
              <a:ext uri="{FF2B5EF4-FFF2-40B4-BE49-F238E27FC236}">
                <a16:creationId xmlns:a16="http://schemas.microsoft.com/office/drawing/2014/main" id="{5352EA9E-41F0-4FAB-B09D-25E5111E9045}"/>
              </a:ext>
            </a:extLst>
          </p:cNvPr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827188" y="1277521"/>
            <a:ext cx="688371" cy="8892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334B94-D7CD-4054-96D5-2FD686EF02CD}"/>
              </a:ext>
            </a:extLst>
          </p:cNvPr>
          <p:cNvSpPr/>
          <p:nvPr/>
        </p:nvSpPr>
        <p:spPr>
          <a:xfrm>
            <a:off x="5940261" y="1529891"/>
            <a:ext cx="3937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content. | un animal.</a:t>
            </a:r>
            <a:endParaRPr lang="en-GB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EBD326-125B-43C3-B790-3B1E373E03CE}"/>
              </a:ext>
            </a:extLst>
          </p:cNvPr>
          <p:cNvSpPr/>
          <p:nvPr/>
        </p:nvSpPr>
        <p:spPr>
          <a:xfrm>
            <a:off x="5752551" y="2318580"/>
            <a:ext cx="4188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intelligent. |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souris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FB6047-E3ED-4E6C-9C66-27B3B33E001A}"/>
              </a:ext>
            </a:extLst>
          </p:cNvPr>
          <p:cNvSpPr/>
          <p:nvPr/>
        </p:nvSpPr>
        <p:spPr>
          <a:xfrm>
            <a:off x="5385220" y="3184754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intéressante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| un sac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lourd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1709295-62A2-46D0-8C2E-51D310FCA859}"/>
              </a:ext>
            </a:extLst>
          </p:cNvPr>
          <p:cNvSpPr/>
          <p:nvPr/>
        </p:nvSpPr>
        <p:spPr>
          <a:xfrm>
            <a:off x="5843922" y="4078980"/>
            <a:ext cx="4379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inquiet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|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timide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F6B062-6AD7-4AD0-933B-34864CBB2A1A}"/>
              </a:ext>
            </a:extLst>
          </p:cNvPr>
          <p:cNvSpPr/>
          <p:nvPr/>
        </p:nvSpPr>
        <p:spPr>
          <a:xfrm>
            <a:off x="5752551" y="4956638"/>
            <a:ext cx="4440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élégant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|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problème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526AF16-429D-4E1F-B89F-28EFFC345FFC}"/>
              </a:ext>
            </a:extLst>
          </p:cNvPr>
          <p:cNvSpPr/>
          <p:nvPr/>
        </p:nvSpPr>
        <p:spPr>
          <a:xfrm>
            <a:off x="4308002" y="5766818"/>
            <a:ext cx="7199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tâche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indépendante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|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7CFBA43-5A5D-4F2F-A307-F47B3DE96FBD}"/>
              </a:ext>
            </a:extLst>
          </p:cNvPr>
          <p:cNvSpPr/>
          <p:nvPr/>
        </p:nvSpPr>
        <p:spPr>
          <a:xfrm>
            <a:off x="7643446" y="1529891"/>
            <a:ext cx="2234110" cy="5017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8CA655C-133D-4059-BF4B-5A71734FED5D}"/>
              </a:ext>
            </a:extLst>
          </p:cNvPr>
          <p:cNvSpPr/>
          <p:nvPr/>
        </p:nvSpPr>
        <p:spPr>
          <a:xfrm>
            <a:off x="5231113" y="2407549"/>
            <a:ext cx="2675854" cy="40619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8C5BA51-95F8-4458-A682-2E8413392C27}"/>
              </a:ext>
            </a:extLst>
          </p:cNvPr>
          <p:cNvSpPr/>
          <p:nvPr/>
        </p:nvSpPr>
        <p:spPr>
          <a:xfrm>
            <a:off x="5295540" y="3206245"/>
            <a:ext cx="275077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91F02AD-207F-4301-B523-461211DBD568}"/>
              </a:ext>
            </a:extLst>
          </p:cNvPr>
          <p:cNvSpPr/>
          <p:nvPr/>
        </p:nvSpPr>
        <p:spPr>
          <a:xfrm>
            <a:off x="5345290" y="4013079"/>
            <a:ext cx="3517356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5BDED43-449F-47D7-BCAD-B4FB5F255DB0}"/>
              </a:ext>
            </a:extLst>
          </p:cNvPr>
          <p:cNvSpPr/>
          <p:nvPr/>
        </p:nvSpPr>
        <p:spPr>
          <a:xfrm>
            <a:off x="4892671" y="4953369"/>
            <a:ext cx="275077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98E2BE45-567D-480E-9B15-8EBE67236AA5}"/>
              </a:ext>
            </a:extLst>
          </p:cNvPr>
          <p:cNvSpPr/>
          <p:nvPr/>
        </p:nvSpPr>
        <p:spPr>
          <a:xfrm>
            <a:off x="4283280" y="5753661"/>
            <a:ext cx="4977852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71D6-47DC-4EA0-B001-5C2AB35896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519" y="2233627"/>
            <a:ext cx="1057536" cy="7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8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6" grpId="0"/>
      <p:bldP spid="39" grpId="0" animBg="1"/>
      <p:bldP spid="52" grpId="0" animBg="1"/>
      <p:bldP spid="57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13" grpId="0"/>
      <p:bldP spid="73" grpId="0"/>
      <p:bldP spid="74" grpId="0"/>
      <p:bldP spid="75" grpId="0"/>
      <p:bldP spid="76" grpId="0"/>
      <p:bldP spid="77" grpId="0"/>
      <p:bldP spid="14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8408414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les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phrases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218809B7-4F5B-4094-98E3-1B0980F7E7D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A54EDF2-552A-45C2-8BBF-9C10BC1CD9B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28500"/>
            <a:ext cx="1101542" cy="1101542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3D8DDF53-8872-4374-B62C-9F733B0BCAEE}"/>
              </a:ext>
            </a:extLst>
          </p:cNvPr>
          <p:cNvSpPr txBox="1">
            <a:spLocks/>
          </p:cNvSpPr>
          <p:nvPr/>
        </p:nvSpPr>
        <p:spPr>
          <a:xfrm>
            <a:off x="11317229" y="11624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DDA9E3-98B8-4B21-9F27-F206A6ADA705}"/>
              </a:ext>
            </a:extLst>
          </p:cNvPr>
          <p:cNvSpPr/>
          <p:nvPr/>
        </p:nvSpPr>
        <p:spPr>
          <a:xfrm>
            <a:off x="226771" y="1391980"/>
            <a:ext cx="6819948" cy="518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Adèle </a:t>
            </a:r>
            <a:r>
              <a:rPr lang="de-DE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cherche</a:t>
            </a:r>
            <a: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Médor.  </a:t>
            </a:r>
            <a:b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</a:t>
            </a:r>
            <a:r>
              <a:rPr lang="de-DE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</a:t>
            </a:r>
            <a: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dans le jardin.  </a:t>
            </a:r>
            <a:b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appelle ‚Médor‘ et elle </a:t>
            </a:r>
            <a:r>
              <a:rPr lang="de-DE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écoute</a:t>
            </a:r>
            <a: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mais il    </a:t>
            </a:r>
            <a:r>
              <a:rPr lang="de-DE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absent.  </a:t>
            </a:r>
            <a:b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 </a:t>
            </a:r>
            <a:r>
              <a:rPr lang="de-DE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reste  </a:t>
            </a:r>
            <a: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le jardin et elle </a:t>
            </a:r>
            <a:r>
              <a:rPr lang="de-DE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chante</a:t>
            </a:r>
            <a: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br>
              <a:rPr lang="de-DE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Tout à coup,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Médor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Il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heureux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91419B-D201-4D3C-9D90-F05ADAE87B65}"/>
              </a:ext>
            </a:extLst>
          </p:cNvPr>
          <p:cNvSpPr/>
          <p:nvPr/>
        </p:nvSpPr>
        <p:spPr>
          <a:xfrm>
            <a:off x="1475509" y="1479106"/>
            <a:ext cx="1475509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34F7779-A4C1-46AD-A8D9-39AEDBF81CD2}"/>
              </a:ext>
            </a:extLst>
          </p:cNvPr>
          <p:cNvSpPr/>
          <p:nvPr/>
        </p:nvSpPr>
        <p:spPr>
          <a:xfrm>
            <a:off x="942109" y="2205509"/>
            <a:ext cx="1475509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5A78D45-24EC-4AE1-89A4-06B44D6AC91C}"/>
              </a:ext>
            </a:extLst>
          </p:cNvPr>
          <p:cNvSpPr/>
          <p:nvPr/>
        </p:nvSpPr>
        <p:spPr>
          <a:xfrm>
            <a:off x="5001227" y="2887432"/>
            <a:ext cx="1475509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402BCED-062A-41E9-84CB-3EA3789D4449}"/>
              </a:ext>
            </a:extLst>
          </p:cNvPr>
          <p:cNvSpPr/>
          <p:nvPr/>
        </p:nvSpPr>
        <p:spPr>
          <a:xfrm>
            <a:off x="878032" y="4099059"/>
            <a:ext cx="1174171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ED15607-42D7-4CED-A5A8-1D969AC82160}"/>
              </a:ext>
            </a:extLst>
          </p:cNvPr>
          <p:cNvSpPr/>
          <p:nvPr/>
        </p:nvSpPr>
        <p:spPr>
          <a:xfrm>
            <a:off x="1371599" y="3446546"/>
            <a:ext cx="1278081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892E9A6-CCDD-43F1-99B3-BA5367BA19C1}"/>
              </a:ext>
            </a:extLst>
          </p:cNvPr>
          <p:cNvSpPr/>
          <p:nvPr/>
        </p:nvSpPr>
        <p:spPr>
          <a:xfrm>
            <a:off x="226771" y="4774813"/>
            <a:ext cx="1475509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784FA18-B0EC-4195-B914-7468623F341B}"/>
              </a:ext>
            </a:extLst>
          </p:cNvPr>
          <p:cNvSpPr/>
          <p:nvPr/>
        </p:nvSpPr>
        <p:spPr>
          <a:xfrm>
            <a:off x="5242886" y="5470085"/>
            <a:ext cx="1174171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</a:t>
            </a:r>
          </a:p>
        </p:txBody>
      </p:sp>
      <p:pic>
        <p:nvPicPr>
          <p:cNvPr id="47" name="Picture 46" descr="A picture containing text&#10;&#10;Description automatically generated">
            <a:hlinkClick r:id="" action="ppaction://noaction">
              <a:snd r:embed="rId9" name="Adele_cherche_Medor_story.wav"/>
            </a:hlinkClick>
            <a:extLst>
              <a:ext uri="{FF2B5EF4-FFF2-40B4-BE49-F238E27FC236}">
                <a16:creationId xmlns:a16="http://schemas.microsoft.com/office/drawing/2014/main" id="{632C7C69-F421-42F9-B0A1-8E88B33312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53"/>
          <a:stretch/>
        </p:blipFill>
        <p:spPr>
          <a:xfrm>
            <a:off x="9007481" y="0"/>
            <a:ext cx="2161439" cy="1566832"/>
          </a:xfrm>
          <a:prstGeom prst="rect">
            <a:avLst/>
          </a:prstGeom>
        </p:spPr>
      </p:pic>
      <p:sp>
        <p:nvSpPr>
          <p:cNvPr id="6" name="Rectangle 5">
            <a:hlinkClick r:id="" action="ppaction://noaction">
              <a:snd r:embed="rId11" name="Add_W8_13.1.wav"/>
            </a:hlinkClick>
            <a:extLst>
              <a:ext uri="{FF2B5EF4-FFF2-40B4-BE49-F238E27FC236}">
                <a16:creationId xmlns:a16="http://schemas.microsoft.com/office/drawing/2014/main" id="{F7FD9D45-A54F-4DC3-B614-50FBB894D3FD}"/>
              </a:ext>
            </a:extLst>
          </p:cNvPr>
          <p:cNvSpPr/>
          <p:nvPr/>
        </p:nvSpPr>
        <p:spPr>
          <a:xfrm>
            <a:off x="189324" y="715084"/>
            <a:ext cx="2834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Médor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lang="en-GB" sz="2800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AFFC447-4842-4077-9E0C-F751BEADF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371050"/>
              </p:ext>
            </p:extLst>
          </p:nvPr>
        </p:nvGraphicFramePr>
        <p:xfrm>
          <a:off x="9693324" y="2037918"/>
          <a:ext cx="2254154" cy="4229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4154">
                  <a:extLst>
                    <a:ext uri="{9D8B030D-6E8A-4147-A177-3AD203B41FA5}">
                      <a16:colId xmlns:a16="http://schemas.microsoft.com/office/drawing/2014/main" val="95713509"/>
                    </a:ext>
                  </a:extLst>
                </a:gridCol>
              </a:tblGrid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874295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écoute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825839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regarde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785325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chante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952868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reste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250807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482203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passe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981440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cherche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419129"/>
                  </a:ext>
                </a:extLst>
              </a:tr>
            </a:tbl>
          </a:graphicData>
        </a:graphic>
      </p:graphicFrame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80FB8BA6-6FC5-4F5F-BDFC-CC20E2C5BE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94572" y="1356742"/>
            <a:ext cx="637382" cy="637382"/>
          </a:xfrm>
          <a:prstGeom prst="rect">
            <a:avLst/>
          </a:prstGeom>
        </p:spPr>
      </p:pic>
      <p:pic>
        <p:nvPicPr>
          <p:cNvPr id="12" name="Graphic 11" descr="Eyes">
            <a:extLst>
              <a:ext uri="{FF2B5EF4-FFF2-40B4-BE49-F238E27FC236}">
                <a16:creationId xmlns:a16="http://schemas.microsoft.com/office/drawing/2014/main" id="{12F2C337-D8BE-4BB5-8D98-6F9A0FA6DD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80468" y="1938054"/>
            <a:ext cx="914400" cy="914400"/>
          </a:xfrm>
          <a:prstGeom prst="rect">
            <a:avLst/>
          </a:prstGeom>
        </p:spPr>
      </p:pic>
      <p:pic>
        <p:nvPicPr>
          <p:cNvPr id="14" name="Graphic 13" descr="Ear">
            <a:extLst>
              <a:ext uri="{FF2B5EF4-FFF2-40B4-BE49-F238E27FC236}">
                <a16:creationId xmlns:a16="http://schemas.microsoft.com/office/drawing/2014/main" id="{501DB427-D28B-4477-ABF3-9EFD59119F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76802" y="2614968"/>
            <a:ext cx="669466" cy="669466"/>
          </a:xfrm>
          <a:prstGeom prst="rect">
            <a:avLst/>
          </a:prstGeom>
        </p:spPr>
      </p:pic>
      <p:pic>
        <p:nvPicPr>
          <p:cNvPr id="19" name="Graphic 18" descr="Music notes">
            <a:extLst>
              <a:ext uri="{FF2B5EF4-FFF2-40B4-BE49-F238E27FC236}">
                <a16:creationId xmlns:a16="http://schemas.microsoft.com/office/drawing/2014/main" id="{AF58A05E-D42B-4417-8F35-5F197C77B5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0388" y="4512276"/>
            <a:ext cx="670080" cy="670080"/>
          </a:xfrm>
          <a:prstGeom prst="rect">
            <a:avLst/>
          </a:prstGeom>
        </p:spPr>
      </p:pic>
      <p:pic>
        <p:nvPicPr>
          <p:cNvPr id="21" name="Graphic 20" descr="Pause">
            <a:extLst>
              <a:ext uri="{FF2B5EF4-FFF2-40B4-BE49-F238E27FC236}">
                <a16:creationId xmlns:a16="http://schemas.microsoft.com/office/drawing/2014/main" id="{EBF8EA08-D1FF-4988-AF92-9F6343D8FC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33830" y="3983074"/>
            <a:ext cx="493964" cy="493964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CB5C1CBA-7309-470D-896F-B4AF6D6BCB0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408" y="5278104"/>
            <a:ext cx="893572" cy="14362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B80006C-216A-45F9-82BE-7CFFB35DE8F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7" r="-1"/>
          <a:stretch/>
        </p:blipFill>
        <p:spPr>
          <a:xfrm>
            <a:off x="7187044" y="3623940"/>
            <a:ext cx="2417629" cy="326674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2B57EA-2657-4D09-B052-CB28BEDF7EEB}"/>
              </a:ext>
            </a:extLst>
          </p:cNvPr>
          <p:cNvSpPr/>
          <p:nvPr/>
        </p:nvSpPr>
        <p:spPr>
          <a:xfrm>
            <a:off x="10071208" y="5777326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F084F07-D2AB-4284-8C07-5C7FB1BDF522}"/>
              </a:ext>
            </a:extLst>
          </p:cNvPr>
          <p:cNvSpPr/>
          <p:nvPr/>
        </p:nvSpPr>
        <p:spPr>
          <a:xfrm>
            <a:off x="10176272" y="3130260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03E574A-681C-4985-A37F-A14E691B9AB3}"/>
              </a:ext>
            </a:extLst>
          </p:cNvPr>
          <p:cNvSpPr/>
          <p:nvPr/>
        </p:nvSpPr>
        <p:spPr>
          <a:xfrm>
            <a:off x="10113551" y="2593976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5D3F5FF-810D-465C-B986-F9675D66C827}"/>
              </a:ext>
            </a:extLst>
          </p:cNvPr>
          <p:cNvSpPr/>
          <p:nvPr/>
        </p:nvSpPr>
        <p:spPr>
          <a:xfrm>
            <a:off x="10071208" y="2100200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ED1ED02-36C5-4A47-B8AD-C3C471C372DF}"/>
              </a:ext>
            </a:extLst>
          </p:cNvPr>
          <p:cNvSpPr/>
          <p:nvPr/>
        </p:nvSpPr>
        <p:spPr>
          <a:xfrm>
            <a:off x="10088200" y="4182033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29269A6-D8E1-4CDC-9DF5-DC060474D9B3}"/>
              </a:ext>
            </a:extLst>
          </p:cNvPr>
          <p:cNvSpPr/>
          <p:nvPr/>
        </p:nvSpPr>
        <p:spPr>
          <a:xfrm>
            <a:off x="10088200" y="3681644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5D6EE19-FC7A-4525-9C22-C109855E30F0}"/>
              </a:ext>
            </a:extLst>
          </p:cNvPr>
          <p:cNvSpPr/>
          <p:nvPr/>
        </p:nvSpPr>
        <p:spPr>
          <a:xfrm>
            <a:off x="10176271" y="4711704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W8_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dd_W8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d_W8_1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W8_1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dd_W8_13.6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26" grpId="0" animBg="1"/>
      <p:bldP spid="58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Instruction_12_14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39219" y="144150"/>
            <a:ext cx="578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Écoute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C’est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i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(has)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ou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i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(is)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083384D7-E307-4328-BF09-6909F21EC45A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77900AB-9291-40DC-847A-B57FCCFF7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4BFB2C83-B53B-4D8A-8636-7B7EEC35AA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856" y="2485661"/>
            <a:ext cx="1175085" cy="1175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5130AC-AB16-46DB-BFFC-006331B43266}"/>
              </a:ext>
            </a:extLst>
          </p:cNvPr>
          <p:cNvSpPr txBox="1"/>
          <p:nvPr/>
        </p:nvSpPr>
        <p:spPr>
          <a:xfrm>
            <a:off x="751376" y="3073203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657BE-555C-4C42-A720-691B8AD12CA0}"/>
              </a:ext>
            </a:extLst>
          </p:cNvPr>
          <p:cNvSpPr txBox="1"/>
          <p:nvPr/>
        </p:nvSpPr>
        <p:spPr>
          <a:xfrm>
            <a:off x="1484005" y="3073202"/>
            <a:ext cx="342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Number 1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 dog.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F975AD7-DAC4-41E6-A685-0DCADF6B080D}"/>
              </a:ext>
            </a:extLst>
          </p:cNvPr>
          <p:cNvSpPr/>
          <p:nvPr/>
        </p:nvSpPr>
        <p:spPr>
          <a:xfrm>
            <a:off x="1301602" y="1168204"/>
            <a:ext cx="3790950" cy="1504950"/>
          </a:xfrm>
          <a:prstGeom prst="wedgeRoundRectCallout">
            <a:avLst>
              <a:gd name="adj1" fmla="val -45959"/>
              <a:gd name="adj2" fmla="val 75158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latin typeface="Century Gothic" panose="020B0502020202020204" pitchFamily="34" charset="0"/>
              </a:rPr>
              <a:t>Numéro</a:t>
            </a:r>
            <a:r>
              <a:rPr lang="en-GB" sz="3600" b="1" dirty="0">
                <a:latin typeface="Century Gothic" panose="020B0502020202020204" pitchFamily="34" charset="0"/>
              </a:rPr>
              <a:t> 1 </a:t>
            </a:r>
            <a:r>
              <a:rPr lang="en-GB" sz="3600" b="1" u="sng" dirty="0" err="1">
                <a:latin typeface="Century Gothic" panose="020B0502020202020204" pitchFamily="34" charset="0"/>
              </a:rPr>
              <a:t>est</a:t>
            </a:r>
            <a:r>
              <a:rPr lang="en-GB" sz="3600" b="1" dirty="0">
                <a:latin typeface="Century Gothic" panose="020B0502020202020204" pitchFamily="34" charset="0"/>
              </a:rPr>
              <a:t> un </a:t>
            </a:r>
            <a:r>
              <a:rPr lang="en-GB" sz="3600" b="1" dirty="0" err="1">
                <a:latin typeface="Century Gothic" panose="020B0502020202020204" pitchFamily="34" charset="0"/>
              </a:rPr>
              <a:t>chien</a:t>
            </a:r>
            <a:r>
              <a:rPr lang="en-GB" sz="3600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Graphic 24" descr="User">
            <a:extLst>
              <a:ext uri="{FF2B5EF4-FFF2-40B4-BE49-F238E27FC236}">
                <a16:creationId xmlns:a16="http://schemas.microsoft.com/office/drawing/2014/main" id="{482693FE-953D-4C60-9293-E1C1A9A8B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64102" y="2716492"/>
            <a:ext cx="1175085" cy="11750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817B47B-E94E-400D-BBD3-7DA136263358}"/>
              </a:ext>
            </a:extLst>
          </p:cNvPr>
          <p:cNvSpPr txBox="1"/>
          <p:nvPr/>
        </p:nvSpPr>
        <p:spPr>
          <a:xfrm>
            <a:off x="10769722" y="330403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7C2DBF-5113-4012-8B39-E2D35D874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4722" y="3660746"/>
            <a:ext cx="1411367" cy="236653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0C689E1-5563-4E1C-AA43-DBD1F0277753}"/>
              </a:ext>
            </a:extLst>
          </p:cNvPr>
          <p:cNvSpPr/>
          <p:nvPr/>
        </p:nvSpPr>
        <p:spPr>
          <a:xfrm>
            <a:off x="6154548" y="3247976"/>
            <a:ext cx="2303652" cy="3267123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2338E5-4B09-4A13-9842-6161842492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4206" y="3500864"/>
            <a:ext cx="19431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W8F_1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1777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1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256" y="688846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483776" y="1276388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125192" y="2220640"/>
            <a:ext cx="42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cheval.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116256" y="2905701"/>
            <a:ext cx="485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deux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table.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116256" y="3590762"/>
            <a:ext cx="485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trois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photo.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116255" y="4274382"/>
            <a:ext cx="518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quatre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chat.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125192" y="5004147"/>
            <a:ext cx="451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cinq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cinéma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45" name="Table 7">
            <a:extLst>
              <a:ext uri="{FF2B5EF4-FFF2-40B4-BE49-F238E27FC236}">
                <a16:creationId xmlns:a16="http://schemas.microsoft.com/office/drawing/2014/main" id="{D1CC9C22-8153-4574-A71F-A6B0B15AE0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40980"/>
              </p:ext>
            </p:extLst>
          </p:nvPr>
        </p:nvGraphicFramePr>
        <p:xfrm>
          <a:off x="5183789" y="688846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9DD979E2-A54F-4646-AC49-60263B2950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851" y="4363887"/>
            <a:ext cx="802931" cy="1053453"/>
          </a:xfrm>
          <a:prstGeom prst="rect">
            <a:avLst/>
          </a:prstGeom>
        </p:spPr>
      </p:pic>
      <p:pic>
        <p:nvPicPr>
          <p:cNvPr id="47" name="Picture 46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F0884C0F-B510-4C71-8607-09BDE616EC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53" y="5571995"/>
            <a:ext cx="964659" cy="1154126"/>
          </a:xfrm>
          <a:prstGeom prst="rect">
            <a:avLst/>
          </a:prstGeom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3012B49B-E3D5-4D83-B5EF-E8E8E91147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91" y="3131936"/>
            <a:ext cx="802931" cy="1193820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2AE0F6F9-C77C-4B1B-AD89-6797CE51E9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06" y="1861894"/>
            <a:ext cx="958923" cy="124706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9F0667D-9A15-41D0-A0D0-B5EA68976B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85" y="5514279"/>
            <a:ext cx="938637" cy="1193820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7C60D073-B316-40AE-8C53-DDE66E1250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12" y="3236489"/>
            <a:ext cx="1099510" cy="1000374"/>
          </a:xfrm>
          <a:prstGeom prst="rect">
            <a:avLst/>
          </a:prstGeom>
        </p:spPr>
      </p:pic>
      <p:pic>
        <p:nvPicPr>
          <p:cNvPr id="53" name="Picture 18" descr="Table">
            <a:extLst>
              <a:ext uri="{FF2B5EF4-FFF2-40B4-BE49-F238E27FC236}">
                <a16:creationId xmlns:a16="http://schemas.microsoft.com/office/drawing/2014/main" id="{B973E29D-DCC2-4E8B-9C43-19EF32C53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485" y="1946911"/>
            <a:ext cx="13398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A81136F9-E6EF-43D1-9C63-19636CC2EA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48" y="4301339"/>
            <a:ext cx="802931" cy="1275126"/>
          </a:xfrm>
          <a:prstGeom prst="rect">
            <a:avLst/>
          </a:prstGeom>
        </p:spPr>
      </p:pic>
      <p:pic>
        <p:nvPicPr>
          <p:cNvPr id="55" name="Picture 5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92BD990-2F12-48CF-BE48-60D78B79924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67" y="707495"/>
            <a:ext cx="1039425" cy="118568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BCE98CB-71E8-47FE-9E43-52169B125C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24" y="683543"/>
            <a:ext cx="1125260" cy="1124088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FD23D964-EE9A-428A-8B37-77554F2DF26D}"/>
              </a:ext>
            </a:extLst>
          </p:cNvPr>
          <p:cNvSpPr/>
          <p:nvPr/>
        </p:nvSpPr>
        <p:spPr>
          <a:xfrm>
            <a:off x="8658522" y="691984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Graphic 57" descr="User">
            <a:extLst>
              <a:ext uri="{FF2B5EF4-FFF2-40B4-BE49-F238E27FC236}">
                <a16:creationId xmlns:a16="http://schemas.microsoft.com/office/drawing/2014/main" id="{C9AB2772-B633-4E3D-BE62-685EAB46AE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2764" y="-45203"/>
            <a:ext cx="1175085" cy="117508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E5C7566-E432-4C0A-9CBA-9B3B717118FD}"/>
              </a:ext>
            </a:extLst>
          </p:cNvPr>
          <p:cNvSpPr txBox="1"/>
          <p:nvPr/>
        </p:nvSpPr>
        <p:spPr>
          <a:xfrm>
            <a:off x="5900284" y="542339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396B87-6E03-4545-9E98-10918891B185}"/>
              </a:ext>
            </a:extLst>
          </p:cNvPr>
          <p:cNvSpPr/>
          <p:nvPr/>
        </p:nvSpPr>
        <p:spPr>
          <a:xfrm>
            <a:off x="8588730" y="1881372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0CBA8CF-D5D5-4561-A862-A33E69A3623D}"/>
              </a:ext>
            </a:extLst>
          </p:cNvPr>
          <p:cNvSpPr/>
          <p:nvPr/>
        </p:nvSpPr>
        <p:spPr>
          <a:xfrm>
            <a:off x="5994154" y="433651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3540E22-C59F-4B5D-8626-FCDBD5D93377}"/>
              </a:ext>
            </a:extLst>
          </p:cNvPr>
          <p:cNvSpPr/>
          <p:nvPr/>
        </p:nvSpPr>
        <p:spPr>
          <a:xfrm>
            <a:off x="5977717" y="310514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4C5F56D-EA0F-4C98-B6A0-3612B62F408D}"/>
              </a:ext>
            </a:extLst>
          </p:cNvPr>
          <p:cNvSpPr/>
          <p:nvPr/>
        </p:nvSpPr>
        <p:spPr>
          <a:xfrm>
            <a:off x="6057706" y="5521448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W8F_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dd_W8F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d_W8F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W8F_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dd_W8F_1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2195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2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6332" y="905622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753852" y="149316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125192" y="2668249"/>
            <a:ext cx="42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116256" y="3353310"/>
            <a:ext cx="511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deux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cinéma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116256" y="4038371"/>
            <a:ext cx="542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trois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chat.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116255" y="4721991"/>
            <a:ext cx="542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quatre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table.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125192" y="5451756"/>
            <a:ext cx="494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Numéro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cinq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photo.</a:t>
            </a:r>
          </a:p>
        </p:txBody>
      </p:sp>
      <p:graphicFrame>
        <p:nvGraphicFramePr>
          <p:cNvPr id="55" name="Table 7">
            <a:extLst>
              <a:ext uri="{FF2B5EF4-FFF2-40B4-BE49-F238E27FC236}">
                <a16:creationId xmlns:a16="http://schemas.microsoft.com/office/drawing/2014/main" id="{1A3AF2FB-58AD-4FA3-A42F-F90975D6C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091819"/>
              </p:ext>
            </p:extLst>
          </p:nvPr>
        </p:nvGraphicFramePr>
        <p:xfrm>
          <a:off x="5184169" y="542339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grpSp>
        <p:nvGrpSpPr>
          <p:cNvPr id="56" name="Group 55">
            <a:extLst>
              <a:ext uri="{FF2B5EF4-FFF2-40B4-BE49-F238E27FC236}">
                <a16:creationId xmlns:a16="http://schemas.microsoft.com/office/drawing/2014/main" id="{879AD81A-DD2B-4F79-9C89-0EBE78223BB2}"/>
              </a:ext>
            </a:extLst>
          </p:cNvPr>
          <p:cNvGrpSpPr/>
          <p:nvPr/>
        </p:nvGrpSpPr>
        <p:grpSpPr>
          <a:xfrm>
            <a:off x="6718116" y="586113"/>
            <a:ext cx="3653540" cy="6000860"/>
            <a:chOff x="6671514" y="426350"/>
            <a:chExt cx="3653540" cy="6000860"/>
          </a:xfrm>
        </p:grpSpPr>
        <p:pic>
          <p:nvPicPr>
            <p:cNvPr id="57" name="Picture 56" descr="Logo&#10;&#10;Description automatically generated">
              <a:extLst>
                <a:ext uri="{FF2B5EF4-FFF2-40B4-BE49-F238E27FC236}">
                  <a16:creationId xmlns:a16="http://schemas.microsoft.com/office/drawing/2014/main" id="{970DC0A6-2977-4F08-AB55-8DBE7E00F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514" y="4010585"/>
              <a:ext cx="958923" cy="1247067"/>
            </a:xfrm>
            <a:prstGeom prst="rect">
              <a:avLst/>
            </a:prstGeom>
          </p:spPr>
        </p:pic>
        <p:pic>
          <p:nvPicPr>
            <p:cNvPr id="58" name="Picture 18" descr="Table">
              <a:extLst>
                <a:ext uri="{FF2B5EF4-FFF2-40B4-BE49-F238E27FC236}">
                  <a16:creationId xmlns:a16="http://schemas.microsoft.com/office/drawing/2014/main" id="{1A49B9DC-8BF5-4C8D-AD6E-D6D8787C3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933" y="4072929"/>
              <a:ext cx="1339850" cy="1162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206E1D99-3C49-4564-B3F0-46D29CF89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506" y="5233390"/>
              <a:ext cx="802931" cy="1193820"/>
            </a:xfrm>
            <a:prstGeom prst="rect">
              <a:avLst/>
            </a:prstGeom>
          </p:spPr>
        </p:pic>
        <p:pic>
          <p:nvPicPr>
            <p:cNvPr id="60" name="Picture 5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329C7E-EBDE-4941-AA9E-244083105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5544" y="5397262"/>
              <a:ext cx="1099510" cy="1000374"/>
            </a:xfrm>
            <a:prstGeom prst="rect">
              <a:avLst/>
            </a:prstGeom>
          </p:spPr>
        </p:pic>
        <p:pic>
          <p:nvPicPr>
            <p:cNvPr id="61" name="Picture 60" descr="Logo&#10;&#10;Description automatically generated">
              <a:extLst>
                <a:ext uri="{FF2B5EF4-FFF2-40B4-BE49-F238E27FC236}">
                  <a16:creationId xmlns:a16="http://schemas.microsoft.com/office/drawing/2014/main" id="{321027F1-572F-4358-B6FC-6CA75B46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5544" y="2840639"/>
              <a:ext cx="802931" cy="1053453"/>
            </a:xfrm>
            <a:prstGeom prst="rect">
              <a:avLst/>
            </a:prstGeom>
          </p:spPr>
        </p:pic>
        <p:pic>
          <p:nvPicPr>
            <p:cNvPr id="62" name="Picture 6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9F4C0FD-350B-463C-937B-9C3532AB0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506" y="2773987"/>
              <a:ext cx="802931" cy="1275126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88AF3E7-279F-4806-8A72-BA7D54EEB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19829"/>
            <a:stretch/>
          </p:blipFill>
          <p:spPr>
            <a:xfrm>
              <a:off x="6797138" y="567963"/>
              <a:ext cx="720840" cy="969010"/>
            </a:xfrm>
            <a:prstGeom prst="rect">
              <a:avLst/>
            </a:prstGeom>
          </p:spPr>
        </p:pic>
        <p:pic>
          <p:nvPicPr>
            <p:cNvPr id="64" name="Picture 63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CAFD21EF-B8EB-4FCC-BB47-4EA2ABB3A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0786" y="426350"/>
              <a:ext cx="1172449" cy="1076227"/>
            </a:xfrm>
            <a:prstGeom prst="rect">
              <a:avLst/>
            </a:prstGeom>
          </p:spPr>
        </p:pic>
        <p:pic>
          <p:nvPicPr>
            <p:cNvPr id="65" name="Picture 64" descr="A picture containing text, building, window&#10;&#10;Description automatically generated">
              <a:extLst>
                <a:ext uri="{FF2B5EF4-FFF2-40B4-BE49-F238E27FC236}">
                  <a16:creationId xmlns:a16="http://schemas.microsoft.com/office/drawing/2014/main" id="{8A174208-F9D5-4448-A41B-1DAC208A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5422" y="1672784"/>
              <a:ext cx="964659" cy="1154126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17CE6B3-42F3-4AFE-B225-DE4AD6D87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654" y="1615068"/>
              <a:ext cx="938637" cy="1193820"/>
            </a:xfrm>
            <a:prstGeom prst="rect">
              <a:avLst/>
            </a:prstGeom>
          </p:spPr>
        </p:pic>
      </p:grpSp>
      <p:pic>
        <p:nvPicPr>
          <p:cNvPr id="67" name="Graphic 66" descr="User">
            <a:extLst>
              <a:ext uri="{FF2B5EF4-FFF2-40B4-BE49-F238E27FC236}">
                <a16:creationId xmlns:a16="http://schemas.microsoft.com/office/drawing/2014/main" id="{34C532B6-9104-47E0-B9FD-166F6F7B0B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3682" y="-30158"/>
            <a:ext cx="1175085" cy="117508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0DF681A-8A9E-42AF-8A56-AD05B5CD65F2}"/>
              </a:ext>
            </a:extLst>
          </p:cNvPr>
          <p:cNvSpPr txBox="1"/>
          <p:nvPr/>
        </p:nvSpPr>
        <p:spPr>
          <a:xfrm>
            <a:off x="5901202" y="55738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9FD30DD-9A35-4B23-B1AC-E17C5C99AFD2}"/>
              </a:ext>
            </a:extLst>
          </p:cNvPr>
          <p:cNvSpPr/>
          <p:nvPr/>
        </p:nvSpPr>
        <p:spPr>
          <a:xfrm>
            <a:off x="8521785" y="49640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BD2E35C-39B9-4815-A22C-632F2B424905}"/>
              </a:ext>
            </a:extLst>
          </p:cNvPr>
          <p:cNvSpPr/>
          <p:nvPr/>
        </p:nvSpPr>
        <p:spPr>
          <a:xfrm>
            <a:off x="8525010" y="1762099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F21C78-7323-41C6-8AB8-C43D67ABE1E3}"/>
              </a:ext>
            </a:extLst>
          </p:cNvPr>
          <p:cNvSpPr/>
          <p:nvPr/>
        </p:nvSpPr>
        <p:spPr>
          <a:xfrm>
            <a:off x="8521785" y="2945375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0BD1479-0FA5-46D8-AC8D-703A1FE21309}"/>
              </a:ext>
            </a:extLst>
          </p:cNvPr>
          <p:cNvSpPr/>
          <p:nvPr/>
        </p:nvSpPr>
        <p:spPr>
          <a:xfrm>
            <a:off x="6080857" y="413729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204C18D-DF07-4F5B-8409-4FEF3B3FF101}"/>
              </a:ext>
            </a:extLst>
          </p:cNvPr>
          <p:cNvSpPr/>
          <p:nvPr/>
        </p:nvSpPr>
        <p:spPr>
          <a:xfrm>
            <a:off x="6096918" y="5370560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0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W8F_1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dd_W8F_1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d_W8F_1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W8F_1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dd_W8F_1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705822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interesting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well-behaved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worried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naughty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(pl)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are (you,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heavy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heavy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intelligent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94579" y="62252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lourd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intelligent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très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have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lourde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rarement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00289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maintenant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toujours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êtes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ensemble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souvent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passer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méchante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intéressant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inquiet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u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vo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tellig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_ell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_j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_tu_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our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_i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_rare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_mainten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V_toujo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V_v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_e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V_ensem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V_souv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V_pas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_mech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V_interess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V_s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V_inqui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interesting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well-behaved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worried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naughty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(you,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heavy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heavy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958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1139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256" y="688846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483776" y="1276388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125192" y="2220640"/>
            <a:ext cx="42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Number 1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horse.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116256" y="2905701"/>
            <a:ext cx="397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Number 2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table.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116256" y="3590762"/>
            <a:ext cx="485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Number 3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photo.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116256" y="4274382"/>
            <a:ext cx="441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Number 4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cat.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125192" y="5004147"/>
            <a:ext cx="451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Number 3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cinema.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5D5418A1-2B5D-448A-BCA0-066399D6BA85}"/>
              </a:ext>
            </a:extLst>
          </p:cNvPr>
          <p:cNvGraphicFramePr>
            <a:graphicFrameLocks noGrp="1"/>
          </p:cNvGraphicFramePr>
          <p:nvPr/>
        </p:nvGraphicFramePr>
        <p:xfrm>
          <a:off x="5137567" y="382576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4C0172A1-B9F5-408C-BAD3-06480CE96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14" y="4010585"/>
            <a:ext cx="958923" cy="1247067"/>
          </a:xfrm>
          <a:prstGeom prst="rect">
            <a:avLst/>
          </a:prstGeom>
        </p:spPr>
      </p:pic>
      <p:pic>
        <p:nvPicPr>
          <p:cNvPr id="36" name="Picture 18" descr="Table">
            <a:extLst>
              <a:ext uri="{FF2B5EF4-FFF2-40B4-BE49-F238E27FC236}">
                <a16:creationId xmlns:a16="http://schemas.microsoft.com/office/drawing/2014/main" id="{2A385636-496F-4E6B-AC6C-FCD2CC5B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933" y="4072929"/>
            <a:ext cx="13398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2C391DDA-D598-4A00-A82D-FC06A283CF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06" y="5233390"/>
            <a:ext cx="802931" cy="1193820"/>
          </a:xfrm>
          <a:prstGeom prst="rect">
            <a:avLst/>
          </a:prstGeom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DEB46E50-8E23-4EAD-AE09-F836E10C55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44" y="5397262"/>
            <a:ext cx="1099510" cy="1000374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0827B201-DE08-40A7-ABCD-3CBE29E275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44" y="2840639"/>
            <a:ext cx="802931" cy="1053453"/>
          </a:xfrm>
          <a:prstGeom prst="rect">
            <a:avLst/>
          </a:prstGeom>
        </p:spPr>
      </p:pic>
      <p:pic>
        <p:nvPicPr>
          <p:cNvPr id="40" name="Picture 39" descr="A picture containing icon&#10;&#10;Description automatically generated">
            <a:extLst>
              <a:ext uri="{FF2B5EF4-FFF2-40B4-BE49-F238E27FC236}">
                <a16:creationId xmlns:a16="http://schemas.microsoft.com/office/drawing/2014/main" id="{A5DC3D68-BDCC-49AC-875A-0DF5B8B45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06" y="2773987"/>
            <a:ext cx="802931" cy="127512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179404-8FC4-47F1-BA57-C732982AB1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9829"/>
          <a:stretch/>
        </p:blipFill>
        <p:spPr>
          <a:xfrm>
            <a:off x="6797138" y="567963"/>
            <a:ext cx="720840" cy="969010"/>
          </a:xfrm>
          <a:prstGeom prst="rect">
            <a:avLst/>
          </a:prstGeom>
        </p:spPr>
      </p:pic>
      <p:pic>
        <p:nvPicPr>
          <p:cNvPr id="42" name="Picture 4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5B06660-4400-41A2-89DE-CD153CFF97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86" y="426350"/>
            <a:ext cx="1172449" cy="1076227"/>
          </a:xfrm>
          <a:prstGeom prst="rect">
            <a:avLst/>
          </a:prstGeom>
        </p:spPr>
      </p:pic>
      <p:pic>
        <p:nvPicPr>
          <p:cNvPr id="43" name="Picture 42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B41D2165-50E1-4EA8-9737-E22F8B5B1D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22" y="1672784"/>
            <a:ext cx="964659" cy="11541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02FD22-86A7-4E94-98E3-0BC1B978C5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54" y="1615068"/>
            <a:ext cx="938637" cy="11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2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544B7D41-D46D-4434-BD37-9661A5CEFAAC}"/>
              </a:ext>
            </a:extLst>
          </p:cNvPr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DD7164A3-43D3-421E-A93B-931DE9DFDFB2}"/>
              </a:ext>
            </a:extLst>
          </p:cNvPr>
          <p:cNvSpPr/>
          <p:nvPr/>
        </p:nvSpPr>
        <p:spPr>
          <a:xfrm>
            <a:off x="4681755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Google Shape;335;p5" descr="boy holding a sign that says 'shy'">
            <a:extLst>
              <a:ext uri="{FF2B5EF4-FFF2-40B4-BE49-F238E27FC236}">
                <a16:creationId xmlns:a16="http://schemas.microsoft.com/office/drawing/2014/main" id="{292E33AD-E1E5-4C9D-93BB-90BB5B0186B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36;p5">
            <a:extLst>
              <a:ext uri="{FF2B5EF4-FFF2-40B4-BE49-F238E27FC236}">
                <a16:creationId xmlns:a16="http://schemas.microsoft.com/office/drawing/2014/main" id="{2AFBDB7A-C1FC-4C44-8EB4-BF8CFD9B490C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2FE406BB-80F6-4801-84DE-64AABB7CD2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708D4D8A-72EC-4846-9CF4-5F8EC29C334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">
            <a:extLst>
              <a:ext uri="{FF2B5EF4-FFF2-40B4-BE49-F238E27FC236}">
                <a16:creationId xmlns:a16="http://schemas.microsoft.com/office/drawing/2014/main" id="{6C70D738-781C-4C3B-92F7-7E5B4EFFA398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2" name="Google Shape;356;p6" descr="target with an arrow in the centre">
            <a:extLst>
              <a:ext uri="{FF2B5EF4-FFF2-40B4-BE49-F238E27FC236}">
                <a16:creationId xmlns:a16="http://schemas.microsoft.com/office/drawing/2014/main" id="{BD080A20-D3CA-4668-A634-6D9317288EF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ustomShape 2">
            <a:extLst>
              <a:ext uri="{FF2B5EF4-FFF2-40B4-BE49-F238E27FC236}">
                <a16:creationId xmlns:a16="http://schemas.microsoft.com/office/drawing/2014/main" id="{910AAE38-7672-4940-A9A9-D8420A76067F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360;p6" descr="yellow sports car">
            <a:extLst>
              <a:ext uri="{FF2B5EF4-FFF2-40B4-BE49-F238E27FC236}">
                <a16:creationId xmlns:a16="http://schemas.microsoft.com/office/drawing/2014/main" id="{ACF1F6F7-7A0D-408C-BFA7-D91EBB76D00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61;p6" descr="green checkmark">
            <a:extLst>
              <a:ext uri="{FF2B5EF4-FFF2-40B4-BE49-F238E27FC236}">
                <a16:creationId xmlns:a16="http://schemas.microsoft.com/office/drawing/2014/main" id="{1F6CBC8C-CA5A-4F01-B30B-5C50CDCB619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62;p6" descr="old red car">
            <a:extLst>
              <a:ext uri="{FF2B5EF4-FFF2-40B4-BE49-F238E27FC236}">
                <a16:creationId xmlns:a16="http://schemas.microsoft.com/office/drawing/2014/main" id="{838577E3-C47A-4AF3-9E7D-62C53A7BB31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63;p6" descr="red cross">
            <a:extLst>
              <a:ext uri="{FF2B5EF4-FFF2-40B4-BE49-F238E27FC236}">
                <a16:creationId xmlns:a16="http://schemas.microsoft.com/office/drawing/2014/main" id="{F7F86351-4AA8-45B1-9A1E-760255033EB6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stomShape 2">
            <a:extLst>
              <a:ext uri="{FF2B5EF4-FFF2-40B4-BE49-F238E27FC236}">
                <a16:creationId xmlns:a16="http://schemas.microsoft.com/office/drawing/2014/main" id="{F2F55090-B31C-43F0-85F0-6D637030BA4E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365;p6" descr="the number twelve">
            <a:extLst>
              <a:ext uri="{FF2B5EF4-FFF2-40B4-BE49-F238E27FC236}">
                <a16:creationId xmlns:a16="http://schemas.microsoft.com/office/drawing/2014/main" id="{AD7FE89D-F37A-4D29-AFC3-EE210A7AB9DA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1139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6976" y="667136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7554496" y="1254678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6925836" y="2429763"/>
            <a:ext cx="42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Number 1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dog.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6916900" y="3114824"/>
            <a:ext cx="511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Number 2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cinema.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6916900" y="3799885"/>
            <a:ext cx="542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Number 3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6916900" y="4483505"/>
            <a:ext cx="441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Number 4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table.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6925836" y="5213270"/>
            <a:ext cx="397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Number 5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photo.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5D5418A1-2B5D-448A-BCA0-066399D6BA85}"/>
              </a:ext>
            </a:extLst>
          </p:cNvPr>
          <p:cNvGraphicFramePr>
            <a:graphicFrameLocks noGrp="1"/>
          </p:cNvGraphicFramePr>
          <p:nvPr/>
        </p:nvGraphicFramePr>
        <p:xfrm>
          <a:off x="162754" y="713533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5248E29-6D2F-4112-B0DB-EAA959AB04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16" y="4388574"/>
            <a:ext cx="802931" cy="1053453"/>
          </a:xfrm>
          <a:prstGeom prst="rect">
            <a:avLst/>
          </a:prstGeom>
        </p:spPr>
      </p:pic>
      <p:pic>
        <p:nvPicPr>
          <p:cNvPr id="9" name="Picture 8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CDD7EA60-0D1E-424D-A287-D8C17DC5E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18" y="5596682"/>
            <a:ext cx="964659" cy="115412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2E255B4-D1FB-4E4D-A781-9C155EB1EA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56" y="3156623"/>
            <a:ext cx="802931" cy="119382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22AC426-CDA3-401E-ADB0-6B2FBD8107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71" y="1886581"/>
            <a:ext cx="958923" cy="12470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EF378A-7931-461D-A37E-2CCD09569E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50" y="5538966"/>
            <a:ext cx="938637" cy="119382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4B924A19-D654-4629-9949-E1DA953617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77" y="3261176"/>
            <a:ext cx="1099510" cy="1000374"/>
          </a:xfrm>
          <a:prstGeom prst="rect">
            <a:avLst/>
          </a:prstGeom>
        </p:spPr>
      </p:pic>
      <p:pic>
        <p:nvPicPr>
          <p:cNvPr id="1042" name="Picture 18" descr="Table">
            <a:extLst>
              <a:ext uri="{FF2B5EF4-FFF2-40B4-BE49-F238E27FC236}">
                <a16:creationId xmlns:a16="http://schemas.microsoft.com/office/drawing/2014/main" id="{B03CB364-82A6-4B24-981D-1B19A468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50" y="1971598"/>
            <a:ext cx="13398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2" name="Picture 41" descr="A picture containing icon&#10;&#10;Description automatically generated">
            <a:extLst>
              <a:ext uri="{FF2B5EF4-FFF2-40B4-BE49-F238E27FC236}">
                <a16:creationId xmlns:a16="http://schemas.microsoft.com/office/drawing/2014/main" id="{B49543D7-9873-4139-8648-5D857A9A4D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13" y="4326026"/>
            <a:ext cx="802931" cy="1275126"/>
          </a:xfrm>
          <a:prstGeom prst="rect">
            <a:avLst/>
          </a:prstGeom>
        </p:spPr>
      </p:pic>
      <p:pic>
        <p:nvPicPr>
          <p:cNvPr id="52" name="Picture 5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9FF6CCF-E500-4C30-BA26-F8FECED7BC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32" y="732182"/>
            <a:ext cx="1039425" cy="118568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DEFFE18-0F6B-42F6-B2E9-3125D24517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89" y="708230"/>
            <a:ext cx="1125260" cy="11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5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elegan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élégant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54240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8A3EB8CE-4CB3-4C26-8F33-EE63FE561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0" y="1460129"/>
            <a:ext cx="3214350" cy="3464931"/>
          </a:xfrm>
          <a:prstGeom prst="rect">
            <a:avLst/>
          </a:prstGeom>
        </p:spPr>
      </p:pic>
      <p:sp>
        <p:nvSpPr>
          <p:cNvPr id="20" name="Title 3">
            <a:hlinkClick r:id="" action="ppaction://noaction">
              <a:snd r:embed="rId7" name="Instruction3-9.wav"/>
            </a:hlinkClick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importante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360920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91EB2-F486-46E0-B50C-353B99576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18" y="1059840"/>
            <a:ext cx="2478965" cy="3787011"/>
          </a:xfrm>
          <a:prstGeom prst="rect">
            <a:avLst/>
          </a:prstGeom>
        </p:spPr>
      </p:pic>
      <p:sp>
        <p:nvSpPr>
          <p:cNvPr id="10" name="Title 3">
            <a:hlinkClick r:id="" action="ppaction://noaction">
              <a:snd r:embed="rId7" name="Instruction3-9.wav"/>
            </a:hlinkClick>
            <a:extLst>
              <a:ext uri="{FF2B5EF4-FFF2-40B4-BE49-F238E27FC236}">
                <a16:creationId xmlns:a16="http://schemas.microsoft.com/office/drawing/2014/main" id="{08403B9F-5A26-4EC7-A00D-68CC9EC3F2F7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1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independante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21972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indépendante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8214220" y="4912465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962B2-E9F0-4930-A934-A01E8481F0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74" y="1480599"/>
            <a:ext cx="3915548" cy="3263854"/>
          </a:xfrm>
          <a:prstGeom prst="rect">
            <a:avLst/>
          </a:prstGeom>
        </p:spPr>
      </p:pic>
      <p:sp>
        <p:nvSpPr>
          <p:cNvPr id="10" name="Title 3">
            <a:hlinkClick r:id="" action="ppaction://noaction">
              <a:snd r:embed="rId7" name="Instruction3-9.wav"/>
            </a:hlinkClick>
            <a:extLst>
              <a:ext uri="{FF2B5EF4-FFF2-40B4-BE49-F238E27FC236}">
                <a16:creationId xmlns:a16="http://schemas.microsoft.com/office/drawing/2014/main" id="{69282044-7AB4-43FA-B703-70DD522DA5B4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6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amusan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5584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08240" y="4912465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EBA8CBC-8293-4FF5-96EB-47A621BF6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24" y="1898083"/>
            <a:ext cx="3169640" cy="2697342"/>
          </a:xfrm>
          <a:prstGeom prst="rect">
            <a:avLst/>
          </a:prstGeom>
        </p:spPr>
      </p:pic>
      <p:sp>
        <p:nvSpPr>
          <p:cNvPr id="10" name="Title 3">
            <a:hlinkClick r:id="" action="ppaction://noaction">
              <a:snd r:embed="rId7" name="Instruction3-9.wav"/>
            </a:hlinkClick>
            <a:extLst>
              <a:ext uri="{FF2B5EF4-FFF2-40B4-BE49-F238E27FC236}">
                <a16:creationId xmlns:a16="http://schemas.microsoft.com/office/drawing/2014/main" id="{2E7A3E4F-425B-4533-B587-9B3A8656A0EA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6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inquie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5584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inquiet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932164" y="4893467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5649DB7-979F-4BD3-B3B9-001ABDE87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95" y="1547318"/>
            <a:ext cx="3060049" cy="3108072"/>
          </a:xfrm>
          <a:prstGeom prst="rect">
            <a:avLst/>
          </a:prstGeom>
        </p:spPr>
      </p:pic>
      <p:sp>
        <p:nvSpPr>
          <p:cNvPr id="10" name="Title 3">
            <a:hlinkClick r:id="" action="ppaction://noaction">
              <a:snd r:embed="rId7" name="Instruction3-9.wav"/>
            </a:hlinkClick>
            <a:extLst>
              <a:ext uri="{FF2B5EF4-FFF2-40B4-BE49-F238E27FC236}">
                <a16:creationId xmlns:a16="http://schemas.microsoft.com/office/drawing/2014/main" id="{7CA17AE6-5822-4F7D-9C9C-8924B2075267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lourde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5584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lourde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457688" y="4922062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B09B31-0282-426A-AD3B-72B093116A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11" y="1226620"/>
            <a:ext cx="3232215" cy="36323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280359-1D7F-4A71-B6CE-57894991C040}"/>
              </a:ext>
            </a:extLst>
          </p:cNvPr>
          <p:cNvSpPr/>
          <p:nvPr/>
        </p:nvSpPr>
        <p:spPr>
          <a:xfrm>
            <a:off x="7119716" y="1691678"/>
            <a:ext cx="4294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boîte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lourde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58466960-6FDB-4BE4-9911-2211C5FF7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020093" flipH="1">
            <a:off x="6665417" y="433887"/>
            <a:ext cx="1908796" cy="1878888"/>
          </a:xfrm>
          <a:prstGeom prst="rect">
            <a:avLst/>
          </a:prstGeom>
        </p:spPr>
      </p:pic>
      <p:sp>
        <p:nvSpPr>
          <p:cNvPr id="12" name="Title 3">
            <a:hlinkClick r:id="" action="ppaction://noaction">
              <a:snd r:embed="rId9" name="Instruction3-9.wav"/>
            </a:hlinkClick>
            <a:extLst>
              <a:ext uri="{FF2B5EF4-FFF2-40B4-BE49-F238E27FC236}">
                <a16:creationId xmlns:a16="http://schemas.microsoft.com/office/drawing/2014/main" id="{CC885228-4FA0-43EB-89F0-0A932F13640D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intelligen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5584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intelligent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371948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076175CA-C515-4514-AEB2-7E3B8C479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89" y="1475371"/>
            <a:ext cx="4506866" cy="3467903"/>
          </a:xfrm>
          <a:prstGeom prst="rect">
            <a:avLst/>
          </a:prstGeom>
        </p:spPr>
      </p:pic>
      <p:sp>
        <p:nvSpPr>
          <p:cNvPr id="10" name="Title 3">
            <a:hlinkClick r:id="" action="ppaction://noaction">
              <a:snd r:embed="rId7" name="Instruction3-9.wav"/>
            </a:hlinkClick>
            <a:extLst>
              <a:ext uri="{FF2B5EF4-FFF2-40B4-BE49-F238E27FC236}">
                <a16:creationId xmlns:a16="http://schemas.microsoft.com/office/drawing/2014/main" id="{257A8E80-6FF2-4918-AEE0-71ECD3BE643D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3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3961</TotalTime>
  <Words>2290</Words>
  <Application>Microsoft Office PowerPoint</Application>
  <PresentationFormat>Widescreen</PresentationFormat>
  <Paragraphs>423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Cavolini</vt:lpstr>
      <vt:lpstr>Century Gothic</vt:lpstr>
      <vt:lpstr>Eras Demi ITC</vt:lpstr>
      <vt:lpstr>Modern Love</vt:lpstr>
      <vt:lpstr>Symbol</vt:lpstr>
      <vt:lpstr>Wingdings</vt:lpstr>
      <vt:lpstr>1_Office Theme</vt:lpstr>
      <vt:lpstr>2_Office Theme</vt:lpstr>
      <vt:lpstr>Saying what I and others have </vt:lpstr>
      <vt:lpstr>Follow up 1: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Follow up 2:</vt:lpstr>
      <vt:lpstr>Follow up 2:</vt:lpstr>
      <vt:lpstr>Follow up 3: Complète les phrases.</vt:lpstr>
      <vt:lpstr>Follow up 4:</vt:lpstr>
      <vt:lpstr>Handout</vt:lpstr>
      <vt:lpstr>Handout</vt:lpstr>
      <vt:lpstr>vocabulaire</vt:lpstr>
      <vt:lpstr>vocabulaire</vt:lpstr>
      <vt:lpstr>Handout</vt:lpstr>
      <vt:lpstr>Handout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109</cp:revision>
  <dcterms:created xsi:type="dcterms:W3CDTF">2021-06-12T06:20:35Z</dcterms:created>
  <dcterms:modified xsi:type="dcterms:W3CDTF">2023-09-29T04:46:15Z</dcterms:modified>
</cp:coreProperties>
</file>