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3"/>
  </p:notesMasterIdLst>
  <p:sldIdLst>
    <p:sldId id="275" r:id="rId3"/>
    <p:sldId id="607" r:id="rId4"/>
    <p:sldId id="608" r:id="rId5"/>
    <p:sldId id="599" r:id="rId6"/>
    <p:sldId id="514" r:id="rId7"/>
    <p:sldId id="553" r:id="rId8"/>
    <p:sldId id="610" r:id="rId9"/>
    <p:sldId id="611" r:id="rId10"/>
    <p:sldId id="612" r:id="rId11"/>
    <p:sldId id="613" r:id="rId12"/>
    <p:sldId id="614" r:id="rId13"/>
    <p:sldId id="615" r:id="rId14"/>
    <p:sldId id="616" r:id="rId15"/>
    <p:sldId id="617" r:id="rId16"/>
    <p:sldId id="620" r:id="rId17"/>
    <p:sldId id="493" r:id="rId18"/>
    <p:sldId id="618" r:id="rId19"/>
    <p:sldId id="619" r:id="rId20"/>
    <p:sldId id="281" r:id="rId21"/>
    <p:sldId id="29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9FB"/>
    <a:srgbClr val="DDDDCD"/>
    <a:srgbClr val="1D9A78"/>
    <a:srgbClr val="FF0066"/>
    <a:srgbClr val="195869"/>
    <a:srgbClr val="786E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6432" autoAdjust="0"/>
  </p:normalViewPr>
  <p:slideViewPr>
    <p:cSldViewPr snapToGrid="0">
      <p:cViewPr varScale="1">
        <p:scale>
          <a:sx n="95" d="100"/>
          <a:sy n="95" d="100"/>
        </p:scale>
        <p:origin x="1056" y="8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29/09/2023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0" indent="-216000">
              <a:lnSpc>
                <a:spcPct val="100000"/>
              </a:lnSpc>
            </a:pPr>
            <a:endParaRPr lang="en-GB" sz="1200" b="1" strike="noStrike" spc="-1" dirty="0">
              <a:solidFill>
                <a:srgbClr val="002060"/>
              </a:solidFill>
              <a:latin typeface="Century Gothic"/>
              <a:ea typeface="Century Gothic"/>
            </a:endParaRPr>
          </a:p>
          <a:p>
            <a:pPr marL="0" indent="-216000">
              <a:lnSpc>
                <a:spcPct val="100000"/>
              </a:lnSpc>
            </a:pPr>
            <a:r>
              <a:rPr lang="en-GB" sz="1200" b="1" strike="noStrike" spc="-1" dirty="0">
                <a:solidFill>
                  <a:srgbClr val="002060"/>
                </a:solidFill>
                <a:latin typeface="Century Gothic"/>
                <a:ea typeface="Century Gothic"/>
              </a:rPr>
              <a:t>Phonics:  revisit [</a:t>
            </a:r>
            <a:r>
              <a:rPr lang="en-GB" sz="1200" b="1" strike="noStrike" spc="-1" dirty="0" err="1">
                <a:solidFill>
                  <a:srgbClr val="002060"/>
                </a:solidFill>
                <a:latin typeface="Century Gothic"/>
                <a:ea typeface="Century Gothic"/>
              </a:rPr>
              <a:t>ch</a:t>
            </a:r>
            <a:r>
              <a:rPr lang="en-GB" sz="1200" b="1" strike="noStrike" spc="-1" dirty="0">
                <a:solidFill>
                  <a:srgbClr val="002060"/>
                </a:solidFill>
                <a:latin typeface="Century Gothic"/>
                <a:ea typeface="Century Gothic"/>
              </a:rPr>
              <a:t>] - </a:t>
            </a:r>
            <a:r>
              <a:rPr lang="fr-FR" sz="1200" b="0" strike="noStrike" spc="-1" dirty="0">
                <a:solidFill>
                  <a:srgbClr val="002060"/>
                </a:solidFill>
                <a:latin typeface="Century Gothic"/>
                <a:ea typeface="Century Gothic"/>
              </a:rPr>
              <a:t>dimanche [1235] marché [280] chercher [336] chat [3138] bouche [1838]</a:t>
            </a:r>
          </a:p>
          <a:p>
            <a:pPr marL="0" indent="-216000">
              <a:lnSpc>
                <a:spcPct val="100000"/>
              </a:lnSpc>
            </a:pPr>
            <a:endParaRPr lang="it-IT" sz="1200" b="1" strike="noStrike" spc="-1" dirty="0">
              <a:solidFill>
                <a:srgbClr val="FF0066"/>
              </a:solidFill>
              <a:latin typeface="Century Gothic"/>
              <a:ea typeface="Century Gothic"/>
            </a:endParaRPr>
          </a:p>
          <a:p>
            <a:pPr marL="0" indent="-216000">
              <a:lnSpc>
                <a:spcPct val="100000"/>
              </a:lnSpc>
            </a:pPr>
            <a:r>
              <a:rPr lang="it-IT" sz="1200" b="1" strike="noStrike" spc="-1" dirty="0">
                <a:solidFill>
                  <a:srgbClr val="FF0066"/>
                </a:solidFill>
                <a:latin typeface="Century Gothic"/>
                <a:ea typeface="Century Gothic"/>
              </a:rPr>
              <a:t>Vocabulary </a:t>
            </a:r>
            <a:r>
              <a:rPr lang="it-IT" sz="1200" b="0" strike="noStrike" spc="-1" dirty="0">
                <a:solidFill>
                  <a:srgbClr val="FF0066"/>
                </a:solidFill>
                <a:latin typeface="Century Gothic"/>
                <a:ea typeface="Century Gothic"/>
              </a:rPr>
              <a:t>(new words in </a:t>
            </a:r>
            <a:r>
              <a:rPr lang="it-IT" sz="1200" b="1" strike="noStrike" spc="-1" dirty="0">
                <a:solidFill>
                  <a:srgbClr val="FF0066"/>
                </a:solidFill>
                <a:latin typeface="Century Gothic"/>
                <a:ea typeface="Century Gothic"/>
              </a:rPr>
              <a:t>bold</a:t>
            </a:r>
            <a:r>
              <a:rPr lang="it-IT" sz="1200" b="0" strike="noStrike" spc="-1" dirty="0">
                <a:solidFill>
                  <a:srgbClr val="FF0066"/>
                </a:solidFill>
                <a:latin typeface="Century Gothic"/>
                <a:ea typeface="Century Gothic"/>
              </a:rPr>
              <a:t>): bouche</a:t>
            </a:r>
            <a:r>
              <a:rPr lang="it-IT" sz="1200" b="1" strike="noStrike" spc="-1" dirty="0">
                <a:solidFill>
                  <a:srgbClr val="FF0066"/>
                </a:solidFill>
                <a:latin typeface="Century Gothic"/>
                <a:ea typeface="Century Gothic"/>
              </a:rPr>
              <a:t> </a:t>
            </a:r>
            <a:r>
              <a:rPr lang="it-IT" sz="1200" b="0" strike="noStrike" spc="-1" dirty="0">
                <a:solidFill>
                  <a:srgbClr val="FF0066"/>
                </a:solidFill>
                <a:latin typeface="Century Gothic"/>
                <a:ea typeface="Century Gothic"/>
              </a:rPr>
              <a:t>[1938] </a:t>
            </a:r>
            <a:r>
              <a:rPr lang="fr-FR" sz="1200" b="1" i="0" strike="noStrike" spc="-1" dirty="0">
                <a:solidFill>
                  <a:srgbClr val="FF0066"/>
                </a:solidFill>
                <a:latin typeface="Century Gothic"/>
                <a:ea typeface="Century Gothic"/>
              </a:rPr>
              <a:t>cheveu [2296] médecin [827]</a:t>
            </a:r>
            <a:r>
              <a:rPr lang="fr-FR" sz="1200" b="0" i="0" strike="noStrike" spc="-1" dirty="0">
                <a:solidFill>
                  <a:srgbClr val="FF0066"/>
                </a:solidFill>
                <a:latin typeface="Century Gothic"/>
                <a:ea typeface="Century Gothic"/>
              </a:rPr>
              <a:t> </a:t>
            </a:r>
            <a:r>
              <a:rPr lang="fr-FR" sz="1200" b="1" i="0" strike="noStrike" spc="-1" dirty="0">
                <a:solidFill>
                  <a:srgbClr val="FF0066"/>
                </a:solidFill>
                <a:latin typeface="Century Gothic"/>
                <a:ea typeface="Century Gothic"/>
              </a:rPr>
              <a:t>nez</a:t>
            </a:r>
            <a:r>
              <a:rPr lang="fr-FR" sz="1200" b="0" i="0" strike="noStrike" spc="-1" dirty="0">
                <a:solidFill>
                  <a:srgbClr val="FF0066"/>
                </a:solidFill>
                <a:latin typeface="Century Gothic"/>
                <a:ea typeface="Century Gothic"/>
              </a:rPr>
              <a:t> </a:t>
            </a:r>
            <a:r>
              <a:rPr lang="fr-FR" sz="1200" b="1" i="0" strike="noStrike" spc="-1" dirty="0">
                <a:solidFill>
                  <a:srgbClr val="FF0066"/>
                </a:solidFill>
                <a:latin typeface="Century Gothic"/>
                <a:ea typeface="Century Gothic"/>
              </a:rPr>
              <a:t>[2661] </a:t>
            </a:r>
            <a:r>
              <a:rPr lang="fr-FR" sz="1200" b="0" i="0" strike="noStrike" spc="-1" dirty="0">
                <a:solidFill>
                  <a:srgbClr val="FF0066"/>
                </a:solidFill>
                <a:latin typeface="Century Gothic"/>
                <a:ea typeface="Century Gothic"/>
              </a:rPr>
              <a:t>œil, yeux</a:t>
            </a:r>
            <a:r>
              <a:rPr lang="fr-FR" sz="1200" b="1" i="0" strike="noStrike" spc="-1" dirty="0">
                <a:solidFill>
                  <a:srgbClr val="FF0066"/>
                </a:solidFill>
                <a:latin typeface="Century Gothic"/>
                <a:ea typeface="Century Gothic"/>
              </a:rPr>
              <a:t> [474] visage [1292] </a:t>
            </a:r>
            <a:r>
              <a:rPr lang="fr-FR" sz="1200" b="0" i="0" strike="noStrike" spc="-1" dirty="0">
                <a:solidFill>
                  <a:srgbClr val="FF0066"/>
                </a:solidFill>
                <a:latin typeface="Century Gothic"/>
                <a:ea typeface="Century Gothic"/>
              </a:rPr>
              <a:t>bleu</a:t>
            </a:r>
            <a:r>
              <a:rPr lang="fr-FR" sz="1200" b="1" i="0" strike="noStrike" spc="-1" dirty="0">
                <a:solidFill>
                  <a:srgbClr val="FF0066"/>
                </a:solidFill>
                <a:latin typeface="Century Gothic"/>
                <a:ea typeface="Century Gothic"/>
              </a:rPr>
              <a:t> [1216] </a:t>
            </a:r>
            <a:r>
              <a:rPr lang="fr-FR" sz="1200" b="0" i="0" strike="noStrike" spc="-1" dirty="0">
                <a:solidFill>
                  <a:srgbClr val="FF0066"/>
                </a:solidFill>
                <a:latin typeface="Century Gothic"/>
                <a:ea typeface="Century Gothic"/>
              </a:rPr>
              <a:t>blond</a:t>
            </a:r>
            <a:r>
              <a:rPr lang="fr-FR" sz="1200" b="1" i="0" strike="noStrike" spc="-1" dirty="0">
                <a:solidFill>
                  <a:srgbClr val="FF0066"/>
                </a:solidFill>
                <a:latin typeface="Century Gothic"/>
                <a:ea typeface="Century Gothic"/>
              </a:rPr>
              <a:t> [4585] brun [&gt;5000] </a:t>
            </a:r>
            <a:r>
              <a:rPr lang="fr-FR" sz="1200" b="0" i="0" strike="noStrike" spc="-1" dirty="0">
                <a:solidFill>
                  <a:srgbClr val="FF0066"/>
                </a:solidFill>
                <a:latin typeface="Century Gothic"/>
                <a:ea typeface="Century Gothic"/>
              </a:rPr>
              <a:t>court</a:t>
            </a:r>
            <a:r>
              <a:rPr lang="fr-FR" sz="1200" b="1" i="0" strike="noStrike" spc="-1" dirty="0">
                <a:solidFill>
                  <a:srgbClr val="FF0066"/>
                </a:solidFill>
                <a:latin typeface="Century Gothic"/>
                <a:ea typeface="Century Gothic"/>
              </a:rPr>
              <a:t> [545] crépu [&gt;5000] </a:t>
            </a:r>
            <a:r>
              <a:rPr lang="fr-FR" sz="1200" b="0" i="0" strike="noStrike" spc="-1" dirty="0">
                <a:solidFill>
                  <a:srgbClr val="FF0066"/>
                </a:solidFill>
                <a:latin typeface="Century Gothic"/>
                <a:ea typeface="Century Gothic"/>
              </a:rPr>
              <a:t>gris </a:t>
            </a:r>
            <a:r>
              <a:rPr lang="fr-FR" sz="1200" b="1" i="0" strike="noStrike" spc="-1" dirty="0">
                <a:solidFill>
                  <a:srgbClr val="FF0066"/>
                </a:solidFill>
                <a:latin typeface="Century Gothic"/>
                <a:ea typeface="Century Gothic"/>
              </a:rPr>
              <a:t>[2769] long [202] marron [&gt;5000] </a:t>
            </a:r>
            <a:r>
              <a:rPr lang="fr-FR" sz="1200" b="0" i="0" strike="noStrike" spc="-1" dirty="0">
                <a:solidFill>
                  <a:srgbClr val="FF0066"/>
                </a:solidFill>
                <a:latin typeface="Century Gothic"/>
                <a:ea typeface="Century Gothic"/>
              </a:rPr>
              <a:t>noir </a:t>
            </a:r>
            <a:r>
              <a:rPr lang="fr-FR" sz="1200" b="1" i="0" strike="noStrike" spc="-1" dirty="0">
                <a:solidFill>
                  <a:srgbClr val="FF0066"/>
                </a:solidFill>
                <a:latin typeface="Century Gothic"/>
                <a:ea typeface="Century Gothic"/>
              </a:rPr>
              <a:t>[572] ovale &gt;5000] rond [2268] roux [-] </a:t>
            </a:r>
            <a:r>
              <a:rPr lang="fr-FR" sz="1200" b="0" i="0" strike="noStrike" spc="-1" dirty="0">
                <a:solidFill>
                  <a:srgbClr val="FF0066"/>
                </a:solidFill>
                <a:latin typeface="Century Gothic"/>
                <a:ea typeface="Century Gothic"/>
              </a:rPr>
              <a:t>vert </a:t>
            </a:r>
            <a:r>
              <a:rPr lang="fr-FR" sz="1200" b="1" i="0" strike="noStrike" spc="-1" dirty="0">
                <a:solidFill>
                  <a:srgbClr val="FF0066"/>
                </a:solidFill>
                <a:latin typeface="Century Gothic"/>
                <a:ea typeface="Century Gothic"/>
              </a:rPr>
              <a:t>[1060] </a:t>
            </a:r>
            <a:endParaRPr lang="fr-FR" sz="1200" b="0" i="0" strike="noStrike" spc="-1" dirty="0">
              <a:solidFill>
                <a:srgbClr val="FF0066"/>
              </a:solidFill>
              <a:latin typeface="Century Gothic"/>
              <a:ea typeface="Century Gothic"/>
            </a:endParaRPr>
          </a:p>
          <a:p>
            <a:pPr marL="0" indent="-216000">
              <a:lnSpc>
                <a:spcPct val="100000"/>
              </a:lnSpc>
            </a:pPr>
            <a:endParaRPr lang="en-GB" sz="1100" dirty="0">
              <a:solidFill>
                <a:srgbClr val="FF0066"/>
              </a:solidFill>
              <a:effectLst/>
              <a:latin typeface="Century Gothic" panose="020B0502020202020204" pitchFamily="34" charset="0"/>
              <a:ea typeface="+mn-ea"/>
              <a:cs typeface="+mn-cs"/>
            </a:endParaRPr>
          </a:p>
          <a:p>
            <a:pPr marL="0" indent="-216000">
              <a:lnSpc>
                <a:spcPct val="100000"/>
              </a:lnSpc>
            </a:pPr>
            <a:r>
              <a:rPr lang="en-GB" sz="1100" b="1" dirty="0">
                <a:solidFill>
                  <a:srgbClr val="FF0066"/>
                </a:solidFill>
                <a:effectLst/>
                <a:latin typeface="Century Gothic" panose="020B0502020202020204" pitchFamily="34" charset="0"/>
                <a:ea typeface="+mn-ea"/>
                <a:cs typeface="+mn-cs"/>
              </a:rPr>
              <a:t>Revisit 1</a:t>
            </a:r>
            <a:r>
              <a:rPr lang="en-GB" sz="1100" dirty="0">
                <a:solidFill>
                  <a:srgbClr val="FF0066"/>
                </a:solidFill>
                <a:effectLst/>
                <a:latin typeface="Century Gothic" panose="020B0502020202020204" pitchFamily="34" charset="0"/>
                <a:ea typeface="+mn-ea"/>
                <a:cs typeface="+mn-cs"/>
              </a:rPr>
              <a:t>: </a:t>
            </a:r>
            <a:r>
              <a:rPr lang="fr-FR" sz="1100" dirty="0">
                <a:solidFill>
                  <a:srgbClr val="FF0066"/>
                </a:solidFill>
                <a:effectLst/>
                <a:latin typeface="Century Gothic" panose="020B0502020202020204" pitchFamily="34" charset="0"/>
                <a:ea typeface="+mn-ea"/>
                <a:cs typeface="+mn-cs"/>
              </a:rPr>
              <a:t>as [8] a [8] donner [46] organiser [791] parler [106] poser [218] préparer [368] trouver [83] utiliser [345]  livre [358] question [144] phrase [2074] problème [188] sac [2343] réponse [456] </a:t>
            </a:r>
            <a:r>
              <a:rPr lang="fr-FR" sz="1100" b="1" dirty="0">
                <a:solidFill>
                  <a:srgbClr val="FF0066"/>
                </a:solidFill>
                <a:effectLst/>
                <a:latin typeface="Century Gothic" panose="020B0502020202020204" pitchFamily="34" charset="0"/>
                <a:ea typeface="+mn-ea"/>
                <a:cs typeface="+mn-cs"/>
              </a:rPr>
              <a:t>solution </a:t>
            </a:r>
            <a:r>
              <a:rPr lang="fr-FR" sz="1100" dirty="0">
                <a:solidFill>
                  <a:srgbClr val="FF0066"/>
                </a:solidFill>
                <a:effectLst/>
                <a:latin typeface="Century Gothic" panose="020B0502020202020204" pitchFamily="34" charset="0"/>
                <a:ea typeface="+mn-ea"/>
                <a:cs typeface="+mn-cs"/>
              </a:rPr>
              <a:t>[608] </a:t>
            </a:r>
            <a:r>
              <a:rPr lang="fr-FR" sz="1100" b="1" dirty="0">
                <a:solidFill>
                  <a:srgbClr val="FF0066"/>
                </a:solidFill>
                <a:effectLst/>
                <a:latin typeface="Century Gothic" panose="020B0502020202020204" pitchFamily="34" charset="0"/>
                <a:ea typeface="+mn-ea"/>
                <a:cs typeface="+mn-cs"/>
              </a:rPr>
              <a:t>court</a:t>
            </a:r>
            <a:r>
              <a:rPr lang="fr-FR" sz="1100" dirty="0">
                <a:solidFill>
                  <a:srgbClr val="FF0066"/>
                </a:solidFill>
                <a:effectLst/>
                <a:latin typeface="Century Gothic" panose="020B0502020202020204" pitchFamily="34" charset="0"/>
                <a:ea typeface="+mn-ea"/>
                <a:cs typeface="+mn-cs"/>
              </a:rPr>
              <a:t> [545] </a:t>
            </a:r>
            <a:r>
              <a:rPr lang="fr-FR" sz="1100" b="1" dirty="0">
                <a:solidFill>
                  <a:srgbClr val="FF0066"/>
                </a:solidFill>
                <a:effectLst/>
                <a:latin typeface="Century Gothic" panose="020B0502020202020204" pitchFamily="34" charset="0"/>
                <a:ea typeface="+mn-ea"/>
                <a:cs typeface="+mn-cs"/>
              </a:rPr>
              <a:t>simple</a:t>
            </a:r>
            <a:r>
              <a:rPr lang="fr-FR" sz="1100" dirty="0">
                <a:solidFill>
                  <a:srgbClr val="FF0066"/>
                </a:solidFill>
                <a:effectLst/>
                <a:latin typeface="Century Gothic" panose="020B0502020202020204" pitchFamily="34" charset="0"/>
                <a:ea typeface="+mn-ea"/>
                <a:cs typeface="+mn-cs"/>
              </a:rPr>
              <a:t> [212] </a:t>
            </a:r>
            <a:r>
              <a:rPr lang="fr-FR" sz="1100" b="1" dirty="0">
                <a:solidFill>
                  <a:srgbClr val="FF0066"/>
                </a:solidFill>
                <a:effectLst/>
                <a:latin typeface="Century Gothic" panose="020B0502020202020204" pitchFamily="34" charset="0"/>
                <a:ea typeface="+mn-ea"/>
                <a:cs typeface="+mn-cs"/>
              </a:rPr>
              <a:t>spécial </a:t>
            </a:r>
            <a:r>
              <a:rPr lang="fr-FR" sz="1100" dirty="0">
                <a:solidFill>
                  <a:srgbClr val="FF0066"/>
                </a:solidFill>
                <a:effectLst/>
                <a:latin typeface="Century Gothic" panose="020B0502020202020204" pitchFamily="34" charset="0"/>
                <a:ea typeface="+mn-ea"/>
                <a:cs typeface="+mn-cs"/>
              </a:rPr>
              <a:t>[726] vrai [292] faux [555] des [de-2] calme [1731] difficile [296] facile [822] important [215] indépendant [854] intéressant [1244] rapide [672] utile [1003]</a:t>
            </a:r>
          </a:p>
          <a:p>
            <a:pPr marL="0" indent="-216000">
              <a:lnSpc>
                <a:spcPct val="100000"/>
              </a:lnSpc>
            </a:pPr>
            <a:r>
              <a:rPr lang="en-GB" sz="1100" b="1" dirty="0">
                <a:solidFill>
                  <a:srgbClr val="FF0066"/>
                </a:solidFill>
                <a:effectLst/>
                <a:latin typeface="Century Gothic" panose="020B0502020202020204" pitchFamily="34" charset="0"/>
                <a:ea typeface="+mn-ea"/>
                <a:cs typeface="+mn-cs"/>
              </a:rPr>
              <a:t>Revisit 2</a:t>
            </a:r>
            <a:r>
              <a:rPr lang="en-GB" sz="1100" dirty="0">
                <a:solidFill>
                  <a:srgbClr val="FF0066"/>
                </a:solidFill>
                <a:effectLst/>
                <a:latin typeface="Century Gothic" panose="020B0502020202020204" pitchFamily="34" charset="0"/>
                <a:ea typeface="+mn-ea"/>
                <a:cs typeface="+mn-cs"/>
              </a:rPr>
              <a:t>:</a:t>
            </a:r>
            <a:r>
              <a:rPr lang="en-GB" sz="1100" b="1" dirty="0">
                <a:solidFill>
                  <a:srgbClr val="FF0066"/>
                </a:solidFill>
                <a:effectLst/>
                <a:latin typeface="Century Gothic" panose="020B0502020202020204" pitchFamily="34" charset="0"/>
                <a:ea typeface="+mn-ea"/>
                <a:cs typeface="+mn-cs"/>
              </a:rPr>
              <a:t> </a:t>
            </a:r>
            <a:r>
              <a:rPr lang="fr-FR" sz="1100" b="0" dirty="0">
                <a:solidFill>
                  <a:srgbClr val="FF0066"/>
                </a:solidFill>
                <a:effectLst/>
                <a:latin typeface="Century Gothic" panose="020B0502020202020204" pitchFamily="34" charset="0"/>
                <a:ea typeface="+mn-ea"/>
                <a:cs typeface="+mn-cs"/>
              </a:rPr>
              <a:t>anniversaire [2043] mois [179] janvier [939] février [1139] mars [868] avril [1022] mai [943] juin [931] juillet [1326] aout [1445] septembre [944] octobre [826] novembre [982] décembre [891] quand [119] </a:t>
            </a:r>
            <a:r>
              <a:rPr lang="fr-FR" sz="1100" b="1" dirty="0">
                <a:solidFill>
                  <a:srgbClr val="FF0066"/>
                </a:solidFill>
                <a:effectLst/>
                <a:latin typeface="Century Gothic" panose="020B0502020202020204" pitchFamily="34" charset="0"/>
                <a:ea typeface="+mn-ea"/>
                <a:cs typeface="+mn-cs"/>
              </a:rPr>
              <a:t>treize</a:t>
            </a:r>
            <a:r>
              <a:rPr lang="fr-FR" sz="1100" b="0" dirty="0">
                <a:solidFill>
                  <a:srgbClr val="FF0066"/>
                </a:solidFill>
                <a:effectLst/>
                <a:latin typeface="Century Gothic" panose="020B0502020202020204" pitchFamily="34" charset="0"/>
                <a:ea typeface="+mn-ea"/>
                <a:cs typeface="+mn-cs"/>
              </a:rPr>
              <a:t> [3285] </a:t>
            </a:r>
            <a:r>
              <a:rPr lang="fr-FR" sz="1100" b="1" dirty="0">
                <a:solidFill>
                  <a:srgbClr val="FF0066"/>
                </a:solidFill>
                <a:effectLst/>
                <a:latin typeface="Century Gothic" panose="020B0502020202020204" pitchFamily="34" charset="0"/>
                <a:ea typeface="+mn-ea"/>
                <a:cs typeface="+mn-cs"/>
              </a:rPr>
              <a:t>quatorze </a:t>
            </a:r>
            <a:r>
              <a:rPr lang="fr-FR" sz="1100" b="0" dirty="0">
                <a:solidFill>
                  <a:srgbClr val="FF0066"/>
                </a:solidFill>
                <a:effectLst/>
                <a:latin typeface="Century Gothic" panose="020B0502020202020204" pitchFamily="34" charset="0"/>
                <a:ea typeface="+mn-ea"/>
                <a:cs typeface="+mn-cs"/>
              </a:rPr>
              <a:t>[3359] </a:t>
            </a:r>
            <a:r>
              <a:rPr lang="fr-FR" sz="1100" b="1" dirty="0">
                <a:solidFill>
                  <a:srgbClr val="FF0066"/>
                </a:solidFill>
                <a:effectLst/>
                <a:latin typeface="Century Gothic" panose="020B0502020202020204" pitchFamily="34" charset="0"/>
                <a:ea typeface="+mn-ea"/>
                <a:cs typeface="+mn-cs"/>
              </a:rPr>
              <a:t>quinze</a:t>
            </a:r>
            <a:r>
              <a:rPr lang="fr-FR" sz="1100" b="0" dirty="0">
                <a:solidFill>
                  <a:srgbClr val="FF0066"/>
                </a:solidFill>
                <a:effectLst/>
                <a:latin typeface="Century Gothic" panose="020B0502020202020204" pitchFamily="34" charset="0"/>
                <a:ea typeface="+mn-ea"/>
                <a:cs typeface="+mn-cs"/>
              </a:rPr>
              <a:t> [1472] </a:t>
            </a:r>
            <a:r>
              <a:rPr lang="fr-FR" sz="1100" b="1" dirty="0">
                <a:solidFill>
                  <a:srgbClr val="FF0066"/>
                </a:solidFill>
                <a:effectLst/>
                <a:latin typeface="Century Gothic" panose="020B0502020202020204" pitchFamily="34" charset="0"/>
                <a:ea typeface="+mn-ea"/>
                <a:cs typeface="+mn-cs"/>
              </a:rPr>
              <a:t>seize</a:t>
            </a:r>
            <a:r>
              <a:rPr lang="fr-FR" sz="1100" b="0" dirty="0">
                <a:solidFill>
                  <a:srgbClr val="FF0066"/>
                </a:solidFill>
                <a:effectLst/>
                <a:latin typeface="Century Gothic" panose="020B0502020202020204" pitchFamily="34" charset="0"/>
                <a:ea typeface="+mn-ea"/>
                <a:cs typeface="+mn-cs"/>
              </a:rPr>
              <a:t> [3285] dix-sept [3812] dix-huit [3592] dix-neuf [4851] </a:t>
            </a:r>
            <a:r>
              <a:rPr lang="fr-FR" sz="1100" b="1" dirty="0">
                <a:solidFill>
                  <a:srgbClr val="FF0066"/>
                </a:solidFill>
                <a:effectLst/>
                <a:latin typeface="Century Gothic" panose="020B0502020202020204" pitchFamily="34" charset="0"/>
                <a:ea typeface="+mn-ea"/>
                <a:cs typeface="+mn-cs"/>
              </a:rPr>
              <a:t>vingt</a:t>
            </a:r>
            <a:r>
              <a:rPr lang="fr-FR" sz="1100" b="0" dirty="0">
                <a:solidFill>
                  <a:srgbClr val="FF0066"/>
                </a:solidFill>
                <a:effectLst/>
                <a:latin typeface="Century Gothic" panose="020B0502020202020204" pitchFamily="34" charset="0"/>
                <a:ea typeface="+mn-ea"/>
                <a:cs typeface="+mn-cs"/>
              </a:rPr>
              <a:t> [1273] </a:t>
            </a:r>
            <a:r>
              <a:rPr lang="fr-FR" sz="1100" b="1" dirty="0">
                <a:solidFill>
                  <a:srgbClr val="FF0066"/>
                </a:solidFill>
                <a:effectLst/>
                <a:latin typeface="Century Gothic" panose="020B0502020202020204" pitchFamily="34" charset="0"/>
                <a:ea typeface="+mn-ea"/>
                <a:cs typeface="+mn-cs"/>
              </a:rPr>
              <a:t>vingt-et-un</a:t>
            </a:r>
            <a:r>
              <a:rPr lang="fr-FR" sz="1100" b="0" dirty="0">
                <a:solidFill>
                  <a:srgbClr val="FF0066"/>
                </a:solidFill>
                <a:effectLst/>
                <a:latin typeface="Century Gothic" panose="020B0502020202020204" pitchFamily="34" charset="0"/>
                <a:ea typeface="+mn-ea"/>
                <a:cs typeface="+mn-cs"/>
              </a:rPr>
              <a:t> [1273/6/3] vingt-deux, vingt-trois vingt-quatre vingt-cinq vingt-six vingt-sept vingt-huit vingt-neuf</a:t>
            </a:r>
            <a:r>
              <a:rPr lang="fr-FR" sz="1100" b="1" dirty="0">
                <a:solidFill>
                  <a:srgbClr val="FF0066"/>
                </a:solidFill>
                <a:effectLst/>
                <a:latin typeface="Century Gothic" panose="020B0502020202020204" pitchFamily="34" charset="0"/>
                <a:ea typeface="+mn-ea"/>
                <a:cs typeface="+mn-cs"/>
              </a:rPr>
              <a:t> trente </a:t>
            </a:r>
            <a:r>
              <a:rPr lang="fr-FR" sz="1100" b="0" dirty="0">
                <a:solidFill>
                  <a:srgbClr val="FF0066"/>
                </a:solidFill>
                <a:effectLst/>
                <a:latin typeface="Century Gothic" panose="020B0502020202020204" pitchFamily="34" charset="0"/>
                <a:ea typeface="+mn-ea"/>
                <a:cs typeface="+mn-cs"/>
              </a:rPr>
              <a:t>[1646]</a:t>
            </a:r>
          </a:p>
          <a:p>
            <a:pPr marL="0" indent="-216000">
              <a:lnSpc>
                <a:spcPct val="100000"/>
              </a:lnSpc>
            </a:pPr>
            <a:endParaRPr lang="en-GB" sz="1100" dirty="0">
              <a:solidFill>
                <a:srgbClr val="FF0066"/>
              </a:solidFill>
              <a:effectLst/>
              <a:latin typeface="Century Gothic" panose="020B0502020202020204" pitchFamily="34" charset="0"/>
              <a:ea typeface="+mn-ea"/>
              <a:cs typeface="+mn-cs"/>
            </a:endParaRPr>
          </a:p>
          <a:p>
            <a:pPr marL="216000" indent="-216000">
              <a:lnSpc>
                <a:spcPct val="100000"/>
              </a:lnSpc>
            </a:pPr>
            <a:r>
              <a:rPr lang="en-GB" sz="1100" dirty="0" err="1">
                <a:solidFill>
                  <a:srgbClr val="FF0066"/>
                </a:solidFill>
                <a:effectLst/>
                <a:latin typeface="Century Gothic" panose="020B0502020202020204" pitchFamily="34" charset="0"/>
                <a:ea typeface="+mn-ea"/>
                <a:cs typeface="+mn-cs"/>
              </a:rPr>
              <a:t>Londsale</a:t>
            </a:r>
            <a:r>
              <a:rPr lang="en-GB" sz="1100" dirty="0">
                <a:solidFill>
                  <a:srgbClr val="FF0066"/>
                </a:solidFill>
                <a:effectLst/>
                <a:latin typeface="Century Gothic" panose="020B0502020202020204" pitchFamily="34" charset="0"/>
                <a:ea typeface="+mn-ea"/>
                <a:cs typeface="+mn-cs"/>
              </a:rPr>
              <a:t>, D., &amp; Le Bras, Y.  (2009). </a:t>
            </a:r>
            <a:r>
              <a:rPr lang="en-GB" sz="1100" i="1" dirty="0">
                <a:solidFill>
                  <a:srgbClr val="FF0066"/>
                </a:solidFill>
                <a:effectLst/>
                <a:latin typeface="Century Gothic" panose="020B0502020202020204" pitchFamily="34" charset="0"/>
                <a:ea typeface="+mn-ea"/>
                <a:cs typeface="+mn-cs"/>
              </a:rPr>
              <a:t>A Frequency Dictionary of French: Core vocabulary for learners </a:t>
            </a:r>
            <a:r>
              <a:rPr lang="en-GB" sz="1100" dirty="0">
                <a:solidFill>
                  <a:srgbClr val="FF0066"/>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solidFill>
                <a:srgbClr val="FF0066"/>
              </a:solidFill>
              <a:latin typeface="Arial"/>
            </a:endParaRPr>
          </a:p>
          <a:p>
            <a:pPr marL="216000" indent="-216000">
              <a:lnSpc>
                <a:spcPct val="100000"/>
              </a:lnSpc>
            </a:pPr>
            <a:r>
              <a:rPr lang="en-GB" sz="1100" b="0" strike="noStrike" spc="-1" dirty="0">
                <a:solidFill>
                  <a:srgbClr val="FF0066"/>
                </a:solidFill>
                <a:latin typeface="Calibri"/>
                <a:ea typeface="Calibri"/>
              </a:rPr>
              <a:t>The frequency rankings for words that occur in this PowerPoint which have been</a:t>
            </a:r>
            <a:r>
              <a:rPr lang="en-GB" sz="1100" b="0" i="1" strike="noStrike" spc="-1" dirty="0">
                <a:solidFill>
                  <a:srgbClr val="FF0066"/>
                </a:solidFill>
                <a:latin typeface="Calibri"/>
                <a:ea typeface="Calibri"/>
              </a:rPr>
              <a:t> previously</a:t>
            </a:r>
            <a:r>
              <a:rPr lang="en-GB" sz="1100" b="0" strike="noStrike" spc="-1" dirty="0">
                <a:solidFill>
                  <a:srgbClr val="FF0066"/>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FF0066"/>
                </a:solidFill>
                <a:latin typeface="Calibri"/>
                <a:ea typeface="Calibri"/>
              </a:rPr>
              <a:t>introduced and formally re-visited those words. </a:t>
            </a:r>
            <a:endParaRPr lang="en-GB" sz="1100" b="0" strike="noStrike" spc="-1" dirty="0">
              <a:solidFill>
                <a:srgbClr val="FF0066"/>
              </a:solidFill>
              <a:latin typeface="Arial"/>
            </a:endParaRPr>
          </a:p>
          <a:p>
            <a:pPr marL="216000" indent="-216000">
              <a:lnSpc>
                <a:spcPct val="100000"/>
              </a:lnSpc>
            </a:pPr>
            <a:r>
              <a:rPr lang="en-GB" sz="1200" b="0" strike="noStrike" spc="-1" dirty="0">
                <a:solidFill>
                  <a:srgbClr val="FF0066"/>
                </a:solidFill>
                <a:latin typeface="Calibri"/>
                <a:ea typeface="Calibri"/>
              </a:rPr>
              <a:t>For any </a:t>
            </a:r>
            <a:r>
              <a:rPr lang="en-GB" sz="1200" b="0" i="1" strike="noStrike" spc="-1" dirty="0">
                <a:solidFill>
                  <a:srgbClr val="FF0066"/>
                </a:solidFill>
                <a:latin typeface="Calibri"/>
                <a:ea typeface="Calibri"/>
              </a:rPr>
              <a:t>other </a:t>
            </a:r>
            <a:r>
              <a:rPr lang="en-GB" sz="1200" b="0" strike="noStrike" spc="-1" dirty="0">
                <a:solidFill>
                  <a:srgbClr val="FF0066"/>
                </a:solidFill>
                <a:latin typeface="Calibri"/>
                <a:ea typeface="Calibri"/>
              </a:rPr>
              <a:t>words that occur incidentally in this PowerPoint, frequency rankings will be provided in the notes field wherever possible.</a:t>
            </a:r>
            <a:endParaRPr lang="en-GB" sz="1200" b="0" strike="noStrike" spc="-1" dirty="0">
              <a:solidFill>
                <a:srgbClr val="FF0066"/>
              </a:solidFill>
              <a:latin typeface="Arial"/>
            </a:endParaRPr>
          </a:p>
          <a:p>
            <a:pPr marL="216000" indent="-216000">
              <a:lnSpc>
                <a:spcPct val="100000"/>
              </a:lnSpc>
            </a:pPr>
            <a:endParaRPr lang="en-GB" sz="1200" b="0" strike="noStrike" spc="-1" dirty="0">
              <a:solidFill>
                <a:srgbClr val="FF0066"/>
              </a:solidFill>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lang="en-GB" sz="1200" b="1" strike="noStrike" spc="-1" dirty="0">
                <a:solidFill>
                  <a:srgbClr val="000000"/>
                </a:solidFill>
                <a:latin typeface="Calibri"/>
                <a:ea typeface="Calibri"/>
              </a:rPr>
            </a:br>
            <a:endParaRPr lang="en-GB" sz="1200" b="0" strike="noStrike" spc="-1" dirty="0">
              <a:latin typeface="Arial"/>
            </a:endParaRPr>
          </a:p>
          <a:p>
            <a:r>
              <a:rPr lang="en-US" b="1" dirty="0"/>
              <a:t>Aim: </a:t>
            </a:r>
            <a:r>
              <a:rPr lang="en-US" b="0" dirty="0"/>
              <a:t>to </a:t>
            </a:r>
            <a:r>
              <a:rPr lang="en-US" b="0" dirty="0" err="1"/>
              <a:t>practise</a:t>
            </a:r>
            <a:r>
              <a:rPr lang="en-US" b="0" dirty="0"/>
              <a:t> aural recognition of definite articles and their connection to nouns of the appropriate gender/number.</a:t>
            </a:r>
          </a:p>
          <a:p>
            <a:endParaRPr lang="en-US" b="0" dirty="0"/>
          </a:p>
          <a:p>
            <a:r>
              <a:rPr lang="en-US" b="1" dirty="0"/>
              <a:t>Procedure</a:t>
            </a:r>
          </a:p>
          <a:p>
            <a:pPr marL="228600" indent="-228600">
              <a:buAutoNum type="arabicPeriod"/>
            </a:pPr>
            <a:r>
              <a:rPr lang="en-US" b="0" dirty="0"/>
              <a:t>Pupils listen to the short sentences and decide which noun they are describing, based on the form of the article.</a:t>
            </a:r>
          </a:p>
          <a:p>
            <a:pPr marL="228600" indent="-228600">
              <a:buAutoNum type="arabicPeriod"/>
            </a:pPr>
            <a:r>
              <a:rPr lang="en-US" b="0" dirty="0"/>
              <a:t>Click to check.</a:t>
            </a:r>
          </a:p>
          <a:p>
            <a:pPr marL="228600" indent="-228600">
              <a:buAutoNum type="arabicPeriod"/>
            </a:pPr>
            <a:r>
              <a:rPr lang="en-US" b="0" dirty="0"/>
              <a:t>Click again to bring up a 2</a:t>
            </a:r>
            <a:r>
              <a:rPr lang="en-US" b="0" baseline="30000" dirty="0"/>
              <a:t>nd</a:t>
            </a:r>
            <a:r>
              <a:rPr lang="en-US" b="0" dirty="0"/>
              <a:t> set of audio buttons. Pupils listen again – this time to check their noun selection.</a:t>
            </a:r>
          </a:p>
          <a:p>
            <a:pPr marL="228600" indent="-228600">
              <a:buAutoNum type="arabicPeriod"/>
            </a:pPr>
            <a:r>
              <a:rPr lang="en-US" b="0" dirty="0"/>
              <a:t>Click to reveal answers.</a:t>
            </a:r>
          </a:p>
          <a:p>
            <a:pPr marL="228600" indent="-228600">
              <a:buAutoNum type="arabicPeriod"/>
            </a:pPr>
            <a:endParaRPr lang="en-US" b="0" dirty="0"/>
          </a:p>
          <a:p>
            <a:pPr marL="0" indent="0">
              <a:buNone/>
            </a:pPr>
            <a:r>
              <a:rPr lang="en-US" b="1" dirty="0"/>
              <a:t>Note that pupils will listen and read the full versions of these sentences in a subsequent activity.</a:t>
            </a:r>
          </a:p>
          <a:p>
            <a:pPr marL="228600" indent="-228600">
              <a:buAutoNum type="arabicPeriod"/>
            </a:pPr>
            <a:endParaRPr lang="en-US" b="0" dirty="0"/>
          </a:p>
          <a:p>
            <a:pPr marL="0" indent="0">
              <a:buNone/>
            </a:pPr>
            <a:r>
              <a:rPr lang="en-US" b="1" dirty="0"/>
              <a:t>Transcript 1:</a:t>
            </a:r>
          </a:p>
          <a:p>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 le [</a:t>
            </a:r>
            <a:r>
              <a:rPr lang="es-ES_tradnl" sz="1200" b="0" kern="1200" dirty="0" err="1">
                <a:solidFill>
                  <a:schemeClr val="tx1"/>
                </a:solidFill>
                <a:effectLst/>
                <a:latin typeface="+mn-lt"/>
                <a:ea typeface="+mn-ea"/>
                <a:cs typeface="+mn-cs"/>
              </a:rPr>
              <a:t>visage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rond</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 les [</a:t>
            </a:r>
            <a:r>
              <a:rPr lang="es-ES_tradnl" sz="1200" b="0" kern="1200" dirty="0" err="1">
                <a:solidFill>
                  <a:schemeClr val="tx1"/>
                </a:solidFill>
                <a:effectLst/>
                <a:latin typeface="+mn-lt"/>
                <a:ea typeface="+mn-ea"/>
                <a:cs typeface="+mn-cs"/>
              </a:rPr>
              <a:t>cheveux</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longs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Elle a les [</a:t>
            </a:r>
            <a:r>
              <a:rPr lang="es-ES_tradnl" sz="1200" b="0" kern="1200" dirty="0" err="1">
                <a:solidFill>
                  <a:schemeClr val="tx1"/>
                </a:solidFill>
                <a:effectLst/>
                <a:latin typeface="+mn-lt"/>
                <a:ea typeface="+mn-ea"/>
                <a:cs typeface="+mn-cs"/>
              </a:rPr>
              <a:t>yeux</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ronds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Elle a le [</a:t>
            </a:r>
            <a:r>
              <a:rPr lang="es-ES_tradnl" sz="1200" b="0" kern="1200" dirty="0" err="1">
                <a:solidFill>
                  <a:schemeClr val="tx1"/>
                </a:solidFill>
                <a:effectLst/>
                <a:latin typeface="+mn-lt"/>
                <a:ea typeface="+mn-ea"/>
                <a:cs typeface="+mn-cs"/>
              </a:rPr>
              <a:t>visage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vert</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Elle a les [</a:t>
            </a:r>
            <a:r>
              <a:rPr lang="es-ES_tradnl" sz="1200" b="0" kern="1200" dirty="0" err="1">
                <a:solidFill>
                  <a:schemeClr val="tx1"/>
                </a:solidFill>
                <a:effectLst/>
                <a:latin typeface="+mn-lt"/>
                <a:ea typeface="+mn-ea"/>
                <a:cs typeface="+mn-cs"/>
              </a:rPr>
              <a:t>yeux</a:t>
            </a:r>
            <a:r>
              <a:rPr lang="es-ES_tradnl" sz="1200" b="0" kern="1200" dirty="0">
                <a:solidFill>
                  <a:schemeClr val="tx1"/>
                </a:solidFill>
                <a:effectLst/>
                <a:latin typeface="+mn-lt"/>
                <a:ea typeface="+mn-ea"/>
                <a:cs typeface="+mn-cs"/>
              </a:rPr>
              <a:t> gris].</a:t>
            </a:r>
            <a:br>
              <a:rPr lang="es-ES_tradnl"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Il a la [bouche </a:t>
            </a:r>
            <a:r>
              <a:rPr lang="en-GB" sz="1200" b="0" kern="1200" dirty="0" err="1">
                <a:solidFill>
                  <a:schemeClr val="tx1"/>
                </a:solidFill>
                <a:effectLst/>
                <a:latin typeface="+mn-lt"/>
                <a:ea typeface="+mn-ea"/>
                <a:cs typeface="+mn-cs"/>
              </a:rPr>
              <a:t>bleue</a:t>
            </a:r>
            <a:r>
              <a:rPr lang="en-GB" sz="1200" b="0" kern="1200" dirty="0">
                <a:solidFill>
                  <a:schemeClr val="tx1"/>
                </a:solidFill>
                <a:effectLst/>
                <a:latin typeface="+mn-lt"/>
                <a:ea typeface="+mn-ea"/>
                <a:cs typeface="+mn-cs"/>
              </a:rPr>
              <a:t>].</a:t>
            </a:r>
          </a:p>
          <a:p>
            <a:endParaRPr lang="en-GB" b="1" dirty="0"/>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US" b="1" dirty="0"/>
              <a:t>Transcript 2:</a:t>
            </a:r>
          </a:p>
          <a:p>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 le </a:t>
            </a:r>
            <a:r>
              <a:rPr lang="es-ES_tradnl" sz="1200" b="0" kern="1200" dirty="0" err="1">
                <a:solidFill>
                  <a:schemeClr val="tx1"/>
                </a:solidFill>
                <a:effectLst/>
                <a:latin typeface="+mn-lt"/>
                <a:ea typeface="+mn-ea"/>
                <a:cs typeface="+mn-cs"/>
              </a:rPr>
              <a:t>visage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rond</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 les </a:t>
            </a:r>
            <a:r>
              <a:rPr lang="es-ES_tradnl" sz="1200" b="0" kern="1200" dirty="0" err="1">
                <a:solidFill>
                  <a:schemeClr val="tx1"/>
                </a:solidFill>
                <a:effectLst/>
                <a:latin typeface="+mn-lt"/>
                <a:ea typeface="+mn-ea"/>
                <a:cs typeface="+mn-cs"/>
              </a:rPr>
              <a:t>cheveux</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longs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Elle a les </a:t>
            </a:r>
            <a:r>
              <a:rPr lang="es-ES_tradnl" sz="1200" b="0" kern="1200" dirty="0" err="1">
                <a:solidFill>
                  <a:schemeClr val="tx1"/>
                </a:solidFill>
                <a:effectLst/>
                <a:latin typeface="+mn-lt"/>
                <a:ea typeface="+mn-ea"/>
                <a:cs typeface="+mn-cs"/>
              </a:rPr>
              <a:t>yeux</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ronds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Elle a le </a:t>
            </a:r>
            <a:r>
              <a:rPr lang="es-ES_tradnl" sz="1200" b="0" kern="1200" dirty="0" err="1">
                <a:solidFill>
                  <a:schemeClr val="tx1"/>
                </a:solidFill>
                <a:effectLst/>
                <a:latin typeface="+mn-lt"/>
                <a:ea typeface="+mn-ea"/>
                <a:cs typeface="+mn-cs"/>
              </a:rPr>
              <a:t>visage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vert</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Elle a les </a:t>
            </a:r>
            <a:r>
              <a:rPr lang="es-ES_tradnl" sz="1200" b="0" kern="1200" dirty="0" err="1">
                <a:solidFill>
                  <a:schemeClr val="tx1"/>
                </a:solidFill>
                <a:effectLst/>
                <a:latin typeface="+mn-lt"/>
                <a:ea typeface="+mn-ea"/>
                <a:cs typeface="+mn-cs"/>
              </a:rPr>
              <a:t>yeux</a:t>
            </a:r>
            <a:r>
              <a:rPr lang="es-ES_tradnl" sz="1200" b="0" kern="1200" dirty="0">
                <a:solidFill>
                  <a:schemeClr val="tx1"/>
                </a:solidFill>
                <a:effectLst/>
                <a:latin typeface="+mn-lt"/>
                <a:ea typeface="+mn-ea"/>
                <a:cs typeface="+mn-cs"/>
              </a:rPr>
              <a:t> [gris].</a:t>
            </a:r>
            <a:br>
              <a:rPr lang="es-ES_tradnl"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Il a la bouche [</a:t>
            </a:r>
            <a:r>
              <a:rPr lang="en-GB" sz="1200" b="0" kern="1200" dirty="0" err="1">
                <a:solidFill>
                  <a:schemeClr val="tx1"/>
                </a:solidFill>
                <a:effectLst/>
                <a:latin typeface="+mn-lt"/>
                <a:ea typeface="+mn-ea"/>
                <a:cs typeface="+mn-cs"/>
              </a:rPr>
              <a:t>bleue</a:t>
            </a:r>
            <a:r>
              <a:rPr lang="en-GB" sz="1200" b="0" kern="1200" dirty="0">
                <a:solidFill>
                  <a:schemeClr val="tx1"/>
                </a:solidFill>
                <a:effectLst/>
                <a:latin typeface="+mn-lt"/>
                <a:ea typeface="+mn-ea"/>
                <a:cs typeface="+mn-cs"/>
              </a:rPr>
              <a:t>].</a:t>
            </a: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52198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61FCDB2-8533-43B3-9556-0BA0B59F6F8B}"/>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b="1" dirty="0"/>
              <a:t>Timing: </a:t>
            </a:r>
            <a:r>
              <a:rPr lang="en-GB" b="0" dirty="0"/>
              <a:t>2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recap pupil knowledge of postnominal adjectives, singular and plural.</a:t>
            </a:r>
            <a:endParaRPr lang="en-GB" b="1"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Clr>
                <a:schemeClr val="dk1"/>
              </a:buClr>
              <a:buSzPts val="1200"/>
              <a:buFont typeface="Calibri"/>
              <a:buAutoNum type="arabicPeriod"/>
            </a:pPr>
            <a:r>
              <a:rPr lang="en-GB" b="0" dirty="0"/>
              <a:t>Click through the animations to present the information.</a:t>
            </a:r>
          </a:p>
          <a:p>
            <a:pPr marL="228600" lvl="0" indent="-228600" algn="l" rtl="0">
              <a:spcBef>
                <a:spcPts val="0"/>
              </a:spcBef>
              <a:spcAft>
                <a:spcPts val="0"/>
              </a:spcAft>
              <a:buClr>
                <a:schemeClr val="dk1"/>
              </a:buClr>
              <a:buSzPts val="1200"/>
              <a:buFont typeface="Calibri"/>
              <a:buAutoNum type="arabicPeriod"/>
            </a:pPr>
            <a:r>
              <a:rPr lang="en-GB" b="0" dirty="0"/>
              <a:t>Elicit English meanings of French examples.</a:t>
            </a:r>
          </a:p>
          <a:p>
            <a:pPr marL="228600" lvl="0" indent="-228600" algn="l" rtl="0">
              <a:spcBef>
                <a:spcPts val="0"/>
              </a:spcBef>
              <a:spcAft>
                <a:spcPts val="0"/>
              </a:spcAft>
              <a:buClr>
                <a:schemeClr val="dk1"/>
              </a:buClr>
              <a:buSzPts val="1200"/>
              <a:buFont typeface="Calibri"/>
              <a:buAutoNum type="arabicPeriod"/>
            </a:pPr>
            <a:r>
              <a:rPr lang="en-GB" b="0" dirty="0"/>
              <a:t>Ensure meanings are understood.</a:t>
            </a:r>
          </a:p>
          <a:p>
            <a:endParaRPr lang="en-GB"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63543E8-C6C8-4BF6-A916-B8D7137D50B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aural comprehension of descriptive sentences with definite articles and postnominal adjectives.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Do number 1 as an example.  The previous answers are fixed in place to remind pupils that they have listened to part of this information before.  Now they listen to the whole sentence and complete the sentences in English. The gapped sentences provide support for comprehension and make the different syntax (word order) visually more concrete.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correct the example.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Complete 2-6. Elicit answers from pupils and click to reveal written answers.</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US" b="1" dirty="0"/>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US" b="1" dirty="0"/>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US" b="1" dirty="0"/>
              <a:t>Transcript 3:</a:t>
            </a:r>
          </a:p>
          <a:p>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 le </a:t>
            </a:r>
            <a:r>
              <a:rPr lang="es-ES_tradnl" sz="1200" b="0" kern="1200" dirty="0" err="1">
                <a:solidFill>
                  <a:schemeClr val="tx1"/>
                </a:solidFill>
                <a:effectLst/>
                <a:latin typeface="+mn-lt"/>
                <a:ea typeface="+mn-ea"/>
                <a:cs typeface="+mn-cs"/>
              </a:rPr>
              <a:t>visage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rond</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 les </a:t>
            </a:r>
            <a:r>
              <a:rPr lang="es-ES_tradnl" sz="1200" b="0" kern="1200" dirty="0" err="1">
                <a:solidFill>
                  <a:schemeClr val="tx1"/>
                </a:solidFill>
                <a:effectLst/>
                <a:latin typeface="+mn-lt"/>
                <a:ea typeface="+mn-ea"/>
                <a:cs typeface="+mn-cs"/>
              </a:rPr>
              <a:t>cheveux</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longs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Elle a les </a:t>
            </a:r>
            <a:r>
              <a:rPr lang="es-ES_tradnl" sz="1200" b="0" kern="1200" dirty="0" err="1">
                <a:solidFill>
                  <a:schemeClr val="tx1"/>
                </a:solidFill>
                <a:effectLst/>
                <a:latin typeface="+mn-lt"/>
                <a:ea typeface="+mn-ea"/>
                <a:cs typeface="+mn-cs"/>
              </a:rPr>
              <a:t>yeux</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ronds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Elle a le </a:t>
            </a:r>
            <a:r>
              <a:rPr lang="es-ES_tradnl" sz="1200" b="0" kern="1200" dirty="0" err="1">
                <a:solidFill>
                  <a:schemeClr val="tx1"/>
                </a:solidFill>
                <a:effectLst/>
                <a:latin typeface="+mn-lt"/>
                <a:ea typeface="+mn-ea"/>
                <a:cs typeface="+mn-cs"/>
              </a:rPr>
              <a:t>visage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vert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Elle a les </a:t>
            </a:r>
            <a:r>
              <a:rPr lang="es-ES_tradnl" sz="1200" b="0" kern="1200" dirty="0" err="1">
                <a:solidFill>
                  <a:schemeClr val="tx1"/>
                </a:solidFill>
                <a:effectLst/>
                <a:latin typeface="+mn-lt"/>
                <a:ea typeface="+mn-ea"/>
                <a:cs typeface="+mn-cs"/>
              </a:rPr>
              <a:t>yeux</a:t>
            </a:r>
            <a:r>
              <a:rPr lang="es-ES_tradnl" sz="1200" b="0" kern="1200" dirty="0">
                <a:solidFill>
                  <a:schemeClr val="tx1"/>
                </a:solidFill>
                <a:effectLst/>
                <a:latin typeface="+mn-lt"/>
                <a:ea typeface="+mn-ea"/>
                <a:cs typeface="+mn-cs"/>
              </a:rPr>
              <a:t> gris.</a:t>
            </a:r>
            <a:br>
              <a:rPr lang="es-ES_tradnl"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Il a la bouche </a:t>
            </a:r>
            <a:r>
              <a:rPr lang="en-GB" sz="1200" b="0" kern="1200" dirty="0" err="1">
                <a:solidFill>
                  <a:schemeClr val="tx1"/>
                </a:solidFill>
                <a:effectLst/>
                <a:latin typeface="+mn-lt"/>
                <a:ea typeface="+mn-ea"/>
                <a:cs typeface="+mn-cs"/>
              </a:rPr>
              <a:t>bleue</a:t>
            </a:r>
            <a:r>
              <a:rPr lang="en-GB" sz="1200" b="0" kern="1200" dirty="0">
                <a:solidFill>
                  <a:schemeClr val="tx1"/>
                </a:solidFill>
                <a:effectLst/>
                <a:latin typeface="+mn-lt"/>
                <a:ea typeface="+mn-ea"/>
                <a:cs typeface="+mn-cs"/>
              </a:rPr>
              <a:t>.</a:t>
            </a:r>
          </a:p>
          <a:p>
            <a:endParaRPr lang="en-GB"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0E97073-693B-4F22-BF27-53F66650D4F7}"/>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presentation of three new (</a:t>
            </a:r>
            <a:r>
              <a:rPr lang="en-GB" b="0" dirty="0" err="1"/>
              <a:t>crépus</a:t>
            </a:r>
            <a:r>
              <a:rPr lang="en-GB" b="0" dirty="0"/>
              <a:t>, roux, longs) and four previously taught vocabulary items.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reveal the French word and picture. Say the word with pupils.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English and click to reveal the written English meaning.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animate the French word and picture again and elicit pupil repetition of the word (without first hearing the teacher voice, so that pupils connect the written form with the pronunciation more independently).</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Repeat steps 1-3 for the remaining four items.</a:t>
            </a:r>
          </a:p>
          <a:p>
            <a:endParaRPr lang="en-GB"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9BA0C89-9DD4-4D7A-BACA-65BA963792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4 minutes (the 2</a:t>
            </a:r>
            <a:r>
              <a:rPr lang="en-GB" b="0" baseline="30000" dirty="0"/>
              <a:t>nd</a:t>
            </a:r>
            <a:r>
              <a:rPr lang="en-GB" b="0" baseline="0" dirty="0"/>
              <a:t> (comprehension) part of this task is in the follow ups)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connection of the definitive article with an appropriate noun and correct adjectival form; to practise comprehension this week’s vocabulary in sentence 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r>
              <a:rPr lang="en-GB" b="0" dirty="0"/>
              <a:t>:</a:t>
            </a:r>
            <a:br>
              <a:rPr lang="en-GB" b="0" dirty="0"/>
            </a:br>
            <a:r>
              <a:rPr lang="en-GB" b="0" dirty="0"/>
              <a:t>1. Pupils select the correct noun based on the definite 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They then select the correct form of the adjective.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Click to correct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If desired, click on the green buttons to hear the answers, too.</a:t>
            </a:r>
            <a:br>
              <a:rPr lang="en-GB" b="0" dirty="0"/>
            </a:br>
            <a:br>
              <a:rPr lang="en-GB" b="0" dirty="0"/>
            </a:br>
            <a:r>
              <a:rPr lang="en-GB" b="1" dirty="0"/>
              <a:t>Note</a:t>
            </a:r>
            <a:r>
              <a:rPr lang="en-GB" b="0" dirty="0"/>
              <a:t>: the language in this task will be the focus of a comprehension task in the follow ups.</a:t>
            </a:r>
            <a:br>
              <a:rPr lang="en-GB" b="0" dirty="0"/>
            </a:br>
            <a:endParaRPr lang="en-GB" b="0" dirty="0"/>
          </a:p>
          <a:p>
            <a:endParaRPr lang="en-GB"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84593C1-FC6E-475B-8F5A-29B493B3C37E}"/>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SSC [</a:t>
            </a:r>
            <a:r>
              <a:rPr lang="en-GB" b="1" dirty="0" err="1"/>
              <a:t>ch</a:t>
            </a:r>
            <a:r>
              <a:rPr lang="en-GB" b="0" dirty="0"/>
              <a:t>].</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SSC [</a:t>
            </a:r>
            <a:r>
              <a:rPr lang="en-GB" b="1" dirty="0" err="1"/>
              <a:t>ch</a:t>
            </a:r>
            <a:r>
              <a:rPr lang="en-GB" dirty="0"/>
              <a:t>]. Repeat the SSC [</a:t>
            </a:r>
            <a:r>
              <a:rPr lang="en-GB" b="1" dirty="0" err="1"/>
              <a:t>ch</a:t>
            </a:r>
            <a:r>
              <a:rPr lang="en-GB" dirty="0"/>
              <a:t>] and the source word </a:t>
            </a:r>
            <a:r>
              <a:rPr lang="en-GB" i="1" dirty="0" err="1"/>
              <a:t>chercher</a:t>
            </a:r>
            <a:r>
              <a:rPr lang="en-GB" i="1" dirty="0"/>
              <a:t> </a:t>
            </a:r>
            <a:r>
              <a:rPr lang="en-GB" dirty="0"/>
              <a:t>with the class.</a:t>
            </a:r>
            <a:endParaRPr lang="en-GB" b="1"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English translation and picture.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practise saying the SSC and source word several times.</a:t>
            </a:r>
          </a:p>
          <a:p>
            <a:endParaRPr lang="en-GB"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7F891A3-BD53-4B5A-B927-2FD09714CE5E}"/>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the pronunciation of SSC [</a:t>
            </a:r>
            <a:r>
              <a:rPr lang="en-GB" b="1" dirty="0" err="1"/>
              <a:t>ch</a:t>
            </a:r>
            <a:r>
              <a:rPr lang="en-GB" b="0" dirty="0"/>
              <a:t>] in four cluster words.</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SSC [</a:t>
            </a:r>
            <a:r>
              <a:rPr lang="en-GB" b="1" dirty="0" err="1"/>
              <a:t>ch</a:t>
            </a:r>
            <a:r>
              <a:rPr lang="en-GB" dirty="0"/>
              <a:t>]. Repeat the SSC [</a:t>
            </a:r>
            <a:r>
              <a:rPr lang="en-GB" b="1" dirty="0" err="1"/>
              <a:t>ch</a:t>
            </a:r>
            <a:r>
              <a:rPr lang="en-GB" dirty="0"/>
              <a:t>] with the class and the source word </a:t>
            </a:r>
            <a:r>
              <a:rPr lang="en-GB" i="1" dirty="0" err="1"/>
              <a:t>chercher</a:t>
            </a:r>
            <a:r>
              <a:rPr lang="en-GB" i="1" dirty="0"/>
              <a:t>.</a:t>
            </a:r>
            <a:endParaRPr lang="en-GB" b="1" i="1"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English translation and picture. Do the gesture, if using.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each cluster word in turn: </a:t>
            </a:r>
            <a:r>
              <a:rPr lang="en-GB" i="1" dirty="0"/>
              <a:t>bouche, chat, </a:t>
            </a:r>
            <a:r>
              <a:rPr lang="en-GB" i="1" dirty="0" err="1"/>
              <a:t>marché</a:t>
            </a:r>
            <a:r>
              <a:rPr lang="en-GB" i="1" dirty="0"/>
              <a:t>, </a:t>
            </a:r>
            <a:r>
              <a:rPr lang="en-GB" i="1" dirty="0" err="1"/>
              <a:t>dimanche</a:t>
            </a:r>
            <a:r>
              <a:rPr lang="en-GB" i="1" dirty="0"/>
              <a:t>. </a:t>
            </a:r>
            <a:br>
              <a:rPr lang="en-GB" i="1" dirty="0"/>
            </a:br>
            <a:r>
              <a:rPr lang="en-GB" dirty="0"/>
              <a:t>The pictures appear after the words to give a further opportunity for word repetition.</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Suggested gesture:</a:t>
            </a:r>
            <a:br>
              <a:rPr lang="en-GB" dirty="0"/>
            </a:br>
            <a:r>
              <a:rPr lang="en-GB" dirty="0"/>
              <a:t>The 3</a:t>
            </a:r>
            <a:r>
              <a:rPr lang="en-GB" baseline="30000" dirty="0"/>
              <a:t>rd</a:t>
            </a:r>
            <a:r>
              <a:rPr lang="en-GB" dirty="0"/>
              <a:t> video (the woman)’s version is the one I like the best for search, look for: https://www.signbsl.com/sign/search </a:t>
            </a:r>
          </a:p>
          <a:p>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lang="en-GB" sz="1200" b="1" strike="noStrike" spc="-1" dirty="0">
                <a:solidFill>
                  <a:srgbClr val="000000"/>
                </a:solidFill>
                <a:latin typeface="Calibri"/>
                <a:ea typeface="Calibri"/>
              </a:rPr>
            </a:br>
            <a:endParaRPr lang="en-GB" sz="1200" b="0" strike="noStrike" spc="-1" dirty="0">
              <a:latin typeface="Arial"/>
            </a:endParaRPr>
          </a:p>
          <a:p>
            <a:r>
              <a:rPr lang="en-US" b="1" dirty="0"/>
              <a:t>Aim: </a:t>
            </a:r>
            <a:r>
              <a:rPr lang="en-US" b="0" dirty="0"/>
              <a:t>to </a:t>
            </a:r>
            <a:r>
              <a:rPr lang="en-US" b="0" dirty="0" err="1"/>
              <a:t>practise</a:t>
            </a:r>
            <a:r>
              <a:rPr lang="en-US" b="0" dirty="0"/>
              <a:t> aural distinction between SSC [</a:t>
            </a:r>
            <a:r>
              <a:rPr lang="en-US" b="0" dirty="0" err="1"/>
              <a:t>ch</a:t>
            </a:r>
            <a:r>
              <a:rPr lang="en-US" b="0" dirty="0"/>
              <a:t>] and soft [c/ç].</a:t>
            </a:r>
          </a:p>
          <a:p>
            <a:endParaRPr lang="en-US" b="0"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listen to the sets of three words and identify the odd one out (i.e., two words may have [</a:t>
            </a:r>
            <a:r>
              <a:rPr lang="en-US" b="0" dirty="0" err="1"/>
              <a:t>ch</a:t>
            </a:r>
            <a:r>
              <a:rPr lang="en-US" b="0" dirty="0"/>
              <a:t>] and only one has soft [c/ç].</a:t>
            </a:r>
          </a:p>
          <a:p>
            <a:pPr marL="228600" indent="-228600">
              <a:buAutoNum type="arabicPeriod"/>
            </a:pPr>
            <a:r>
              <a:rPr lang="en-US" b="0" dirty="0"/>
              <a:t>Click to check.</a:t>
            </a:r>
          </a:p>
          <a:p>
            <a:pPr marL="0" indent="0">
              <a:buNone/>
            </a:pPr>
            <a:endParaRPr lang="en-US" b="0" dirty="0"/>
          </a:p>
          <a:p>
            <a:pPr marL="0" indent="0">
              <a:buNone/>
            </a:pPr>
            <a:r>
              <a:rPr lang="en-US" b="0" dirty="0"/>
              <a:t>Note: teachers may want to listen and check each item or complete all five items before checking.  This will depend on the class.</a:t>
            </a:r>
          </a:p>
          <a:p>
            <a:pPr marL="0" indent="0">
              <a:buNone/>
            </a:pPr>
            <a:endParaRPr lang="en-US" b="0" dirty="0"/>
          </a:p>
          <a:p>
            <a:pPr marL="0" indent="0">
              <a:buNone/>
            </a:pPr>
            <a:r>
              <a:rPr lang="en-US" b="1" dirty="0"/>
              <a:t>Transcript:</a:t>
            </a:r>
          </a:p>
          <a:p>
            <a:r>
              <a:rPr lang="en-GB" b="1" dirty="0"/>
              <a:t>cinq </a:t>
            </a:r>
            <a:r>
              <a:rPr lang="en-GB" b="0" dirty="0"/>
              <a:t>– </a:t>
            </a:r>
            <a:r>
              <a:rPr lang="en-GB" b="0" dirty="0" err="1"/>
              <a:t>chien</a:t>
            </a:r>
            <a:r>
              <a:rPr lang="en-GB" b="0" dirty="0"/>
              <a:t> – chat </a:t>
            </a:r>
            <a:br>
              <a:rPr lang="en-GB" b="0" dirty="0"/>
            </a:br>
            <a:r>
              <a:rPr lang="en-GB" b="0" dirty="0"/>
              <a:t>chemise – cheval – </a:t>
            </a:r>
            <a:r>
              <a:rPr lang="en-GB" b="1" dirty="0"/>
              <a:t>facile </a:t>
            </a:r>
          </a:p>
          <a:p>
            <a:r>
              <a:rPr lang="en-GB" b="1" dirty="0" err="1"/>
              <a:t>médecin</a:t>
            </a:r>
            <a:r>
              <a:rPr lang="en-GB" b="1" dirty="0"/>
              <a:t> </a:t>
            </a:r>
            <a:r>
              <a:rPr lang="en-GB" b="0" dirty="0"/>
              <a:t>– </a:t>
            </a:r>
            <a:r>
              <a:rPr lang="en-GB" b="0" dirty="0" err="1"/>
              <a:t>chasser</a:t>
            </a:r>
            <a:r>
              <a:rPr lang="en-GB" b="0" dirty="0"/>
              <a:t> – chose </a:t>
            </a:r>
          </a:p>
          <a:p>
            <a:pPr marL="216000" indent="-216000">
              <a:lnSpc>
                <a:spcPct val="100000"/>
              </a:lnSpc>
            </a:pPr>
            <a:r>
              <a:rPr lang="en-GB" sz="1200" b="0" strike="noStrike" spc="-1" dirty="0" err="1">
                <a:latin typeface="Arial"/>
              </a:rPr>
              <a:t>méchant</a:t>
            </a:r>
            <a:r>
              <a:rPr lang="en-GB" sz="1200" b="0" strike="noStrike" spc="-1" dirty="0">
                <a:latin typeface="Arial"/>
              </a:rPr>
              <a:t> – </a:t>
            </a:r>
            <a:r>
              <a:rPr lang="en-GB" sz="1200" b="1" strike="noStrike" spc="-1" dirty="0">
                <a:latin typeface="Arial"/>
              </a:rPr>
              <a:t>difficile</a:t>
            </a:r>
            <a:r>
              <a:rPr lang="en-GB" sz="1200" b="0" strike="noStrike" spc="-1" dirty="0">
                <a:latin typeface="Arial"/>
              </a:rPr>
              <a:t> – </a:t>
            </a:r>
            <a:r>
              <a:rPr lang="en-GB" sz="1200" b="0" strike="noStrike" spc="-1" dirty="0" err="1">
                <a:latin typeface="Arial"/>
              </a:rPr>
              <a:t>dimanche</a:t>
            </a:r>
            <a:endParaRPr lang="en-GB" sz="1200" b="0" strike="noStrike" spc="-1" dirty="0">
              <a:latin typeface="Arial"/>
            </a:endParaRPr>
          </a:p>
          <a:p>
            <a:pPr marL="216000" indent="-216000">
              <a:lnSpc>
                <a:spcPct val="100000"/>
              </a:lnSpc>
            </a:pPr>
            <a:r>
              <a:rPr lang="en-GB" sz="1200" b="0" strike="noStrike" spc="-1" dirty="0" err="1">
                <a:latin typeface="Arial"/>
              </a:rPr>
              <a:t>chercher</a:t>
            </a:r>
            <a:r>
              <a:rPr lang="en-GB" sz="1200" b="0" strike="noStrike" spc="-1" dirty="0">
                <a:latin typeface="Arial"/>
              </a:rPr>
              <a:t> – </a:t>
            </a:r>
            <a:r>
              <a:rPr lang="en-GB" sz="1200" b="1" strike="noStrike" spc="-1" dirty="0" err="1">
                <a:latin typeface="Arial"/>
              </a:rPr>
              <a:t>prononcer</a:t>
            </a:r>
            <a:r>
              <a:rPr lang="en-GB" sz="1200" b="0" strike="noStrike" spc="-1" dirty="0">
                <a:latin typeface="Arial"/>
              </a:rPr>
              <a:t> – chanson </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14145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991833E-7E61-40F8-815F-589D6DEF3663}"/>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b="1" dirty="0"/>
              <a:t>Timing: </a:t>
            </a:r>
            <a:r>
              <a:rPr lang="en-GB" b="0" dirty="0"/>
              <a:t>2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recap pupil knowledge of definite articles.</a:t>
            </a:r>
            <a:endParaRPr lang="en-GB" b="1"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Clr>
                <a:schemeClr val="dk1"/>
              </a:buClr>
              <a:buSzPts val="1200"/>
              <a:buFont typeface="Calibri"/>
              <a:buAutoNum type="arabicPeriod"/>
            </a:pPr>
            <a:r>
              <a:rPr lang="en-GB" b="0" dirty="0"/>
              <a:t>Click through the animations to present the information.</a:t>
            </a:r>
          </a:p>
          <a:p>
            <a:pPr marL="228600" lvl="0" indent="-228600" algn="l" rtl="0">
              <a:spcBef>
                <a:spcPts val="0"/>
              </a:spcBef>
              <a:spcAft>
                <a:spcPts val="0"/>
              </a:spcAft>
              <a:buClr>
                <a:schemeClr val="dk1"/>
              </a:buClr>
              <a:buSzPts val="1200"/>
              <a:buFont typeface="Calibri"/>
              <a:buAutoNum type="arabicPeriod"/>
            </a:pPr>
            <a:r>
              <a:rPr lang="en-GB" b="0" dirty="0"/>
              <a:t>Elicit English meanings of French examples.</a:t>
            </a:r>
          </a:p>
          <a:p>
            <a:pPr marL="228600" lvl="0" indent="-228600" algn="l" rtl="0">
              <a:spcBef>
                <a:spcPts val="0"/>
              </a:spcBef>
              <a:spcAft>
                <a:spcPts val="0"/>
              </a:spcAft>
              <a:buClr>
                <a:schemeClr val="dk1"/>
              </a:buClr>
              <a:buSzPts val="1200"/>
              <a:buFont typeface="Calibri"/>
              <a:buAutoNum type="arabicPeriod"/>
            </a:pPr>
            <a:r>
              <a:rPr lang="en-GB" b="0" dirty="0"/>
              <a:t>Ensure meanings are understood.</a:t>
            </a:r>
          </a:p>
          <a:p>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4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previously taught vocabulary and to introduce three new words.</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to start the timer.</a:t>
            </a:r>
          </a:p>
          <a:p>
            <a:pPr marL="0" marR="0" lvl="0" indent="0" algn="l" rtl="0">
              <a:lnSpc>
                <a:spcPct val="100000"/>
              </a:lnSpc>
              <a:spcBef>
                <a:spcPts val="0"/>
              </a:spcBef>
              <a:spcAft>
                <a:spcPts val="0"/>
              </a:spcAft>
              <a:buClr>
                <a:schemeClr val="dk1"/>
              </a:buClr>
              <a:buSzPts val="1200"/>
              <a:buFont typeface="Calibri"/>
              <a:buNone/>
            </a:pPr>
            <a:r>
              <a:rPr lang="en-GB" b="0" dirty="0"/>
              <a:t>2. Pupils try in pairs to name the three words in French before the timer runs out.</a:t>
            </a:r>
          </a:p>
          <a:p>
            <a:pPr marL="0" marR="0" lvl="0" indent="0" algn="l" rtl="0">
              <a:lnSpc>
                <a:spcPct val="100000"/>
              </a:lnSpc>
              <a:spcBef>
                <a:spcPts val="0"/>
              </a:spcBef>
              <a:spcAft>
                <a:spcPts val="0"/>
              </a:spcAft>
              <a:buClr>
                <a:schemeClr val="dk1"/>
              </a:buClr>
              <a:buSzPts val="1200"/>
              <a:buFont typeface="Calibri"/>
              <a:buNone/>
            </a:pPr>
            <a:r>
              <a:rPr lang="en-GB" b="0" dirty="0"/>
              <a:t>3. Elicit words from pupils, then click to reveal the full written words.</a:t>
            </a:r>
          </a:p>
          <a:p>
            <a:pPr marL="0" marR="0" lvl="0" indent="0" algn="l" rtl="0">
              <a:lnSpc>
                <a:spcPct val="100000"/>
              </a:lnSpc>
              <a:spcBef>
                <a:spcPts val="0"/>
              </a:spcBef>
              <a:spcAft>
                <a:spcPts val="0"/>
              </a:spcAft>
              <a:buClr>
                <a:schemeClr val="dk1"/>
              </a:buClr>
              <a:buSzPts val="1200"/>
              <a:buFont typeface="Calibri"/>
              <a:buNone/>
            </a:pPr>
            <a:r>
              <a:rPr lang="en-GB" b="0" dirty="0"/>
              <a:t>4. If desired, click on the picture to hear the words pronounced.</a:t>
            </a:r>
          </a:p>
          <a:p>
            <a:pPr marL="0" marR="0" lvl="0" indent="0" algn="l" rtl="0">
              <a:lnSpc>
                <a:spcPct val="100000"/>
              </a:lnSpc>
              <a:spcBef>
                <a:spcPts val="0"/>
              </a:spcBef>
              <a:spcAft>
                <a:spcPts val="0"/>
              </a:spcAft>
              <a:buClr>
                <a:schemeClr val="dk1"/>
              </a:buClr>
              <a:buSzPts val="1200"/>
              <a:buFont typeface="Calibri"/>
              <a:buNone/>
            </a:pPr>
            <a:r>
              <a:rPr lang="en-GB" b="0" dirty="0"/>
              <a:t>5. Continue for the next two slides.</a:t>
            </a:r>
          </a:p>
          <a:p>
            <a:pPr>
              <a:lnSpc>
                <a:spcPct val="100000"/>
              </a:lnSpc>
            </a:pPr>
            <a:endParaRPr lang="en-GB" sz="1200" b="1" strike="noStrike" spc="-1" dirty="0">
              <a:latin typeface="Arial"/>
            </a:endParaRPr>
          </a:p>
          <a:p>
            <a:pPr>
              <a:lnSpc>
                <a:spcPct val="100000"/>
              </a:lnSpc>
            </a:pPr>
            <a:r>
              <a:rPr lang="en-GB" sz="1200" b="1" strike="noStrike" spc="-1" dirty="0">
                <a:latin typeface="Arial"/>
              </a:rPr>
              <a:t>Transcript</a:t>
            </a:r>
            <a:r>
              <a:rPr lang="en-GB" sz="1200" b="0" strike="noStrike" spc="-1" dirty="0">
                <a:latin typeface="Arial"/>
              </a:rPr>
              <a:t>:</a:t>
            </a:r>
          </a:p>
          <a:p>
            <a:pPr>
              <a:lnSpc>
                <a:spcPct val="100000"/>
              </a:lnSpc>
            </a:pPr>
            <a:r>
              <a:rPr lang="en-GB" sz="1200" b="0" strike="noStrike" spc="-1" dirty="0" err="1">
                <a:latin typeface="Arial"/>
              </a:rPr>
              <a:t>une</a:t>
            </a:r>
            <a:r>
              <a:rPr lang="en-GB" sz="1200" b="0" strike="noStrike" spc="-1" dirty="0">
                <a:latin typeface="Arial"/>
              </a:rPr>
              <a:t> </a:t>
            </a:r>
            <a:r>
              <a:rPr lang="en-GB" sz="1200" b="0" strike="noStrike" spc="-1" dirty="0" err="1">
                <a:latin typeface="Arial"/>
              </a:rPr>
              <a:t>chambre</a:t>
            </a:r>
            <a:br>
              <a:rPr lang="en-GB" sz="1200" b="0" strike="noStrike" spc="-1" dirty="0">
                <a:latin typeface="Arial"/>
              </a:rPr>
            </a:br>
            <a:r>
              <a:rPr lang="en-GB" sz="1200" b="0" strike="noStrike" spc="-1" dirty="0">
                <a:latin typeface="Arial"/>
              </a:rPr>
              <a:t>un </a:t>
            </a:r>
            <a:r>
              <a:rPr lang="en-GB" sz="1200" b="0" strike="noStrike" spc="-1" dirty="0" err="1">
                <a:latin typeface="Arial"/>
              </a:rPr>
              <a:t>ordinateur</a:t>
            </a:r>
            <a:endParaRPr lang="en-GB" sz="1200" b="0" strike="noStrike" spc="-1" dirty="0">
              <a:latin typeface="Arial"/>
            </a:endParaRPr>
          </a:p>
          <a:p>
            <a:pPr>
              <a:lnSpc>
                <a:spcPct val="100000"/>
              </a:lnSpc>
            </a:pPr>
            <a:r>
              <a:rPr lang="en-GB" sz="1200" b="0" strike="noStrike" spc="-1" dirty="0" err="1">
                <a:latin typeface="Arial"/>
              </a:rPr>
              <a:t>une</a:t>
            </a:r>
            <a:r>
              <a:rPr lang="en-GB" sz="1200" b="0" strike="noStrike" spc="-1" dirty="0">
                <a:latin typeface="Arial"/>
              </a:rPr>
              <a:t> idée</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9063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52903-743F-43B9-83F3-F3DB83F04A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62BAAA-547C-49A8-9A22-5A20CE61CE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97C7C1-F979-42AD-BC1C-1A80B6F59F5A}"/>
              </a:ext>
            </a:extLst>
          </p:cNvPr>
          <p:cNvSpPr>
            <a:spLocks noGrp="1"/>
          </p:cNvSpPr>
          <p:nvPr>
            <p:ph type="dt" sz="half" idx="10"/>
          </p:nvPr>
        </p:nvSpPr>
        <p:spPr/>
        <p:txBody>
          <a:bodyPr/>
          <a:lstStyle/>
          <a:p>
            <a:fld id="{5EEFDFC4-3BD3-4770-AEC7-D8C4BD490BFE}" type="datetimeFigureOut">
              <a:rPr lang="en-GB" smtClean="0"/>
              <a:t>29/09/2023</a:t>
            </a:fld>
            <a:endParaRPr lang="en-GB"/>
          </a:p>
        </p:txBody>
      </p:sp>
      <p:sp>
        <p:nvSpPr>
          <p:cNvPr id="5" name="Footer Placeholder 4">
            <a:extLst>
              <a:ext uri="{FF2B5EF4-FFF2-40B4-BE49-F238E27FC236}">
                <a16:creationId xmlns:a16="http://schemas.microsoft.com/office/drawing/2014/main" id="{732EBE7D-8AA0-4604-B8DE-98BA0900E8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3F5D65-B5A9-4DDE-B7A7-9D16B652FB0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14545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4A69E-80A2-46D4-9D63-416F89B370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7738FD-72DE-49E4-919D-8473CCFF13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0FAD0A-2D4F-487E-BB15-9A1A99A52825}"/>
              </a:ext>
            </a:extLst>
          </p:cNvPr>
          <p:cNvSpPr>
            <a:spLocks noGrp="1"/>
          </p:cNvSpPr>
          <p:nvPr>
            <p:ph type="dt" sz="half" idx="10"/>
          </p:nvPr>
        </p:nvSpPr>
        <p:spPr/>
        <p:txBody>
          <a:bodyPr/>
          <a:lstStyle/>
          <a:p>
            <a:fld id="{5EEFDFC4-3BD3-4770-AEC7-D8C4BD490BFE}" type="datetimeFigureOut">
              <a:rPr lang="en-GB" smtClean="0"/>
              <a:t>29/09/2023</a:t>
            </a:fld>
            <a:endParaRPr lang="en-GB"/>
          </a:p>
        </p:txBody>
      </p:sp>
      <p:sp>
        <p:nvSpPr>
          <p:cNvPr id="5" name="Footer Placeholder 4">
            <a:extLst>
              <a:ext uri="{FF2B5EF4-FFF2-40B4-BE49-F238E27FC236}">
                <a16:creationId xmlns:a16="http://schemas.microsoft.com/office/drawing/2014/main" id="{EED9E392-82EB-40B5-A665-1DD3664F45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D6B309-D27A-4C60-9E63-AE96E985CFF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8054841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CF7C8-E8ED-4372-9855-055842FA20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C75FD46-530E-4E24-91D2-2CCADE9DBA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8FB243-68A1-46D4-93D3-DF93BD9B7FE5}"/>
              </a:ext>
            </a:extLst>
          </p:cNvPr>
          <p:cNvSpPr>
            <a:spLocks noGrp="1"/>
          </p:cNvSpPr>
          <p:nvPr>
            <p:ph type="dt" sz="half" idx="10"/>
          </p:nvPr>
        </p:nvSpPr>
        <p:spPr/>
        <p:txBody>
          <a:bodyPr/>
          <a:lstStyle/>
          <a:p>
            <a:fld id="{5EEFDFC4-3BD3-4770-AEC7-D8C4BD490BFE}" type="datetimeFigureOut">
              <a:rPr lang="en-GB" smtClean="0"/>
              <a:t>29/09/2023</a:t>
            </a:fld>
            <a:endParaRPr lang="en-GB"/>
          </a:p>
        </p:txBody>
      </p:sp>
      <p:sp>
        <p:nvSpPr>
          <p:cNvPr id="5" name="Footer Placeholder 4">
            <a:extLst>
              <a:ext uri="{FF2B5EF4-FFF2-40B4-BE49-F238E27FC236}">
                <a16:creationId xmlns:a16="http://schemas.microsoft.com/office/drawing/2014/main" id="{C80B32DF-AE2F-4E12-9C59-8C5B6B21D6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F92E43-3963-4595-8F99-4B117A940AA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549469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0D949-3558-4D30-8E06-2E613139F9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B6D5D6-1BA5-43B6-85E9-9F9DFEF4F6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BA4167C-9DB0-473F-9DA6-EBB545DC32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C0D70E-229B-4FCE-A4C5-BF66E787F38E}"/>
              </a:ext>
            </a:extLst>
          </p:cNvPr>
          <p:cNvSpPr>
            <a:spLocks noGrp="1"/>
          </p:cNvSpPr>
          <p:nvPr>
            <p:ph type="dt" sz="half" idx="10"/>
          </p:nvPr>
        </p:nvSpPr>
        <p:spPr/>
        <p:txBody>
          <a:bodyPr/>
          <a:lstStyle/>
          <a:p>
            <a:fld id="{5EEFDFC4-3BD3-4770-AEC7-D8C4BD490BFE}" type="datetimeFigureOut">
              <a:rPr lang="en-GB" smtClean="0"/>
              <a:t>29/09/2023</a:t>
            </a:fld>
            <a:endParaRPr lang="en-GB"/>
          </a:p>
        </p:txBody>
      </p:sp>
      <p:sp>
        <p:nvSpPr>
          <p:cNvPr id="6" name="Footer Placeholder 5">
            <a:extLst>
              <a:ext uri="{FF2B5EF4-FFF2-40B4-BE49-F238E27FC236}">
                <a16:creationId xmlns:a16="http://schemas.microsoft.com/office/drawing/2014/main" id="{A17C1077-E684-4312-BD32-1B6E42F73A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50772F-8BEF-4F2E-8763-824C2EA4D5C9}"/>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736547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EA22-35EB-4F4B-82C8-CEA37B3A200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A323A9-9E83-49F1-96C9-D7EC6934CC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51AFF1-487D-4985-A18B-D4C03FC1C8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0122ADA-F6BB-4FC7-A08D-34FFD30D30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FEC994-8A8E-4030-9843-5440F47F5F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7F9F46-B02B-42FE-88C1-3833C6EC96F9}"/>
              </a:ext>
            </a:extLst>
          </p:cNvPr>
          <p:cNvSpPr>
            <a:spLocks noGrp="1"/>
          </p:cNvSpPr>
          <p:nvPr>
            <p:ph type="dt" sz="half" idx="10"/>
          </p:nvPr>
        </p:nvSpPr>
        <p:spPr/>
        <p:txBody>
          <a:bodyPr/>
          <a:lstStyle/>
          <a:p>
            <a:fld id="{5EEFDFC4-3BD3-4770-AEC7-D8C4BD490BFE}" type="datetimeFigureOut">
              <a:rPr lang="en-GB" smtClean="0"/>
              <a:t>29/09/2023</a:t>
            </a:fld>
            <a:endParaRPr lang="en-GB"/>
          </a:p>
        </p:txBody>
      </p:sp>
      <p:sp>
        <p:nvSpPr>
          <p:cNvPr id="8" name="Footer Placeholder 7">
            <a:extLst>
              <a:ext uri="{FF2B5EF4-FFF2-40B4-BE49-F238E27FC236}">
                <a16:creationId xmlns:a16="http://schemas.microsoft.com/office/drawing/2014/main" id="{CFB8BA00-BC7F-43F0-9DFD-6646BD170B0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F3507A3-21B3-4ECD-ACFF-2584572C555F}"/>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2816710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C8B4-A1FC-4D98-999A-EBB3CC43AF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2227761-8567-4456-B14C-04489A825CE9}"/>
              </a:ext>
            </a:extLst>
          </p:cNvPr>
          <p:cNvSpPr>
            <a:spLocks noGrp="1"/>
          </p:cNvSpPr>
          <p:nvPr>
            <p:ph type="dt" sz="half" idx="10"/>
          </p:nvPr>
        </p:nvSpPr>
        <p:spPr/>
        <p:txBody>
          <a:bodyPr/>
          <a:lstStyle/>
          <a:p>
            <a:fld id="{5EEFDFC4-3BD3-4770-AEC7-D8C4BD490BFE}" type="datetimeFigureOut">
              <a:rPr lang="en-GB" smtClean="0"/>
              <a:t>29/09/2023</a:t>
            </a:fld>
            <a:endParaRPr lang="en-GB"/>
          </a:p>
        </p:txBody>
      </p:sp>
      <p:sp>
        <p:nvSpPr>
          <p:cNvPr id="4" name="Footer Placeholder 3">
            <a:extLst>
              <a:ext uri="{FF2B5EF4-FFF2-40B4-BE49-F238E27FC236}">
                <a16:creationId xmlns:a16="http://schemas.microsoft.com/office/drawing/2014/main" id="{011E2847-79A8-4E7C-B367-C20A8EB7A3E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AD61DB8-89CC-453B-945D-FBD6BE386152}"/>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42163956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9F5237-E42F-4BAC-8012-9D2537B2C405}"/>
              </a:ext>
            </a:extLst>
          </p:cNvPr>
          <p:cNvSpPr>
            <a:spLocks noGrp="1"/>
          </p:cNvSpPr>
          <p:nvPr>
            <p:ph type="dt" sz="half" idx="10"/>
          </p:nvPr>
        </p:nvSpPr>
        <p:spPr/>
        <p:txBody>
          <a:bodyPr/>
          <a:lstStyle/>
          <a:p>
            <a:fld id="{5EEFDFC4-3BD3-4770-AEC7-D8C4BD490BFE}" type="datetimeFigureOut">
              <a:rPr lang="en-GB" smtClean="0"/>
              <a:t>29/09/2023</a:t>
            </a:fld>
            <a:endParaRPr lang="en-GB"/>
          </a:p>
        </p:txBody>
      </p:sp>
      <p:sp>
        <p:nvSpPr>
          <p:cNvPr id="3" name="Footer Placeholder 2">
            <a:extLst>
              <a:ext uri="{FF2B5EF4-FFF2-40B4-BE49-F238E27FC236}">
                <a16:creationId xmlns:a16="http://schemas.microsoft.com/office/drawing/2014/main" id="{CA8BD0C3-FBD3-4910-9F2D-A34071B0B4B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DBD69F4-D025-46A9-BC50-F71BD385763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827694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2E342-0F66-4E9B-9DB2-CC6E5EDB86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9639111-5042-4FF5-AA9F-5D935B1005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4955E7-F858-46F5-A8DD-E94FCA0043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495BB1-487F-4982-970A-42B8C27F9A94}"/>
              </a:ext>
            </a:extLst>
          </p:cNvPr>
          <p:cNvSpPr>
            <a:spLocks noGrp="1"/>
          </p:cNvSpPr>
          <p:nvPr>
            <p:ph type="dt" sz="half" idx="10"/>
          </p:nvPr>
        </p:nvSpPr>
        <p:spPr/>
        <p:txBody>
          <a:bodyPr/>
          <a:lstStyle/>
          <a:p>
            <a:fld id="{5EEFDFC4-3BD3-4770-AEC7-D8C4BD490BFE}" type="datetimeFigureOut">
              <a:rPr lang="en-GB" smtClean="0"/>
              <a:t>29/09/2023</a:t>
            </a:fld>
            <a:endParaRPr lang="en-GB"/>
          </a:p>
        </p:txBody>
      </p:sp>
      <p:sp>
        <p:nvSpPr>
          <p:cNvPr id="6" name="Footer Placeholder 5">
            <a:extLst>
              <a:ext uri="{FF2B5EF4-FFF2-40B4-BE49-F238E27FC236}">
                <a16:creationId xmlns:a16="http://schemas.microsoft.com/office/drawing/2014/main" id="{8123D891-FE26-4D7C-9FED-542B8BD0C3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0DE94B-9C19-43AF-808B-0D5FF10BF41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504151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A8772-6272-4E48-A604-91AAEE2CB5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8BF935-E032-4E76-A262-B00A656473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DEFF70-D0B5-41AB-AD60-4F36CE7311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51176A-5FAC-4FD7-8EF1-3804532F1876}"/>
              </a:ext>
            </a:extLst>
          </p:cNvPr>
          <p:cNvSpPr>
            <a:spLocks noGrp="1"/>
          </p:cNvSpPr>
          <p:nvPr>
            <p:ph type="dt" sz="half" idx="10"/>
          </p:nvPr>
        </p:nvSpPr>
        <p:spPr/>
        <p:txBody>
          <a:bodyPr/>
          <a:lstStyle/>
          <a:p>
            <a:fld id="{5EEFDFC4-3BD3-4770-AEC7-D8C4BD490BFE}" type="datetimeFigureOut">
              <a:rPr lang="en-GB" smtClean="0"/>
              <a:t>29/09/2023</a:t>
            </a:fld>
            <a:endParaRPr lang="en-GB"/>
          </a:p>
        </p:txBody>
      </p:sp>
      <p:sp>
        <p:nvSpPr>
          <p:cNvPr id="6" name="Footer Placeholder 5">
            <a:extLst>
              <a:ext uri="{FF2B5EF4-FFF2-40B4-BE49-F238E27FC236}">
                <a16:creationId xmlns:a16="http://schemas.microsoft.com/office/drawing/2014/main" id="{C5317F26-294B-430A-9B46-F7AA6641C0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DC26E-A591-4BDC-89B4-3602804ADA4D}"/>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40837889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8D30D-97BB-4BC8-A43E-FA3DBF7DCD7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4807E1-14B9-422B-B188-ECDB27E032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B42BD6-2BC8-4412-AC1C-18AE49F39BE6}"/>
              </a:ext>
            </a:extLst>
          </p:cNvPr>
          <p:cNvSpPr>
            <a:spLocks noGrp="1"/>
          </p:cNvSpPr>
          <p:nvPr>
            <p:ph type="dt" sz="half" idx="10"/>
          </p:nvPr>
        </p:nvSpPr>
        <p:spPr/>
        <p:txBody>
          <a:bodyPr/>
          <a:lstStyle/>
          <a:p>
            <a:fld id="{5EEFDFC4-3BD3-4770-AEC7-D8C4BD490BFE}" type="datetimeFigureOut">
              <a:rPr lang="en-GB" smtClean="0"/>
              <a:t>29/09/2023</a:t>
            </a:fld>
            <a:endParaRPr lang="en-GB"/>
          </a:p>
        </p:txBody>
      </p:sp>
      <p:sp>
        <p:nvSpPr>
          <p:cNvPr id="5" name="Footer Placeholder 4">
            <a:extLst>
              <a:ext uri="{FF2B5EF4-FFF2-40B4-BE49-F238E27FC236}">
                <a16:creationId xmlns:a16="http://schemas.microsoft.com/office/drawing/2014/main" id="{D3134020-804E-4786-9FB9-6A649C98F8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C2210D-B5CA-4A09-BDF8-DBE08F9F97E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985889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5509E-974B-4DFC-BB84-A1778A54C9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0A2CE7-E4AC-454F-B64C-1F72BD4D65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00D1F0-D9A9-480A-BAD4-D7388E2F500B}"/>
              </a:ext>
            </a:extLst>
          </p:cNvPr>
          <p:cNvSpPr>
            <a:spLocks noGrp="1"/>
          </p:cNvSpPr>
          <p:nvPr>
            <p:ph type="dt" sz="half" idx="10"/>
          </p:nvPr>
        </p:nvSpPr>
        <p:spPr/>
        <p:txBody>
          <a:bodyPr/>
          <a:lstStyle/>
          <a:p>
            <a:fld id="{5EEFDFC4-3BD3-4770-AEC7-D8C4BD490BFE}" type="datetimeFigureOut">
              <a:rPr lang="en-GB" smtClean="0"/>
              <a:t>29/09/2023</a:t>
            </a:fld>
            <a:endParaRPr lang="en-GB"/>
          </a:p>
        </p:txBody>
      </p:sp>
      <p:sp>
        <p:nvSpPr>
          <p:cNvPr id="5" name="Footer Placeholder 4">
            <a:extLst>
              <a:ext uri="{FF2B5EF4-FFF2-40B4-BE49-F238E27FC236}">
                <a16:creationId xmlns:a16="http://schemas.microsoft.com/office/drawing/2014/main" id="{445A29FC-DC75-4FC0-A9FA-B0720D72A9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CD38A6-F67B-47FE-BB92-C6069C09C09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5994953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820915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88EF60-C5F0-43CC-9178-07662FB1C9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599554-E0B0-4E84-A5BE-FD50C986C5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327394-E562-4E66-9A36-6FFEA9E956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EFDFC4-3BD3-4770-AEC7-D8C4BD490BFE}" type="datetimeFigureOut">
              <a:rPr lang="en-GB" smtClean="0"/>
              <a:t>29/09/2023</a:t>
            </a:fld>
            <a:endParaRPr lang="en-GB"/>
          </a:p>
        </p:txBody>
      </p:sp>
      <p:sp>
        <p:nvSpPr>
          <p:cNvPr id="5" name="Footer Placeholder 4">
            <a:extLst>
              <a:ext uri="{FF2B5EF4-FFF2-40B4-BE49-F238E27FC236}">
                <a16:creationId xmlns:a16="http://schemas.microsoft.com/office/drawing/2014/main" id="{3BA2DB03-C0A4-4F11-8FC2-3D37A24F5C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597CF8C-2078-40B3-B9B7-7527F0041E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AD0704-9853-44D1-95C3-10E43DDC1C9A}" type="slidenum">
              <a:rPr lang="en-GB" smtClean="0"/>
              <a:t>‹#›</a:t>
            </a:fld>
            <a:endParaRPr lang="en-GB"/>
          </a:p>
        </p:txBody>
      </p:sp>
    </p:spTree>
    <p:extLst>
      <p:ext uri="{BB962C8B-B14F-4D97-AF65-F5344CB8AC3E}">
        <p14:creationId xmlns:p14="http://schemas.microsoft.com/office/powerpoint/2010/main" val="61427424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2.gif"/><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17.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audio" Target="../media/audio13.wav"/><Relationship Id="rId18"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7.png"/><Relationship Id="rId12" Type="http://schemas.openxmlformats.org/officeDocument/2006/relationships/audio" Target="../media/audio12.wav"/><Relationship Id="rId17" Type="http://schemas.openxmlformats.org/officeDocument/2006/relationships/audio" Target="../media/audio17.wav"/><Relationship Id="rId2" Type="http://schemas.openxmlformats.org/officeDocument/2006/relationships/notesSlide" Target="../notesSlides/notesSlide15.xml"/><Relationship Id="rId16" Type="http://schemas.openxmlformats.org/officeDocument/2006/relationships/audio" Target="../media/audio16.wav"/><Relationship Id="rId1" Type="http://schemas.openxmlformats.org/officeDocument/2006/relationships/slideLayout" Target="../slideLayouts/slideLayout5.xml"/><Relationship Id="rId6" Type="http://schemas.openxmlformats.org/officeDocument/2006/relationships/image" Target="../media/image16.png"/><Relationship Id="rId11" Type="http://schemas.openxmlformats.org/officeDocument/2006/relationships/audio" Target="../media/audio11.wav"/><Relationship Id="rId5" Type="http://schemas.openxmlformats.org/officeDocument/2006/relationships/audio" Target="../media/audio7.wav"/><Relationship Id="rId15" Type="http://schemas.openxmlformats.org/officeDocument/2006/relationships/audio" Target="../media/audio15.wav"/><Relationship Id="rId10" Type="http://schemas.openxmlformats.org/officeDocument/2006/relationships/audio" Target="../media/audio10.wav"/><Relationship Id="rId19" Type="http://schemas.openxmlformats.org/officeDocument/2006/relationships/image" Target="../media/image8.png"/><Relationship Id="rId4" Type="http://schemas.openxmlformats.org/officeDocument/2006/relationships/image" Target="../media/image12.gif"/><Relationship Id="rId9" Type="http://schemas.openxmlformats.org/officeDocument/2006/relationships/audio" Target="../media/audio9.wav"/><Relationship Id="rId14" Type="http://schemas.openxmlformats.org/officeDocument/2006/relationships/audio" Target="../media/audio14.wav"/></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image" Target="../media/image27.svg"/><Relationship Id="rId3" Type="http://schemas.openxmlformats.org/officeDocument/2006/relationships/image" Target="../media/image10.png"/><Relationship Id="rId7" Type="http://schemas.openxmlformats.org/officeDocument/2006/relationships/audio" Target="../media/audio20.wav"/><Relationship Id="rId12"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audio" Target="../media/audio19.wav"/><Relationship Id="rId11" Type="http://schemas.openxmlformats.org/officeDocument/2006/relationships/audio" Target="../media/audio24.wav"/><Relationship Id="rId5" Type="http://schemas.openxmlformats.org/officeDocument/2006/relationships/image" Target="../media/image12.gif"/><Relationship Id="rId10" Type="http://schemas.openxmlformats.org/officeDocument/2006/relationships/audio" Target="../media/audio23.wav"/><Relationship Id="rId4" Type="http://schemas.openxmlformats.org/officeDocument/2006/relationships/audio" Target="../media/audio18.wav"/><Relationship Id="rId9" Type="http://schemas.openxmlformats.org/officeDocument/2006/relationships/audio" Target="../media/audio22.wav"/><Relationship Id="rId14" Type="http://schemas.openxmlformats.org/officeDocument/2006/relationships/audio" Target="../media/audio25.wav"/></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4.png"/><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18.png"/><Relationship Id="rId10" Type="http://schemas.openxmlformats.org/officeDocument/2006/relationships/image" Target="../media/image31.png"/><Relationship Id="rId4" Type="http://schemas.openxmlformats.org/officeDocument/2006/relationships/image" Target="../media/image15.png"/><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10.png"/><Relationship Id="rId7"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audio" Target="../media/audio2.wav"/><Relationship Id="rId11" Type="http://schemas.openxmlformats.org/officeDocument/2006/relationships/image" Target="../media/image12.gif"/><Relationship Id="rId5" Type="http://schemas.openxmlformats.org/officeDocument/2006/relationships/audio" Target="../media/audio1.wav"/><Relationship Id="rId10" Type="http://schemas.openxmlformats.org/officeDocument/2006/relationships/audio" Target="../media/audio6.wav"/><Relationship Id="rId4" Type="http://schemas.openxmlformats.org/officeDocument/2006/relationships/image" Target="../media/image11.png"/><Relationship Id="rId9" Type="http://schemas.openxmlformats.org/officeDocument/2006/relationships/audio" Target="../media/audio5.wav"/></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C8EC6C81-7B1C-48AC-8CEE-B881474E6344}"/>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0" y="5297523"/>
            <a:ext cx="4571280" cy="229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lvl="0" indent="-457200">
              <a:buClr>
                <a:prstClr val="white"/>
              </a:buClr>
              <a:buFont typeface="Wingdings" panose="05000000000000000000" pitchFamily="2" charset="2"/>
              <a:buChar char="§"/>
              <a:defRPr/>
            </a:pPr>
            <a:r>
              <a:rPr lang="fr-FR" sz="2400" b="1" spc="-1" dirty="0" err="1">
                <a:solidFill>
                  <a:prstClr val="white"/>
                </a:solidFill>
                <a:latin typeface="Century Gothic" panose="020B0502020202020204" pitchFamily="34" charset="0"/>
                <a:ea typeface="Century Gothic"/>
              </a:rPr>
              <a:t>physical</a:t>
            </a:r>
            <a:r>
              <a:rPr lang="fr-FR" sz="2400" b="1" spc="-1" dirty="0">
                <a:solidFill>
                  <a:prstClr val="white"/>
                </a:solidFill>
                <a:latin typeface="Century Gothic" panose="020B0502020202020204" pitchFamily="34" charset="0"/>
                <a:ea typeface="Century Gothic"/>
              </a:rPr>
              <a:t> description</a:t>
            </a:r>
          </a:p>
          <a:p>
            <a:pPr marL="457920" lvl="0" indent="-457200">
              <a:buClr>
                <a:prstClr val="white"/>
              </a:buClr>
              <a:buFont typeface="Wingdings" panose="05000000000000000000" pitchFamily="2" charset="2"/>
              <a:buChar char="§"/>
              <a:defRPr/>
            </a:pPr>
            <a:r>
              <a:rPr lang="fr-FR" sz="2400" b="1" spc="-1" dirty="0" err="1">
                <a:solidFill>
                  <a:prstClr val="white"/>
                </a:solidFill>
                <a:latin typeface="Century Gothic" panose="020B0502020202020204" pitchFamily="34" charset="0"/>
                <a:ea typeface="Century Gothic"/>
              </a:rPr>
              <a:t>singular</a:t>
            </a:r>
            <a:r>
              <a:rPr lang="fr-FR" sz="2400" b="1" spc="-1" dirty="0">
                <a:solidFill>
                  <a:prstClr val="white"/>
                </a:solidFill>
                <a:latin typeface="Century Gothic" panose="020B0502020202020204" pitchFamily="34" charset="0"/>
                <a:ea typeface="Century Gothic"/>
              </a:rPr>
              <a:t> and plural adjective agreement</a:t>
            </a:r>
          </a:p>
          <a:p>
            <a:pPr marL="457920" lvl="0" indent="-457200">
              <a:buClr>
                <a:prstClr val="white"/>
              </a:buClr>
              <a:buFont typeface="Wingdings" panose="05000000000000000000" pitchFamily="2" charset="2"/>
              <a:buChar char="§"/>
              <a:defRPr/>
            </a:pPr>
            <a:r>
              <a:rPr kumimoji="0"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a:t>
            </a:r>
            <a:r>
              <a:rPr kumimoji="0" lang="fr-FR"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ch</a:t>
            </a:r>
            <a:r>
              <a:rPr kumimoji="0"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Saying what I and others have</a:t>
            </a:r>
            <a:endParaRPr lang="en-GB" sz="40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3" name="TextBox 2">
            <a:extLst>
              <a:ext uri="{FF2B5EF4-FFF2-40B4-BE49-F238E27FC236}">
                <a16:creationId xmlns:a16="http://schemas.microsoft.com/office/drawing/2014/main" id="{9054A0E2-3D30-4933-843C-954D85D80F3B}"/>
              </a:ext>
            </a:extLst>
          </p:cNvPr>
          <p:cNvSpPr txBox="1"/>
          <p:nvPr/>
        </p:nvSpPr>
        <p:spPr>
          <a:xfrm>
            <a:off x="9649838" y="6442623"/>
            <a:ext cx="254216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12</a:t>
            </a:r>
          </a:p>
        </p:txBody>
      </p:sp>
      <p:pic>
        <p:nvPicPr>
          <p:cNvPr id="8" name="Picture 7">
            <a:extLst>
              <a:ext uri="{FF2B5EF4-FFF2-40B4-BE49-F238E27FC236}">
                <a16:creationId xmlns:a16="http://schemas.microsoft.com/office/drawing/2014/main" id="{E2A27C8F-D5C6-4DB1-9860-562E4226642E}"/>
              </a:ext>
            </a:extLst>
          </p:cNvPr>
          <p:cNvPicPr>
            <a:picLocks noChangeAspect="1"/>
          </p:cNvPicPr>
          <p:nvPr/>
        </p:nvPicPr>
        <p:blipFill>
          <a:blip r:embed="rId4"/>
          <a:stretch>
            <a:fillRect/>
          </a:stretch>
        </p:blipFill>
        <p:spPr>
          <a:xfrm>
            <a:off x="843226" y="2039737"/>
            <a:ext cx="2664531" cy="2290200"/>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34" name="TextBox 33">
            <a:extLst>
              <a:ext uri="{FF2B5EF4-FFF2-40B4-BE49-F238E27FC236}">
                <a16:creationId xmlns:a16="http://schemas.microsoft.com/office/drawing/2014/main" id="{7020F0A8-7E70-4E92-899C-73D5C07DB25C}"/>
              </a:ext>
            </a:extLst>
          </p:cNvPr>
          <p:cNvSpPr txBox="1"/>
          <p:nvPr/>
        </p:nvSpPr>
        <p:spPr>
          <a:xfrm>
            <a:off x="182364" y="207539"/>
            <a:ext cx="5357557" cy="6309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3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la </a:t>
            </a:r>
            <a:r>
              <a:rPr kumimoji="0" lang="en-GB" sz="3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3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 </a:t>
            </a:r>
            <a:r>
              <a:rPr kumimoji="0" lang="en-GB" sz="3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[5/9]</a:t>
            </a:r>
          </a:p>
        </p:txBody>
      </p:sp>
      <p:sp>
        <p:nvSpPr>
          <p:cNvPr id="36" name="TextBox 35">
            <a:extLst>
              <a:ext uri="{FF2B5EF4-FFF2-40B4-BE49-F238E27FC236}">
                <a16:creationId xmlns:a16="http://schemas.microsoft.com/office/drawing/2014/main" id="{F88BDC58-CA60-49C7-BF09-63AA328BDD77}"/>
              </a:ext>
            </a:extLst>
          </p:cNvPr>
          <p:cNvSpPr txBox="1"/>
          <p:nvPr/>
        </p:nvSpPr>
        <p:spPr>
          <a:xfrm>
            <a:off x="182364" y="5739233"/>
            <a:ext cx="52549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Commen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dit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-on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anglais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37" name="TextBox 36">
            <a:extLst>
              <a:ext uri="{FF2B5EF4-FFF2-40B4-BE49-F238E27FC236}">
                <a16:creationId xmlns:a16="http://schemas.microsoft.com/office/drawing/2014/main" id="{B98033B6-5C03-4165-8A08-7A9A0485A35A}"/>
              </a:ext>
            </a:extLst>
          </p:cNvPr>
          <p:cNvSpPr txBox="1"/>
          <p:nvPr/>
        </p:nvSpPr>
        <p:spPr>
          <a:xfrm>
            <a:off x="3991710" y="1652848"/>
            <a:ext cx="75022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C791BDC1-114A-43C8-A834-B49CBD651086}"/>
              </a:ext>
            </a:extLst>
          </p:cNvPr>
          <p:cNvSpPr txBox="1"/>
          <p:nvPr/>
        </p:nvSpPr>
        <p:spPr>
          <a:xfrm>
            <a:off x="3991709" y="2659559"/>
            <a:ext cx="75022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Rectangle: Rounded Corners 38">
            <a:extLst>
              <a:ext uri="{FF2B5EF4-FFF2-40B4-BE49-F238E27FC236}">
                <a16:creationId xmlns:a16="http://schemas.microsoft.com/office/drawing/2014/main" id="{C5D4F4AC-7A16-4C1D-8C21-66213BB6F10A}"/>
              </a:ext>
            </a:extLst>
          </p:cNvPr>
          <p:cNvSpPr/>
          <p:nvPr/>
        </p:nvSpPr>
        <p:spPr>
          <a:xfrm>
            <a:off x="3798766" y="3566238"/>
            <a:ext cx="1124262" cy="76944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BF849AA6-E8B2-4EC4-AB36-004BF4F0215E}"/>
              </a:ext>
            </a:extLst>
          </p:cNvPr>
          <p:cNvSpPr txBox="1"/>
          <p:nvPr/>
        </p:nvSpPr>
        <p:spPr>
          <a:xfrm>
            <a:off x="5437329" y="5206096"/>
            <a:ext cx="369524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male teacher</a:t>
            </a:r>
          </a:p>
        </p:txBody>
      </p:sp>
      <p:sp>
        <p:nvSpPr>
          <p:cNvPr id="41" name="TextBox 40">
            <a:extLst>
              <a:ext uri="{FF2B5EF4-FFF2-40B4-BE49-F238E27FC236}">
                <a16:creationId xmlns:a16="http://schemas.microsoft.com/office/drawing/2014/main" id="{B791E562-ECAE-4DC1-877E-2E9B87216097}"/>
              </a:ext>
            </a:extLst>
          </p:cNvPr>
          <p:cNvSpPr txBox="1"/>
          <p:nvPr/>
        </p:nvSpPr>
        <p:spPr>
          <a:xfrm>
            <a:off x="5437329" y="5831566"/>
            <a:ext cx="45510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male teachers</a:t>
            </a:r>
          </a:p>
        </p:txBody>
      </p:sp>
      <p:sp>
        <p:nvSpPr>
          <p:cNvPr id="42" name="TextBox 41">
            <a:extLst>
              <a:ext uri="{FF2B5EF4-FFF2-40B4-BE49-F238E27FC236}">
                <a16:creationId xmlns:a16="http://schemas.microsoft.com/office/drawing/2014/main" id="{825BABE7-1860-41CF-BAAC-F037E5E1D39A}"/>
              </a:ext>
            </a:extLst>
          </p:cNvPr>
          <p:cNvSpPr txBox="1"/>
          <p:nvPr/>
        </p:nvSpPr>
        <p:spPr>
          <a:xfrm>
            <a:off x="3890996" y="3566238"/>
            <a:ext cx="112426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7D9CD574-88EF-4942-91E1-5F7219900AF2}"/>
              </a:ext>
            </a:extLst>
          </p:cNvPr>
          <p:cNvSpPr txBox="1"/>
          <p:nvPr/>
        </p:nvSpPr>
        <p:spPr>
          <a:xfrm>
            <a:off x="6483272" y="3950959"/>
            <a:ext cx="3786951"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professeurs</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 name="Picture 8" descr="Crecimiento, Hombre, Chico, Avatar, Avatar Chico">
            <a:extLst>
              <a:ext uri="{FF2B5EF4-FFF2-40B4-BE49-F238E27FC236}">
                <a16:creationId xmlns:a16="http://schemas.microsoft.com/office/drawing/2014/main" id="{7EB10038-9137-4F7C-991B-B03A44CF3FD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0400"/>
          <a:stretch/>
        </p:blipFill>
        <p:spPr bwMode="auto">
          <a:xfrm>
            <a:off x="6455198" y="484056"/>
            <a:ext cx="1364649" cy="331848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Crecimiento, Hombre, Chico, Avatar, Avatar Chico">
            <a:extLst>
              <a:ext uri="{FF2B5EF4-FFF2-40B4-BE49-F238E27FC236}">
                <a16:creationId xmlns:a16="http://schemas.microsoft.com/office/drawing/2014/main" id="{05E376E5-8A45-474A-8676-1F6F3AEDEAE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0400"/>
          <a:stretch/>
        </p:blipFill>
        <p:spPr bwMode="auto">
          <a:xfrm>
            <a:off x="7912077" y="484056"/>
            <a:ext cx="1364649" cy="3318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95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41"/>
                                        </p:tgtEl>
                                        <p:attrNameLst>
                                          <p:attrName>fillcolor</p:attrName>
                                        </p:attrNameLst>
                                      </p:cBhvr>
                                      <p:to>
                                        <a:srgbClr val="92D050"/>
                                      </p:to>
                                    </p:animClr>
                                    <p:set>
                                      <p:cBhvr>
                                        <p:cTn id="23" dur="2000" fill="hold"/>
                                        <p:tgtEl>
                                          <p:spTgt spid="41"/>
                                        </p:tgtEl>
                                        <p:attrNameLst>
                                          <p:attrName>fill.type</p:attrName>
                                        </p:attrNameLst>
                                      </p:cBhvr>
                                      <p:to>
                                        <p:strVal val="solid"/>
                                      </p:to>
                                    </p:set>
                                    <p:set>
                                      <p:cBhvr>
                                        <p:cTn id="24" dur="2000" fill="hold"/>
                                        <p:tgtEl>
                                          <p:spTgt spid="4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animBg="1"/>
      <p:bldP spid="40" grpId="0"/>
      <p:bldP spid="4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34" name="TextBox 33">
            <a:extLst>
              <a:ext uri="{FF2B5EF4-FFF2-40B4-BE49-F238E27FC236}">
                <a16:creationId xmlns:a16="http://schemas.microsoft.com/office/drawing/2014/main" id="{7020F0A8-7E70-4E92-899C-73D5C07DB25C}"/>
              </a:ext>
            </a:extLst>
          </p:cNvPr>
          <p:cNvSpPr txBox="1"/>
          <p:nvPr/>
        </p:nvSpPr>
        <p:spPr>
          <a:xfrm>
            <a:off x="182364" y="207539"/>
            <a:ext cx="5357557" cy="6309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3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la </a:t>
            </a:r>
            <a:r>
              <a:rPr kumimoji="0" lang="en-GB" sz="3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3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 </a:t>
            </a:r>
            <a:r>
              <a:rPr kumimoji="0" lang="en-GB" sz="3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[6/9]</a:t>
            </a:r>
          </a:p>
        </p:txBody>
      </p:sp>
      <p:sp>
        <p:nvSpPr>
          <p:cNvPr id="36" name="TextBox 35">
            <a:extLst>
              <a:ext uri="{FF2B5EF4-FFF2-40B4-BE49-F238E27FC236}">
                <a16:creationId xmlns:a16="http://schemas.microsoft.com/office/drawing/2014/main" id="{F88BDC58-CA60-49C7-BF09-63AA328BDD77}"/>
              </a:ext>
            </a:extLst>
          </p:cNvPr>
          <p:cNvSpPr txBox="1"/>
          <p:nvPr/>
        </p:nvSpPr>
        <p:spPr>
          <a:xfrm>
            <a:off x="182364" y="5739233"/>
            <a:ext cx="52549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Commen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dit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-on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anglais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37" name="TextBox 36">
            <a:extLst>
              <a:ext uri="{FF2B5EF4-FFF2-40B4-BE49-F238E27FC236}">
                <a16:creationId xmlns:a16="http://schemas.microsoft.com/office/drawing/2014/main" id="{B98033B6-5C03-4165-8A08-7A9A0485A35A}"/>
              </a:ext>
            </a:extLst>
          </p:cNvPr>
          <p:cNvSpPr txBox="1"/>
          <p:nvPr/>
        </p:nvSpPr>
        <p:spPr>
          <a:xfrm>
            <a:off x="3991710" y="1652848"/>
            <a:ext cx="75022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C791BDC1-114A-43C8-A834-B49CBD651086}"/>
              </a:ext>
            </a:extLst>
          </p:cNvPr>
          <p:cNvSpPr txBox="1"/>
          <p:nvPr/>
        </p:nvSpPr>
        <p:spPr>
          <a:xfrm>
            <a:off x="3991709" y="2659559"/>
            <a:ext cx="75022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Rectangle: Rounded Corners 38">
            <a:extLst>
              <a:ext uri="{FF2B5EF4-FFF2-40B4-BE49-F238E27FC236}">
                <a16:creationId xmlns:a16="http://schemas.microsoft.com/office/drawing/2014/main" id="{C5D4F4AC-7A16-4C1D-8C21-66213BB6F10A}"/>
              </a:ext>
            </a:extLst>
          </p:cNvPr>
          <p:cNvSpPr/>
          <p:nvPr/>
        </p:nvSpPr>
        <p:spPr>
          <a:xfrm>
            <a:off x="3804690" y="1697034"/>
            <a:ext cx="1124262" cy="76944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BF849AA6-E8B2-4EC4-AB36-004BF4F0215E}"/>
              </a:ext>
            </a:extLst>
          </p:cNvPr>
          <p:cNvSpPr txBox="1"/>
          <p:nvPr/>
        </p:nvSpPr>
        <p:spPr>
          <a:xfrm>
            <a:off x="5481445" y="5641582"/>
            <a:ext cx="207941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noses</a:t>
            </a:r>
          </a:p>
        </p:txBody>
      </p:sp>
      <p:sp>
        <p:nvSpPr>
          <p:cNvPr id="41" name="TextBox 40">
            <a:extLst>
              <a:ext uri="{FF2B5EF4-FFF2-40B4-BE49-F238E27FC236}">
                <a16:creationId xmlns:a16="http://schemas.microsoft.com/office/drawing/2014/main" id="{B791E562-ECAE-4DC1-877E-2E9B87216097}"/>
              </a:ext>
            </a:extLst>
          </p:cNvPr>
          <p:cNvSpPr txBox="1"/>
          <p:nvPr/>
        </p:nvSpPr>
        <p:spPr>
          <a:xfrm>
            <a:off x="7898684" y="5604991"/>
            <a:ext cx="219581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nose</a:t>
            </a:r>
          </a:p>
        </p:txBody>
      </p:sp>
      <p:sp>
        <p:nvSpPr>
          <p:cNvPr id="42" name="TextBox 41">
            <a:extLst>
              <a:ext uri="{FF2B5EF4-FFF2-40B4-BE49-F238E27FC236}">
                <a16:creationId xmlns:a16="http://schemas.microsoft.com/office/drawing/2014/main" id="{825BABE7-1860-41CF-BAAC-F037E5E1D39A}"/>
              </a:ext>
            </a:extLst>
          </p:cNvPr>
          <p:cNvSpPr txBox="1"/>
          <p:nvPr/>
        </p:nvSpPr>
        <p:spPr>
          <a:xfrm>
            <a:off x="3926553" y="3478817"/>
            <a:ext cx="112426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7D9CD574-88EF-4942-91E1-5F7219900AF2}"/>
              </a:ext>
            </a:extLst>
          </p:cNvPr>
          <p:cNvSpPr txBox="1"/>
          <p:nvPr/>
        </p:nvSpPr>
        <p:spPr>
          <a:xfrm>
            <a:off x="6181151" y="3816811"/>
            <a:ext cx="3786951"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nez</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2" descr="Nariz, Caucásico, Piel, Blanco">
            <a:extLst>
              <a:ext uri="{FF2B5EF4-FFF2-40B4-BE49-F238E27FC236}">
                <a16:creationId xmlns:a16="http://schemas.microsoft.com/office/drawing/2014/main" id="{6FF02C0E-19A0-42F1-BE24-1F2E384CE8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3050" y="1802389"/>
            <a:ext cx="1623154" cy="2061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32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41"/>
                                        </p:tgtEl>
                                        <p:attrNameLst>
                                          <p:attrName>fillcolor</p:attrName>
                                        </p:attrNameLst>
                                      </p:cBhvr>
                                      <p:to>
                                        <a:srgbClr val="92D050"/>
                                      </p:to>
                                    </p:animClr>
                                    <p:set>
                                      <p:cBhvr>
                                        <p:cTn id="23" dur="2000" fill="hold"/>
                                        <p:tgtEl>
                                          <p:spTgt spid="41"/>
                                        </p:tgtEl>
                                        <p:attrNameLst>
                                          <p:attrName>fill.type</p:attrName>
                                        </p:attrNameLst>
                                      </p:cBhvr>
                                      <p:to>
                                        <p:strVal val="solid"/>
                                      </p:to>
                                    </p:set>
                                    <p:set>
                                      <p:cBhvr>
                                        <p:cTn id="24" dur="2000" fill="hold"/>
                                        <p:tgtEl>
                                          <p:spTgt spid="4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animBg="1"/>
      <p:bldP spid="40" grpId="0"/>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34" name="TextBox 33">
            <a:extLst>
              <a:ext uri="{FF2B5EF4-FFF2-40B4-BE49-F238E27FC236}">
                <a16:creationId xmlns:a16="http://schemas.microsoft.com/office/drawing/2014/main" id="{7020F0A8-7E70-4E92-899C-73D5C07DB25C}"/>
              </a:ext>
            </a:extLst>
          </p:cNvPr>
          <p:cNvSpPr txBox="1"/>
          <p:nvPr/>
        </p:nvSpPr>
        <p:spPr>
          <a:xfrm>
            <a:off x="182364" y="207539"/>
            <a:ext cx="5357557" cy="6309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3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la </a:t>
            </a:r>
            <a:r>
              <a:rPr kumimoji="0" lang="en-GB" sz="3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3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 </a:t>
            </a:r>
            <a:r>
              <a:rPr kumimoji="0" lang="en-GB" sz="3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[7/9]</a:t>
            </a:r>
          </a:p>
        </p:txBody>
      </p:sp>
      <p:sp>
        <p:nvSpPr>
          <p:cNvPr id="36" name="TextBox 35">
            <a:extLst>
              <a:ext uri="{FF2B5EF4-FFF2-40B4-BE49-F238E27FC236}">
                <a16:creationId xmlns:a16="http://schemas.microsoft.com/office/drawing/2014/main" id="{F88BDC58-CA60-49C7-BF09-63AA328BDD77}"/>
              </a:ext>
            </a:extLst>
          </p:cNvPr>
          <p:cNvSpPr txBox="1"/>
          <p:nvPr/>
        </p:nvSpPr>
        <p:spPr>
          <a:xfrm>
            <a:off x="182364" y="5739233"/>
            <a:ext cx="52549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Commen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dit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-on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anglais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37" name="TextBox 36">
            <a:extLst>
              <a:ext uri="{FF2B5EF4-FFF2-40B4-BE49-F238E27FC236}">
                <a16:creationId xmlns:a16="http://schemas.microsoft.com/office/drawing/2014/main" id="{B98033B6-5C03-4165-8A08-7A9A0485A35A}"/>
              </a:ext>
            </a:extLst>
          </p:cNvPr>
          <p:cNvSpPr txBox="1"/>
          <p:nvPr/>
        </p:nvSpPr>
        <p:spPr>
          <a:xfrm>
            <a:off x="3991710" y="1652848"/>
            <a:ext cx="75022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C791BDC1-114A-43C8-A834-B49CBD651086}"/>
              </a:ext>
            </a:extLst>
          </p:cNvPr>
          <p:cNvSpPr txBox="1"/>
          <p:nvPr/>
        </p:nvSpPr>
        <p:spPr>
          <a:xfrm>
            <a:off x="3991709" y="2659559"/>
            <a:ext cx="75022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Rectangle: Rounded Corners 38">
            <a:extLst>
              <a:ext uri="{FF2B5EF4-FFF2-40B4-BE49-F238E27FC236}">
                <a16:creationId xmlns:a16="http://schemas.microsoft.com/office/drawing/2014/main" id="{C5D4F4AC-7A16-4C1D-8C21-66213BB6F10A}"/>
              </a:ext>
            </a:extLst>
          </p:cNvPr>
          <p:cNvSpPr/>
          <p:nvPr/>
        </p:nvSpPr>
        <p:spPr>
          <a:xfrm>
            <a:off x="3804689" y="2684467"/>
            <a:ext cx="1124262" cy="76944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BF849AA6-E8B2-4EC4-AB36-004BF4F0215E}"/>
              </a:ext>
            </a:extLst>
          </p:cNvPr>
          <p:cNvSpPr txBox="1"/>
          <p:nvPr/>
        </p:nvSpPr>
        <p:spPr>
          <a:xfrm>
            <a:off x="5437329" y="5104607"/>
            <a:ext cx="424827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female teachers</a:t>
            </a:r>
          </a:p>
        </p:txBody>
      </p:sp>
      <p:sp>
        <p:nvSpPr>
          <p:cNvPr id="41" name="TextBox 40">
            <a:extLst>
              <a:ext uri="{FF2B5EF4-FFF2-40B4-BE49-F238E27FC236}">
                <a16:creationId xmlns:a16="http://schemas.microsoft.com/office/drawing/2014/main" id="{B791E562-ECAE-4DC1-877E-2E9B87216097}"/>
              </a:ext>
            </a:extLst>
          </p:cNvPr>
          <p:cNvSpPr txBox="1"/>
          <p:nvPr/>
        </p:nvSpPr>
        <p:spPr>
          <a:xfrm>
            <a:off x="5437329" y="5700856"/>
            <a:ext cx="45510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female</a:t>
            </a:r>
            <a:r>
              <a:rPr kumimoji="0" lang="en-GB" sz="32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teacher</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825BABE7-1860-41CF-BAAC-F037E5E1D39A}"/>
              </a:ext>
            </a:extLst>
          </p:cNvPr>
          <p:cNvSpPr txBox="1"/>
          <p:nvPr/>
        </p:nvSpPr>
        <p:spPr>
          <a:xfrm>
            <a:off x="3926553" y="3478817"/>
            <a:ext cx="112426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7D9CD574-88EF-4942-91E1-5F7219900AF2}"/>
              </a:ext>
            </a:extLst>
          </p:cNvPr>
          <p:cNvSpPr txBox="1"/>
          <p:nvPr/>
        </p:nvSpPr>
        <p:spPr>
          <a:xfrm>
            <a:off x="6181151" y="3816811"/>
            <a:ext cx="3786951"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professeure</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 name="Picture 4" descr="A picture containing vector graphics&#10;&#10;Description automatically generated">
            <a:extLst>
              <a:ext uri="{FF2B5EF4-FFF2-40B4-BE49-F238E27FC236}">
                <a16:creationId xmlns:a16="http://schemas.microsoft.com/office/drawing/2014/main" id="{23EDFC5F-0481-4E88-AF56-0104D91D2A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1972" y="1449705"/>
            <a:ext cx="1154559" cy="2466474"/>
          </a:xfrm>
          <a:prstGeom prst="rect">
            <a:avLst/>
          </a:prstGeom>
        </p:spPr>
      </p:pic>
    </p:spTree>
    <p:extLst>
      <p:ext uri="{BB962C8B-B14F-4D97-AF65-F5344CB8AC3E}">
        <p14:creationId xmlns:p14="http://schemas.microsoft.com/office/powerpoint/2010/main" val="330169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41"/>
                                        </p:tgtEl>
                                        <p:attrNameLst>
                                          <p:attrName>fillcolor</p:attrName>
                                        </p:attrNameLst>
                                      </p:cBhvr>
                                      <p:to>
                                        <a:srgbClr val="92D050"/>
                                      </p:to>
                                    </p:animClr>
                                    <p:set>
                                      <p:cBhvr>
                                        <p:cTn id="23" dur="2000" fill="hold"/>
                                        <p:tgtEl>
                                          <p:spTgt spid="41"/>
                                        </p:tgtEl>
                                        <p:attrNameLst>
                                          <p:attrName>fill.type</p:attrName>
                                        </p:attrNameLst>
                                      </p:cBhvr>
                                      <p:to>
                                        <p:strVal val="solid"/>
                                      </p:to>
                                    </p:set>
                                    <p:set>
                                      <p:cBhvr>
                                        <p:cTn id="24" dur="2000" fill="hold"/>
                                        <p:tgtEl>
                                          <p:spTgt spid="4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animBg="1"/>
      <p:bldP spid="40" grpId="0"/>
      <p:bldP spid="4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34" name="TextBox 33">
            <a:extLst>
              <a:ext uri="{FF2B5EF4-FFF2-40B4-BE49-F238E27FC236}">
                <a16:creationId xmlns:a16="http://schemas.microsoft.com/office/drawing/2014/main" id="{7020F0A8-7E70-4E92-899C-73D5C07DB25C}"/>
              </a:ext>
            </a:extLst>
          </p:cNvPr>
          <p:cNvSpPr txBox="1"/>
          <p:nvPr/>
        </p:nvSpPr>
        <p:spPr>
          <a:xfrm>
            <a:off x="182364" y="207539"/>
            <a:ext cx="5357557" cy="6309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3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la </a:t>
            </a:r>
            <a:r>
              <a:rPr kumimoji="0" lang="en-GB" sz="3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3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 </a:t>
            </a:r>
            <a:r>
              <a:rPr kumimoji="0" lang="en-GB" sz="3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[8/9]</a:t>
            </a:r>
          </a:p>
        </p:txBody>
      </p:sp>
      <p:sp>
        <p:nvSpPr>
          <p:cNvPr id="36" name="TextBox 35">
            <a:extLst>
              <a:ext uri="{FF2B5EF4-FFF2-40B4-BE49-F238E27FC236}">
                <a16:creationId xmlns:a16="http://schemas.microsoft.com/office/drawing/2014/main" id="{F88BDC58-CA60-49C7-BF09-63AA328BDD77}"/>
              </a:ext>
            </a:extLst>
          </p:cNvPr>
          <p:cNvSpPr txBox="1"/>
          <p:nvPr/>
        </p:nvSpPr>
        <p:spPr>
          <a:xfrm>
            <a:off x="182364" y="5739233"/>
            <a:ext cx="52549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Commen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dit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-on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anglais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37" name="TextBox 36">
            <a:extLst>
              <a:ext uri="{FF2B5EF4-FFF2-40B4-BE49-F238E27FC236}">
                <a16:creationId xmlns:a16="http://schemas.microsoft.com/office/drawing/2014/main" id="{B98033B6-5C03-4165-8A08-7A9A0485A35A}"/>
              </a:ext>
            </a:extLst>
          </p:cNvPr>
          <p:cNvSpPr txBox="1"/>
          <p:nvPr/>
        </p:nvSpPr>
        <p:spPr>
          <a:xfrm>
            <a:off x="3991710" y="1652848"/>
            <a:ext cx="75022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C791BDC1-114A-43C8-A834-B49CBD651086}"/>
              </a:ext>
            </a:extLst>
          </p:cNvPr>
          <p:cNvSpPr txBox="1"/>
          <p:nvPr/>
        </p:nvSpPr>
        <p:spPr>
          <a:xfrm>
            <a:off x="3991709" y="2659559"/>
            <a:ext cx="75022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Rectangle: Rounded Corners 38">
            <a:extLst>
              <a:ext uri="{FF2B5EF4-FFF2-40B4-BE49-F238E27FC236}">
                <a16:creationId xmlns:a16="http://schemas.microsoft.com/office/drawing/2014/main" id="{C5D4F4AC-7A16-4C1D-8C21-66213BB6F10A}"/>
              </a:ext>
            </a:extLst>
          </p:cNvPr>
          <p:cNvSpPr/>
          <p:nvPr/>
        </p:nvSpPr>
        <p:spPr>
          <a:xfrm>
            <a:off x="3841288" y="3528543"/>
            <a:ext cx="1124262" cy="76944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BF849AA6-E8B2-4EC4-AB36-004BF4F0215E}"/>
              </a:ext>
            </a:extLst>
          </p:cNvPr>
          <p:cNvSpPr txBox="1"/>
          <p:nvPr/>
        </p:nvSpPr>
        <p:spPr>
          <a:xfrm>
            <a:off x="8505381" y="5670793"/>
            <a:ext cx="191751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face</a:t>
            </a:r>
          </a:p>
        </p:txBody>
      </p:sp>
      <p:sp>
        <p:nvSpPr>
          <p:cNvPr id="41" name="TextBox 40">
            <a:extLst>
              <a:ext uri="{FF2B5EF4-FFF2-40B4-BE49-F238E27FC236}">
                <a16:creationId xmlns:a16="http://schemas.microsoft.com/office/drawing/2014/main" id="{B791E562-ECAE-4DC1-877E-2E9B87216097}"/>
              </a:ext>
            </a:extLst>
          </p:cNvPr>
          <p:cNvSpPr txBox="1"/>
          <p:nvPr/>
        </p:nvSpPr>
        <p:spPr>
          <a:xfrm>
            <a:off x="5437330" y="5700856"/>
            <a:ext cx="21803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faces</a:t>
            </a:r>
          </a:p>
        </p:txBody>
      </p:sp>
      <p:sp>
        <p:nvSpPr>
          <p:cNvPr id="42" name="TextBox 41">
            <a:extLst>
              <a:ext uri="{FF2B5EF4-FFF2-40B4-BE49-F238E27FC236}">
                <a16:creationId xmlns:a16="http://schemas.microsoft.com/office/drawing/2014/main" id="{825BABE7-1860-41CF-BAAC-F037E5E1D39A}"/>
              </a:ext>
            </a:extLst>
          </p:cNvPr>
          <p:cNvSpPr txBox="1"/>
          <p:nvPr/>
        </p:nvSpPr>
        <p:spPr>
          <a:xfrm>
            <a:off x="3926553" y="3478817"/>
            <a:ext cx="112426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7D9CD574-88EF-4942-91E1-5F7219900AF2}"/>
              </a:ext>
            </a:extLst>
          </p:cNvPr>
          <p:cNvSpPr txBox="1"/>
          <p:nvPr/>
        </p:nvSpPr>
        <p:spPr>
          <a:xfrm>
            <a:off x="6181151" y="3816811"/>
            <a:ext cx="3786951"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visages</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2" descr="Girl, Face, Head, Ponytail, Pigtails">
            <a:extLst>
              <a:ext uri="{FF2B5EF4-FFF2-40B4-BE49-F238E27FC236}">
                <a16:creationId xmlns:a16="http://schemas.microsoft.com/office/drawing/2014/main" id="{2A62DF4C-24C6-4472-B0EB-E54BC9B26A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1025" y="1746615"/>
            <a:ext cx="2180324" cy="182588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hico, Hombre, Brown, Cabello, Sonriente, Contento">
            <a:extLst>
              <a:ext uri="{FF2B5EF4-FFF2-40B4-BE49-F238E27FC236}">
                <a16:creationId xmlns:a16="http://schemas.microsoft.com/office/drawing/2014/main" id="{C6E6102E-DB99-4214-854B-CEDCE18AC0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2611" y="1746615"/>
            <a:ext cx="1679926" cy="1922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93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41"/>
                                        </p:tgtEl>
                                        <p:attrNameLst>
                                          <p:attrName>fillcolor</p:attrName>
                                        </p:attrNameLst>
                                      </p:cBhvr>
                                      <p:to>
                                        <a:srgbClr val="92D050"/>
                                      </p:to>
                                    </p:animClr>
                                    <p:set>
                                      <p:cBhvr>
                                        <p:cTn id="23" dur="2000" fill="hold"/>
                                        <p:tgtEl>
                                          <p:spTgt spid="41"/>
                                        </p:tgtEl>
                                        <p:attrNameLst>
                                          <p:attrName>fill.type</p:attrName>
                                        </p:attrNameLst>
                                      </p:cBhvr>
                                      <p:to>
                                        <p:strVal val="solid"/>
                                      </p:to>
                                    </p:set>
                                    <p:set>
                                      <p:cBhvr>
                                        <p:cTn id="24" dur="2000" fill="hold"/>
                                        <p:tgtEl>
                                          <p:spTgt spid="4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animBg="1"/>
      <p:bldP spid="40" grpId="0"/>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34" name="TextBox 33">
            <a:extLst>
              <a:ext uri="{FF2B5EF4-FFF2-40B4-BE49-F238E27FC236}">
                <a16:creationId xmlns:a16="http://schemas.microsoft.com/office/drawing/2014/main" id="{7020F0A8-7E70-4E92-899C-73D5C07DB25C}"/>
              </a:ext>
            </a:extLst>
          </p:cNvPr>
          <p:cNvSpPr txBox="1"/>
          <p:nvPr/>
        </p:nvSpPr>
        <p:spPr>
          <a:xfrm>
            <a:off x="182364" y="207539"/>
            <a:ext cx="5357557" cy="6309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3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la </a:t>
            </a:r>
            <a:r>
              <a:rPr kumimoji="0" lang="en-GB" sz="3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3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 </a:t>
            </a:r>
            <a:r>
              <a:rPr kumimoji="0" lang="en-GB" sz="3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[9/9]</a:t>
            </a:r>
          </a:p>
        </p:txBody>
      </p:sp>
      <p:sp>
        <p:nvSpPr>
          <p:cNvPr id="36" name="TextBox 35">
            <a:extLst>
              <a:ext uri="{FF2B5EF4-FFF2-40B4-BE49-F238E27FC236}">
                <a16:creationId xmlns:a16="http://schemas.microsoft.com/office/drawing/2014/main" id="{F88BDC58-CA60-49C7-BF09-63AA328BDD77}"/>
              </a:ext>
            </a:extLst>
          </p:cNvPr>
          <p:cNvSpPr txBox="1"/>
          <p:nvPr/>
        </p:nvSpPr>
        <p:spPr>
          <a:xfrm>
            <a:off x="182364" y="5739233"/>
            <a:ext cx="52549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Commen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dit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-on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anglais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37" name="TextBox 36">
            <a:extLst>
              <a:ext uri="{FF2B5EF4-FFF2-40B4-BE49-F238E27FC236}">
                <a16:creationId xmlns:a16="http://schemas.microsoft.com/office/drawing/2014/main" id="{B98033B6-5C03-4165-8A08-7A9A0485A35A}"/>
              </a:ext>
            </a:extLst>
          </p:cNvPr>
          <p:cNvSpPr txBox="1"/>
          <p:nvPr/>
        </p:nvSpPr>
        <p:spPr>
          <a:xfrm>
            <a:off x="3991710" y="1652848"/>
            <a:ext cx="75022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C791BDC1-114A-43C8-A834-B49CBD651086}"/>
              </a:ext>
            </a:extLst>
          </p:cNvPr>
          <p:cNvSpPr txBox="1"/>
          <p:nvPr/>
        </p:nvSpPr>
        <p:spPr>
          <a:xfrm>
            <a:off x="3991709" y="2659559"/>
            <a:ext cx="75022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Rectangle: Rounded Corners 38">
            <a:extLst>
              <a:ext uri="{FF2B5EF4-FFF2-40B4-BE49-F238E27FC236}">
                <a16:creationId xmlns:a16="http://schemas.microsoft.com/office/drawing/2014/main" id="{C5D4F4AC-7A16-4C1D-8C21-66213BB6F10A}"/>
              </a:ext>
            </a:extLst>
          </p:cNvPr>
          <p:cNvSpPr/>
          <p:nvPr/>
        </p:nvSpPr>
        <p:spPr>
          <a:xfrm>
            <a:off x="3861919" y="1627674"/>
            <a:ext cx="1124262" cy="76944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BF849AA6-E8B2-4EC4-AB36-004BF4F0215E}"/>
              </a:ext>
            </a:extLst>
          </p:cNvPr>
          <p:cNvSpPr txBox="1"/>
          <p:nvPr/>
        </p:nvSpPr>
        <p:spPr>
          <a:xfrm>
            <a:off x="5437329" y="5104607"/>
            <a:ext cx="361028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male doctors</a:t>
            </a:r>
          </a:p>
        </p:txBody>
      </p:sp>
      <p:sp>
        <p:nvSpPr>
          <p:cNvPr id="41" name="TextBox 40">
            <a:extLst>
              <a:ext uri="{FF2B5EF4-FFF2-40B4-BE49-F238E27FC236}">
                <a16:creationId xmlns:a16="http://schemas.microsoft.com/office/drawing/2014/main" id="{B791E562-ECAE-4DC1-877E-2E9B87216097}"/>
              </a:ext>
            </a:extLst>
          </p:cNvPr>
          <p:cNvSpPr txBox="1"/>
          <p:nvPr/>
        </p:nvSpPr>
        <p:spPr>
          <a:xfrm>
            <a:off x="5437329" y="5700856"/>
            <a:ext cx="45510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male doctor</a:t>
            </a:r>
          </a:p>
        </p:txBody>
      </p:sp>
      <p:sp>
        <p:nvSpPr>
          <p:cNvPr id="42" name="TextBox 41">
            <a:extLst>
              <a:ext uri="{FF2B5EF4-FFF2-40B4-BE49-F238E27FC236}">
                <a16:creationId xmlns:a16="http://schemas.microsoft.com/office/drawing/2014/main" id="{825BABE7-1860-41CF-BAAC-F037E5E1D39A}"/>
              </a:ext>
            </a:extLst>
          </p:cNvPr>
          <p:cNvSpPr txBox="1"/>
          <p:nvPr/>
        </p:nvSpPr>
        <p:spPr>
          <a:xfrm>
            <a:off x="3926553" y="3478817"/>
            <a:ext cx="112426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7D9CD574-88EF-4942-91E1-5F7219900AF2}"/>
              </a:ext>
            </a:extLst>
          </p:cNvPr>
          <p:cNvSpPr txBox="1"/>
          <p:nvPr/>
        </p:nvSpPr>
        <p:spPr>
          <a:xfrm>
            <a:off x="6181151" y="3816811"/>
            <a:ext cx="3786951"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médecin</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2" descr="Médico, Abrigo Blanco, Estetoscopio, Salud, Healthcare">
            <a:extLst>
              <a:ext uri="{FF2B5EF4-FFF2-40B4-BE49-F238E27FC236}">
                <a16:creationId xmlns:a16="http://schemas.microsoft.com/office/drawing/2014/main" id="{6B8809F2-B917-4443-A2CF-926A118641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4750" y="312642"/>
            <a:ext cx="1699752" cy="3399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77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41"/>
                                        </p:tgtEl>
                                        <p:attrNameLst>
                                          <p:attrName>fillcolor</p:attrName>
                                        </p:attrNameLst>
                                      </p:cBhvr>
                                      <p:to>
                                        <a:srgbClr val="92D050"/>
                                      </p:to>
                                    </p:animClr>
                                    <p:set>
                                      <p:cBhvr>
                                        <p:cTn id="23" dur="2000" fill="hold"/>
                                        <p:tgtEl>
                                          <p:spTgt spid="41"/>
                                        </p:tgtEl>
                                        <p:attrNameLst>
                                          <p:attrName>fill.type</p:attrName>
                                        </p:attrNameLst>
                                      </p:cBhvr>
                                      <p:to>
                                        <p:strVal val="solid"/>
                                      </p:to>
                                    </p:set>
                                    <p:set>
                                      <p:cBhvr>
                                        <p:cTn id="24" dur="2000" fill="hold"/>
                                        <p:tgtEl>
                                          <p:spTgt spid="4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animBg="1"/>
      <p:bldP spid="40" grpId="0"/>
      <p:bldP spid="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7DFFF0A6-6F90-49B2-A8E3-F520A25FB4FD}"/>
              </a:ext>
            </a:extLst>
          </p:cNvPr>
          <p:cNvSpPr txBox="1"/>
          <p:nvPr/>
        </p:nvSpPr>
        <p:spPr>
          <a:xfrm>
            <a:off x="88755" y="9978"/>
            <a:ext cx="11281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Jean-Michel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décrit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des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personnes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mais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il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y a 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problème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avec le son*.</a:t>
            </a:r>
          </a:p>
        </p:txBody>
      </p:sp>
      <p:sp>
        <p:nvSpPr>
          <p:cNvPr id="24" name="CustomShape 6">
            <a:extLst>
              <a:ext uri="{FF2B5EF4-FFF2-40B4-BE49-F238E27FC236}">
                <a16:creationId xmlns:a16="http://schemas.microsoft.com/office/drawing/2014/main" id="{60B2D650-3CC9-4E19-A787-FA26B345D877}"/>
              </a:ext>
            </a:extLst>
          </p:cNvPr>
          <p:cNvSpPr/>
          <p:nvPr/>
        </p:nvSpPr>
        <p:spPr>
          <a:xfrm>
            <a:off x="122029" y="462223"/>
            <a:ext cx="156652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rPr>
              <a:t>.</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35" name="Picture 34">
            <a:extLst>
              <a:ext uri="{FF2B5EF4-FFF2-40B4-BE49-F238E27FC236}">
                <a16:creationId xmlns:a16="http://schemas.microsoft.com/office/drawing/2014/main" id="{5FC553BE-7885-4191-B58E-5CC051FE6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2688" y="527665"/>
            <a:ext cx="1121111" cy="1138359"/>
          </a:xfrm>
          <a:prstGeom prst="rect">
            <a:avLst/>
          </a:prstGeom>
        </p:spPr>
      </p:pic>
      <p:sp>
        <p:nvSpPr>
          <p:cNvPr id="37" name="CustomShape 14">
            <a:extLst>
              <a:ext uri="{FF2B5EF4-FFF2-40B4-BE49-F238E27FC236}">
                <a16:creationId xmlns:a16="http://schemas.microsoft.com/office/drawing/2014/main" id="{D39FC5C7-191A-4C9B-B870-6533DD19035C}"/>
              </a:ext>
            </a:extLst>
          </p:cNvPr>
          <p:cNvSpPr/>
          <p:nvPr/>
        </p:nvSpPr>
        <p:spPr>
          <a:xfrm>
            <a:off x="8244250" y="407426"/>
            <a:ext cx="1857271" cy="769500"/>
          </a:xfrm>
          <a:prstGeom prst="wedgeEllipseCallout">
            <a:avLst>
              <a:gd name="adj1" fmla="val 68213"/>
              <a:gd name="adj2" fmla="val 35687"/>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0" b="0" i="0" u="none" strike="noStrike" kern="0" cap="none" spc="-1" normalizeH="0" baseline="0" noProof="0" dirty="0">
              <a:ln>
                <a:noFill/>
              </a:ln>
              <a:solidFill>
                <a:srgbClr val="000000"/>
              </a:solidFill>
              <a:effectLst/>
              <a:uLnTx/>
              <a:uFillTx/>
              <a:latin typeface="Arial"/>
              <a:sym typeface="Arial"/>
            </a:endParaRPr>
          </a:p>
        </p:txBody>
      </p:sp>
      <p:graphicFrame>
        <p:nvGraphicFramePr>
          <p:cNvPr id="38" name="Table 37">
            <a:extLst>
              <a:ext uri="{FF2B5EF4-FFF2-40B4-BE49-F238E27FC236}">
                <a16:creationId xmlns:a16="http://schemas.microsoft.com/office/drawing/2014/main" id="{DC95FD44-11FF-4D8A-9368-047929911B6D}"/>
              </a:ext>
            </a:extLst>
          </p:cNvPr>
          <p:cNvGraphicFramePr>
            <a:graphicFrameLocks noGrp="1"/>
          </p:cNvGraphicFramePr>
          <p:nvPr/>
        </p:nvGraphicFramePr>
        <p:xfrm>
          <a:off x="530128" y="1524020"/>
          <a:ext cx="8187946" cy="4862322"/>
        </p:xfrm>
        <a:graphic>
          <a:graphicData uri="http://schemas.openxmlformats.org/drawingml/2006/table">
            <a:tbl>
              <a:tblPr firstRow="1" bandRow="1"/>
              <a:tblGrid>
                <a:gridCol w="761299">
                  <a:extLst>
                    <a:ext uri="{9D8B030D-6E8A-4147-A177-3AD203B41FA5}">
                      <a16:colId xmlns:a16="http://schemas.microsoft.com/office/drawing/2014/main" val="3798252510"/>
                    </a:ext>
                  </a:extLst>
                </a:gridCol>
                <a:gridCol w="2475549">
                  <a:extLst>
                    <a:ext uri="{9D8B030D-6E8A-4147-A177-3AD203B41FA5}">
                      <a16:colId xmlns:a16="http://schemas.microsoft.com/office/drawing/2014/main" val="2138714969"/>
                    </a:ext>
                  </a:extLst>
                </a:gridCol>
                <a:gridCol w="2475549">
                  <a:extLst>
                    <a:ext uri="{9D8B030D-6E8A-4147-A177-3AD203B41FA5}">
                      <a16:colId xmlns:a16="http://schemas.microsoft.com/office/drawing/2014/main" val="833131367"/>
                    </a:ext>
                  </a:extLst>
                </a:gridCol>
                <a:gridCol w="2475549">
                  <a:extLst>
                    <a:ext uri="{9D8B030D-6E8A-4147-A177-3AD203B41FA5}">
                      <a16:colId xmlns:a16="http://schemas.microsoft.com/office/drawing/2014/main" val="4140372380"/>
                    </a:ext>
                  </a:extLst>
                </a:gridCol>
              </a:tblGrid>
              <a:tr h="75913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200000"/>
                        </a:lnSpc>
                      </a:pPr>
                      <a:r>
                        <a:rPr lang="en-GB" sz="2400" b="0" dirty="0">
                          <a:solidFill>
                            <a:srgbClr val="002060"/>
                          </a:solidFill>
                          <a:latin typeface="Century Gothic" panose="020B0502020202020204" pitchFamily="34" charset="0"/>
                        </a:rPr>
                        <a:t> </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le    |    les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a:solidFill>
                            <a:srgbClr val="002060"/>
                          </a:solidFill>
                          <a:latin typeface="Century Gothic" panose="020B0502020202020204" pitchFamily="34" charset="0"/>
                        </a:rPr>
                        <a:t>visage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yeux</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506763796"/>
                  </a:ext>
                </a:extLst>
              </a:tr>
              <a:tr h="75913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le    |    les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cheveux</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nez</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924104720"/>
                  </a:ext>
                </a:extLst>
              </a:tr>
              <a:tr h="75913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le    |    les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yeux</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a:solidFill>
                            <a:srgbClr val="002060"/>
                          </a:solidFill>
                          <a:latin typeface="Century Gothic" panose="020B0502020202020204" pitchFamily="34" charset="0"/>
                        </a:rPr>
                        <a:t>visage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3141029676"/>
                  </a:ext>
                </a:extLst>
              </a:tr>
              <a:tr h="75913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  le   |    les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cheveux</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a:solidFill>
                            <a:srgbClr val="002060"/>
                          </a:solidFill>
                          <a:latin typeface="Century Gothic" panose="020B0502020202020204" pitchFamily="34" charset="0"/>
                        </a:rPr>
                        <a:t>visage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2354733658"/>
                  </a:ext>
                </a:extLst>
              </a:tr>
              <a:tr h="75913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les |    le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a:solidFill>
                            <a:srgbClr val="002060"/>
                          </a:solidFill>
                          <a:latin typeface="Century Gothic" panose="020B0502020202020204" pitchFamily="34" charset="0"/>
                        </a:rPr>
                        <a:t>visage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yeux</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1709462487"/>
                  </a:ext>
                </a:extLst>
              </a:tr>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les |    la</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a:solidFill>
                            <a:srgbClr val="002060"/>
                          </a:solidFill>
                          <a:latin typeface="Century Gothic" panose="020B0502020202020204" pitchFamily="34" charset="0"/>
                        </a:rPr>
                        <a:t>bouche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yeux</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570386500"/>
                  </a:ext>
                </a:extLst>
              </a:tr>
            </a:tbl>
          </a:graphicData>
        </a:graphic>
      </p:graphicFrame>
      <p:sp>
        <p:nvSpPr>
          <p:cNvPr id="41" name="Rectangle 40">
            <a:hlinkClick r:id="" action="ppaction://noaction">
              <a:snd r:embed="rId5" name="il_a_le_beep.wav"/>
            </a:hlinkClick>
            <a:extLst>
              <a:ext uri="{FF2B5EF4-FFF2-40B4-BE49-F238E27FC236}">
                <a16:creationId xmlns:a16="http://schemas.microsoft.com/office/drawing/2014/main" id="{18ACA3BF-3E2D-4335-A1FB-A0B422D98333}"/>
              </a:ext>
            </a:extLst>
          </p:cNvPr>
          <p:cNvSpPr/>
          <p:nvPr/>
        </p:nvSpPr>
        <p:spPr>
          <a:xfrm>
            <a:off x="626569" y="1680966"/>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60" name="Rectangle: Rounded Corners 59">
            <a:extLst>
              <a:ext uri="{FF2B5EF4-FFF2-40B4-BE49-F238E27FC236}">
                <a16:creationId xmlns:a16="http://schemas.microsoft.com/office/drawing/2014/main" id="{8864FACE-F70E-4079-B02A-B879872E0E84}"/>
              </a:ext>
            </a:extLst>
          </p:cNvPr>
          <p:cNvSpPr/>
          <p:nvPr/>
        </p:nvSpPr>
        <p:spPr>
          <a:xfrm>
            <a:off x="1509091" y="1831860"/>
            <a:ext cx="746057" cy="450887"/>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1" name="Rectangle: Rounded Corners 60">
            <a:extLst>
              <a:ext uri="{FF2B5EF4-FFF2-40B4-BE49-F238E27FC236}">
                <a16:creationId xmlns:a16="http://schemas.microsoft.com/office/drawing/2014/main" id="{2E27267A-372E-411A-A155-F7C8A6923464}"/>
              </a:ext>
            </a:extLst>
          </p:cNvPr>
          <p:cNvSpPr/>
          <p:nvPr/>
        </p:nvSpPr>
        <p:spPr>
          <a:xfrm>
            <a:off x="2768078" y="2644690"/>
            <a:ext cx="746057" cy="435739"/>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2" name="Rectangle: Rounded Corners 61">
            <a:extLst>
              <a:ext uri="{FF2B5EF4-FFF2-40B4-BE49-F238E27FC236}">
                <a16:creationId xmlns:a16="http://schemas.microsoft.com/office/drawing/2014/main" id="{5A2FA3BD-1347-4AA3-BC03-A45D8BF2F7F6}"/>
              </a:ext>
            </a:extLst>
          </p:cNvPr>
          <p:cNvSpPr/>
          <p:nvPr/>
        </p:nvSpPr>
        <p:spPr>
          <a:xfrm>
            <a:off x="2873007" y="3451246"/>
            <a:ext cx="746057" cy="443322"/>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Rounded Corners 62">
            <a:extLst>
              <a:ext uri="{FF2B5EF4-FFF2-40B4-BE49-F238E27FC236}">
                <a16:creationId xmlns:a16="http://schemas.microsoft.com/office/drawing/2014/main" id="{7073890A-B4FB-4757-88B9-FA4665BCE82E}"/>
              </a:ext>
            </a:extLst>
          </p:cNvPr>
          <p:cNvSpPr/>
          <p:nvPr/>
        </p:nvSpPr>
        <p:spPr>
          <a:xfrm>
            <a:off x="1568296" y="4253108"/>
            <a:ext cx="746057" cy="442242"/>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4" name="Rectangle: Rounded Corners 63">
            <a:extLst>
              <a:ext uri="{FF2B5EF4-FFF2-40B4-BE49-F238E27FC236}">
                <a16:creationId xmlns:a16="http://schemas.microsoft.com/office/drawing/2014/main" id="{8450BFD1-0671-4396-9BDD-0A3E6AD2EE08}"/>
              </a:ext>
            </a:extLst>
          </p:cNvPr>
          <p:cNvSpPr/>
          <p:nvPr/>
        </p:nvSpPr>
        <p:spPr>
          <a:xfrm>
            <a:off x="1611053" y="5038574"/>
            <a:ext cx="746057" cy="497725"/>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6D8320E7-D10F-4EF9-85FB-FE8AEDB57694}"/>
              </a:ext>
            </a:extLst>
          </p:cNvPr>
          <p:cNvSpPr txBox="1"/>
          <p:nvPr/>
        </p:nvSpPr>
        <p:spPr>
          <a:xfrm>
            <a:off x="1569717" y="531182"/>
            <a:ext cx="68114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‘le’, ‘la’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‘les’ ?</a:t>
            </a:r>
            <a:endParaRPr kumimoji="0" lang="en-GB" sz="2400" b="0" i="0" u="none" strike="noStrike" kern="1200" cap="none" spc="0" normalizeH="0" baseline="0" noProof="0" dirty="0">
              <a:ln>
                <a:noFill/>
              </a:ln>
              <a:solidFill>
                <a:srgbClr val="002060"/>
              </a:solidFill>
              <a:effectLst/>
              <a:uLnTx/>
              <a:uFillTx/>
              <a:latin typeface="Tw Cen MT" panose="020B0602020104020603"/>
            </a:endParaRPr>
          </a:p>
        </p:txBody>
      </p:sp>
      <p:sp>
        <p:nvSpPr>
          <p:cNvPr id="67" name="Rectangle: Rounded Corners 66">
            <a:extLst>
              <a:ext uri="{FF2B5EF4-FFF2-40B4-BE49-F238E27FC236}">
                <a16:creationId xmlns:a16="http://schemas.microsoft.com/office/drawing/2014/main" id="{13927581-4F9A-4830-911E-C2CA69DA36A2}"/>
              </a:ext>
            </a:extLst>
          </p:cNvPr>
          <p:cNvSpPr/>
          <p:nvPr/>
        </p:nvSpPr>
        <p:spPr>
          <a:xfrm>
            <a:off x="4342781" y="1810913"/>
            <a:ext cx="1257038" cy="435739"/>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8" name="Rectangle: Rounded Corners 67">
            <a:extLst>
              <a:ext uri="{FF2B5EF4-FFF2-40B4-BE49-F238E27FC236}">
                <a16:creationId xmlns:a16="http://schemas.microsoft.com/office/drawing/2014/main" id="{A581DF63-AF3B-4532-BF73-3398E5E4AB6C}"/>
              </a:ext>
            </a:extLst>
          </p:cNvPr>
          <p:cNvSpPr/>
          <p:nvPr/>
        </p:nvSpPr>
        <p:spPr>
          <a:xfrm>
            <a:off x="4174958" y="2653565"/>
            <a:ext cx="1708484" cy="435739"/>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9" name="Rectangle: Rounded Corners 68">
            <a:extLst>
              <a:ext uri="{FF2B5EF4-FFF2-40B4-BE49-F238E27FC236}">
                <a16:creationId xmlns:a16="http://schemas.microsoft.com/office/drawing/2014/main" id="{0B4C15B4-30AD-4DDD-B458-9B75EB22843F}"/>
              </a:ext>
            </a:extLst>
          </p:cNvPr>
          <p:cNvSpPr/>
          <p:nvPr/>
        </p:nvSpPr>
        <p:spPr>
          <a:xfrm>
            <a:off x="4349604" y="3427604"/>
            <a:ext cx="1279888" cy="435739"/>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0" name="Rectangle: Rounded Corners 69">
            <a:extLst>
              <a:ext uri="{FF2B5EF4-FFF2-40B4-BE49-F238E27FC236}">
                <a16:creationId xmlns:a16="http://schemas.microsoft.com/office/drawing/2014/main" id="{892B8064-0A03-4F7F-B027-59C8EBBBA5C9}"/>
              </a:ext>
            </a:extLst>
          </p:cNvPr>
          <p:cNvSpPr/>
          <p:nvPr/>
        </p:nvSpPr>
        <p:spPr>
          <a:xfrm>
            <a:off x="6807660" y="4265361"/>
            <a:ext cx="1325688" cy="435739"/>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Rounded Corners 70">
            <a:extLst>
              <a:ext uri="{FF2B5EF4-FFF2-40B4-BE49-F238E27FC236}">
                <a16:creationId xmlns:a16="http://schemas.microsoft.com/office/drawing/2014/main" id="{4FC9756B-3A7B-4FB5-AEB9-1E355EF0370B}"/>
              </a:ext>
            </a:extLst>
          </p:cNvPr>
          <p:cNvSpPr/>
          <p:nvPr/>
        </p:nvSpPr>
        <p:spPr>
          <a:xfrm>
            <a:off x="6829397" y="5061104"/>
            <a:ext cx="1279888" cy="435739"/>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2" name="TextBox 71">
            <a:extLst>
              <a:ext uri="{FF2B5EF4-FFF2-40B4-BE49-F238E27FC236}">
                <a16:creationId xmlns:a16="http://schemas.microsoft.com/office/drawing/2014/main" id="{DC1FB446-8C91-4B55-A98F-6D51724E0E7E}"/>
              </a:ext>
            </a:extLst>
          </p:cNvPr>
          <p:cNvSpPr txBox="1"/>
          <p:nvPr/>
        </p:nvSpPr>
        <p:spPr>
          <a:xfrm>
            <a:off x="770152" y="1023102"/>
            <a:ext cx="47020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Jean-Michel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décrit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quoi ?</a:t>
            </a:r>
          </a:p>
        </p:txBody>
      </p:sp>
      <p:sp>
        <p:nvSpPr>
          <p:cNvPr id="73" name="TextBox 72">
            <a:extLst>
              <a:ext uri="{FF2B5EF4-FFF2-40B4-BE49-F238E27FC236}">
                <a16:creationId xmlns:a16="http://schemas.microsoft.com/office/drawing/2014/main" id="{506F5724-68D4-4521-854A-2AAD1B01DD2F}"/>
              </a:ext>
            </a:extLst>
          </p:cNvPr>
          <p:cNvSpPr txBox="1"/>
          <p:nvPr/>
        </p:nvSpPr>
        <p:spPr>
          <a:xfrm>
            <a:off x="122029" y="970545"/>
            <a:ext cx="7460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Lis.</a:t>
            </a:r>
            <a:endParaRPr kumimoji="0" lang="en-GB" sz="2800" b="0" i="0" u="none" strike="noStrike" kern="1200" cap="none" spc="0" normalizeH="0" baseline="0" noProof="0" dirty="0">
              <a:ln>
                <a:noFill/>
              </a:ln>
              <a:solidFill>
                <a:srgbClr val="002060"/>
              </a:solidFill>
              <a:effectLst/>
              <a:uLnTx/>
              <a:uFillTx/>
              <a:latin typeface="Tw Cen MT" panose="020B0602020104020603"/>
            </a:endParaRPr>
          </a:p>
        </p:txBody>
      </p:sp>
      <p:pic>
        <p:nvPicPr>
          <p:cNvPr id="85" name="Picture 2" descr="Abstract, Eyes, Look, Ocular, Optical">
            <a:extLst>
              <a:ext uri="{FF2B5EF4-FFF2-40B4-BE49-F238E27FC236}">
                <a16:creationId xmlns:a16="http://schemas.microsoft.com/office/drawing/2014/main" id="{63DF8498-1FF0-4049-8786-AF43FCDE3A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9552" y="3370606"/>
            <a:ext cx="824493" cy="515308"/>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Girl, Face, Head, Ponytail, Pigtails">
            <a:extLst>
              <a:ext uri="{FF2B5EF4-FFF2-40B4-BE49-F238E27FC236}">
                <a16:creationId xmlns:a16="http://schemas.microsoft.com/office/drawing/2014/main" id="{B8A7E5F2-F1D9-4249-B5AA-77E5CCD6FA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0654" y="1617993"/>
            <a:ext cx="750692" cy="62865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4532169-C2C8-42BA-AE75-9ED86144B05C}"/>
              </a:ext>
            </a:extLst>
          </p:cNvPr>
          <p:cNvSpPr/>
          <p:nvPr/>
        </p:nvSpPr>
        <p:spPr>
          <a:xfrm>
            <a:off x="8457268" y="414313"/>
            <a:ext cx="1437933"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000" b="1" i="0" u="none" strike="noStrike" kern="0" cap="none" spc="-1" normalizeH="0" baseline="0" noProof="0" dirty="0">
                <a:ln>
                  <a:noFill/>
                </a:ln>
                <a:solidFill>
                  <a:srgbClr val="FFFFFF"/>
                </a:solidFill>
                <a:effectLst/>
                <a:uLnTx/>
                <a:uFillTx/>
                <a:latin typeface="Century Gothic"/>
                <a:sym typeface="Arial"/>
              </a:rPr>
              <a:t>le son – the sound</a:t>
            </a:r>
            <a:endParaRPr kumimoji="0" lang="en-GB" sz="2000" b="0" i="0" u="none" strike="noStrike" kern="0" cap="none" spc="-1" normalizeH="0" baseline="0" noProof="0" dirty="0">
              <a:ln>
                <a:noFill/>
              </a:ln>
              <a:solidFill>
                <a:srgbClr val="000000"/>
              </a:solidFill>
              <a:effectLst/>
              <a:uLnTx/>
              <a:uFillTx/>
              <a:latin typeface="Arial"/>
              <a:sym typeface="Arial"/>
            </a:endParaRPr>
          </a:p>
        </p:txBody>
      </p:sp>
      <p:sp>
        <p:nvSpPr>
          <p:cNvPr id="88" name="Rectangle 87">
            <a:hlinkClick r:id="" action="ppaction://noaction">
              <a:snd r:embed="rId8" name="Il_a_les_beep.wav"/>
            </a:hlinkClick>
            <a:extLst>
              <a:ext uri="{FF2B5EF4-FFF2-40B4-BE49-F238E27FC236}">
                <a16:creationId xmlns:a16="http://schemas.microsoft.com/office/drawing/2014/main" id="{9D0B3D6D-BFB5-4F17-80FC-F8F0F47E542E}"/>
              </a:ext>
            </a:extLst>
          </p:cNvPr>
          <p:cNvSpPr/>
          <p:nvPr/>
        </p:nvSpPr>
        <p:spPr>
          <a:xfrm>
            <a:off x="621152" y="2473749"/>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89" name="Rectangle 88">
            <a:hlinkClick r:id="" action="ppaction://noaction">
              <a:snd r:embed="rId9" name="elle_a_les_beep.wav"/>
            </a:hlinkClick>
            <a:extLst>
              <a:ext uri="{FF2B5EF4-FFF2-40B4-BE49-F238E27FC236}">
                <a16:creationId xmlns:a16="http://schemas.microsoft.com/office/drawing/2014/main" id="{2BB0317D-75ED-4F0F-9D38-ABC8A73DDC1D}"/>
              </a:ext>
            </a:extLst>
          </p:cNvPr>
          <p:cNvSpPr/>
          <p:nvPr/>
        </p:nvSpPr>
        <p:spPr>
          <a:xfrm>
            <a:off x="609838" y="3302883"/>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90" name="Rectangle 89">
            <a:hlinkClick r:id="" action="ppaction://noaction">
              <a:snd r:embed="rId10" name="elle_a_le_beep.wav"/>
            </a:hlinkClick>
            <a:extLst>
              <a:ext uri="{FF2B5EF4-FFF2-40B4-BE49-F238E27FC236}">
                <a16:creationId xmlns:a16="http://schemas.microsoft.com/office/drawing/2014/main" id="{3CF78758-8A70-435C-AF3E-0777F3CC4652}"/>
              </a:ext>
            </a:extLst>
          </p:cNvPr>
          <p:cNvSpPr/>
          <p:nvPr/>
        </p:nvSpPr>
        <p:spPr>
          <a:xfrm>
            <a:off x="609838" y="4107981"/>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91" name="Rectangle 90">
            <a:hlinkClick r:id="" action="ppaction://noaction">
              <a:snd r:embed="rId9" name="elle_a_les_beep.wav"/>
            </a:hlinkClick>
            <a:extLst>
              <a:ext uri="{FF2B5EF4-FFF2-40B4-BE49-F238E27FC236}">
                <a16:creationId xmlns:a16="http://schemas.microsoft.com/office/drawing/2014/main" id="{CB789824-CF00-4A16-9A84-6D4B0022E15D}"/>
              </a:ext>
            </a:extLst>
          </p:cNvPr>
          <p:cNvSpPr/>
          <p:nvPr/>
        </p:nvSpPr>
        <p:spPr>
          <a:xfrm>
            <a:off x="609837" y="4939182"/>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92" name="Rectangle 91">
            <a:hlinkClick r:id="" action="ppaction://noaction">
              <a:snd r:embed="rId11" name="il_a_la_beep.wav"/>
            </a:hlinkClick>
            <a:extLst>
              <a:ext uri="{FF2B5EF4-FFF2-40B4-BE49-F238E27FC236}">
                <a16:creationId xmlns:a16="http://schemas.microsoft.com/office/drawing/2014/main" id="{43BD01CC-4EBF-4B9C-B77B-51CFD1A5BA57}"/>
              </a:ext>
            </a:extLst>
          </p:cNvPr>
          <p:cNvSpPr/>
          <p:nvPr/>
        </p:nvSpPr>
        <p:spPr>
          <a:xfrm>
            <a:off x="609837" y="5731965"/>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93" name="Rectangle 92">
            <a:hlinkClick r:id="" action="ppaction://noaction">
              <a:snd r:embed="rId12" name="il_a_le_visage_beep.wav"/>
            </a:hlinkClick>
            <a:extLst>
              <a:ext uri="{FF2B5EF4-FFF2-40B4-BE49-F238E27FC236}">
                <a16:creationId xmlns:a16="http://schemas.microsoft.com/office/drawing/2014/main" id="{81CF3EEC-1DFB-472A-B6EE-C708B9CF7CF3}"/>
              </a:ext>
            </a:extLst>
          </p:cNvPr>
          <p:cNvSpPr/>
          <p:nvPr/>
        </p:nvSpPr>
        <p:spPr>
          <a:xfrm>
            <a:off x="8878488" y="1702965"/>
            <a:ext cx="568277" cy="523220"/>
          </a:xfrm>
          <a:prstGeom prst="rect">
            <a:avLst/>
          </a:prstGeom>
          <a:solidFill>
            <a:schemeClr val="accent6">
              <a:lumMod val="40000"/>
              <a:lumOff val="60000"/>
            </a:schemeClr>
          </a:solidFill>
          <a:ln w="1905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94" name="Rectangle 93">
            <a:hlinkClick r:id="" action="ppaction://noaction">
              <a:snd r:embed="rId13" name="il_a_les_cheveux_beep.wav"/>
            </a:hlinkClick>
            <a:extLst>
              <a:ext uri="{FF2B5EF4-FFF2-40B4-BE49-F238E27FC236}">
                <a16:creationId xmlns:a16="http://schemas.microsoft.com/office/drawing/2014/main" id="{9BFC9C36-9829-450F-A6FB-4E363AED0B29}"/>
              </a:ext>
            </a:extLst>
          </p:cNvPr>
          <p:cNvSpPr/>
          <p:nvPr/>
        </p:nvSpPr>
        <p:spPr>
          <a:xfrm>
            <a:off x="8873071" y="2495748"/>
            <a:ext cx="568277" cy="523220"/>
          </a:xfrm>
          <a:prstGeom prst="rect">
            <a:avLst/>
          </a:prstGeom>
          <a:solidFill>
            <a:schemeClr val="accent6">
              <a:lumMod val="40000"/>
              <a:lumOff val="60000"/>
            </a:schemeClr>
          </a:solidFill>
          <a:ln w="1905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95" name="Rectangle 94">
            <a:hlinkClick r:id="" action="ppaction://noaction">
              <a:snd r:embed="rId14" name="elle_a_les_yeux_beep_2.wav"/>
            </a:hlinkClick>
            <a:extLst>
              <a:ext uri="{FF2B5EF4-FFF2-40B4-BE49-F238E27FC236}">
                <a16:creationId xmlns:a16="http://schemas.microsoft.com/office/drawing/2014/main" id="{4C8BE71C-66F8-4071-8B68-0109C0C1A82F}"/>
              </a:ext>
            </a:extLst>
          </p:cNvPr>
          <p:cNvSpPr/>
          <p:nvPr/>
        </p:nvSpPr>
        <p:spPr>
          <a:xfrm>
            <a:off x="8861757" y="3324882"/>
            <a:ext cx="568277" cy="523220"/>
          </a:xfrm>
          <a:prstGeom prst="rect">
            <a:avLst/>
          </a:prstGeom>
          <a:solidFill>
            <a:schemeClr val="accent6">
              <a:lumMod val="40000"/>
              <a:lumOff val="60000"/>
            </a:schemeClr>
          </a:solidFill>
          <a:ln w="1905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96" name="Rectangle 95">
            <a:hlinkClick r:id="" action="ppaction://noaction">
              <a:snd r:embed="rId15" name="elle_a_le_visage_beep.wav"/>
            </a:hlinkClick>
            <a:extLst>
              <a:ext uri="{FF2B5EF4-FFF2-40B4-BE49-F238E27FC236}">
                <a16:creationId xmlns:a16="http://schemas.microsoft.com/office/drawing/2014/main" id="{77742E04-F184-4AFC-923B-6F7679D8D610}"/>
              </a:ext>
            </a:extLst>
          </p:cNvPr>
          <p:cNvSpPr/>
          <p:nvPr/>
        </p:nvSpPr>
        <p:spPr>
          <a:xfrm>
            <a:off x="8861757" y="4129980"/>
            <a:ext cx="568277" cy="523220"/>
          </a:xfrm>
          <a:prstGeom prst="rect">
            <a:avLst/>
          </a:prstGeom>
          <a:solidFill>
            <a:schemeClr val="accent6">
              <a:lumMod val="40000"/>
              <a:lumOff val="60000"/>
            </a:schemeClr>
          </a:solidFill>
          <a:ln w="1905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97" name="Rectangle 96">
            <a:hlinkClick r:id="" action="ppaction://noaction">
              <a:snd r:embed="rId16" name="elle_a_les_yeux_beep.wav"/>
            </a:hlinkClick>
            <a:extLst>
              <a:ext uri="{FF2B5EF4-FFF2-40B4-BE49-F238E27FC236}">
                <a16:creationId xmlns:a16="http://schemas.microsoft.com/office/drawing/2014/main" id="{375D90F8-74A4-4D40-8E7B-AF482F041E16}"/>
              </a:ext>
            </a:extLst>
          </p:cNvPr>
          <p:cNvSpPr/>
          <p:nvPr/>
        </p:nvSpPr>
        <p:spPr>
          <a:xfrm>
            <a:off x="8861756" y="4961181"/>
            <a:ext cx="568277" cy="523220"/>
          </a:xfrm>
          <a:prstGeom prst="rect">
            <a:avLst/>
          </a:prstGeom>
          <a:solidFill>
            <a:schemeClr val="accent6">
              <a:lumMod val="40000"/>
              <a:lumOff val="60000"/>
            </a:schemeClr>
          </a:solidFill>
          <a:ln w="1905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98" name="Rectangle 97">
            <a:hlinkClick r:id="" action="ppaction://noaction">
              <a:snd r:embed="rId17" name="il_a_la_bouche.wav"/>
            </a:hlinkClick>
            <a:extLst>
              <a:ext uri="{FF2B5EF4-FFF2-40B4-BE49-F238E27FC236}">
                <a16:creationId xmlns:a16="http://schemas.microsoft.com/office/drawing/2014/main" id="{681EDE0C-2535-4423-8792-720EAC606BCB}"/>
              </a:ext>
            </a:extLst>
          </p:cNvPr>
          <p:cNvSpPr/>
          <p:nvPr/>
        </p:nvSpPr>
        <p:spPr>
          <a:xfrm>
            <a:off x="8861756" y="5753964"/>
            <a:ext cx="568277" cy="523220"/>
          </a:xfrm>
          <a:prstGeom prst="rect">
            <a:avLst/>
          </a:prstGeom>
          <a:solidFill>
            <a:schemeClr val="accent6">
              <a:lumMod val="40000"/>
              <a:lumOff val="60000"/>
            </a:schemeClr>
          </a:solidFill>
          <a:ln w="1905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99" name="Rectangle: Rounded Corners 98">
            <a:extLst>
              <a:ext uri="{FF2B5EF4-FFF2-40B4-BE49-F238E27FC236}">
                <a16:creationId xmlns:a16="http://schemas.microsoft.com/office/drawing/2014/main" id="{6A14ABB5-1920-4605-8DC2-9905220E80C3}"/>
              </a:ext>
            </a:extLst>
          </p:cNvPr>
          <p:cNvSpPr/>
          <p:nvPr/>
        </p:nvSpPr>
        <p:spPr>
          <a:xfrm>
            <a:off x="2873006" y="5849996"/>
            <a:ext cx="746057" cy="497725"/>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0" name="Rectangle: Rounded Corners 99">
            <a:extLst>
              <a:ext uri="{FF2B5EF4-FFF2-40B4-BE49-F238E27FC236}">
                <a16:creationId xmlns:a16="http://schemas.microsoft.com/office/drawing/2014/main" id="{D6E233AA-0183-41C3-B470-A2F77CAC7251}"/>
              </a:ext>
            </a:extLst>
          </p:cNvPr>
          <p:cNvSpPr/>
          <p:nvPr/>
        </p:nvSpPr>
        <p:spPr>
          <a:xfrm>
            <a:off x="4251072" y="5852521"/>
            <a:ext cx="1536117" cy="497725"/>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F97F9523-276C-4FCD-8167-D6980EE1DA87}"/>
              </a:ext>
            </a:extLst>
          </p:cNvPr>
          <p:cNvGrpSpPr/>
          <p:nvPr/>
        </p:nvGrpSpPr>
        <p:grpSpPr>
          <a:xfrm>
            <a:off x="5983176" y="2278979"/>
            <a:ext cx="846221" cy="853765"/>
            <a:chOff x="7154779" y="1540189"/>
            <a:chExt cx="1792987" cy="1808971"/>
          </a:xfrm>
        </p:grpSpPr>
        <p:pic>
          <p:nvPicPr>
            <p:cNvPr id="101" name="Picture 2" descr="Face, Black, Man, Smile, Afro, Hair">
              <a:extLst>
                <a:ext uri="{FF2B5EF4-FFF2-40B4-BE49-F238E27FC236}">
                  <a16:creationId xmlns:a16="http://schemas.microsoft.com/office/drawing/2014/main" id="{85698D3B-0252-413F-97FC-F01B4CC614B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154779" y="1729910"/>
              <a:ext cx="1557338" cy="1619250"/>
            </a:xfrm>
            <a:prstGeom prst="rect">
              <a:avLst/>
            </a:prstGeom>
            <a:noFill/>
            <a:extLst>
              <a:ext uri="{909E8E84-426E-40DD-AFC4-6F175D3DCCD1}">
                <a14:hiddenFill xmlns:a14="http://schemas.microsoft.com/office/drawing/2010/main">
                  <a:solidFill>
                    <a:srgbClr val="FFFFFF"/>
                  </a:solidFill>
                </a14:hiddenFill>
              </a:ext>
            </a:extLst>
          </p:spPr>
        </p:pic>
        <p:cxnSp>
          <p:nvCxnSpPr>
            <p:cNvPr id="102" name="Straight Arrow Connector 101">
              <a:extLst>
                <a:ext uri="{FF2B5EF4-FFF2-40B4-BE49-F238E27FC236}">
                  <a16:creationId xmlns:a16="http://schemas.microsoft.com/office/drawing/2014/main" id="{FD3F2DC8-4D9C-44AC-9516-67B876738F50}"/>
                </a:ext>
              </a:extLst>
            </p:cNvPr>
            <p:cNvCxnSpPr/>
            <p:nvPr/>
          </p:nvCxnSpPr>
          <p:spPr>
            <a:xfrm flipH="1">
              <a:off x="8278295" y="1540189"/>
              <a:ext cx="669471" cy="64936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pic>
        <p:nvPicPr>
          <p:cNvPr id="103" name="Picture 2" descr="Girl, Face, Head, Ponytail, Pigtails">
            <a:extLst>
              <a:ext uri="{FF2B5EF4-FFF2-40B4-BE49-F238E27FC236}">
                <a16:creationId xmlns:a16="http://schemas.microsoft.com/office/drawing/2014/main" id="{45A3BF17-411C-4BCE-AAC1-BB6AC89E1D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5800" y="4109421"/>
            <a:ext cx="750692" cy="628659"/>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descr="Abstract, Eyes, Look, Ocular, Optical">
            <a:extLst>
              <a:ext uri="{FF2B5EF4-FFF2-40B4-BE49-F238E27FC236}">
                <a16:creationId xmlns:a16="http://schemas.microsoft.com/office/drawing/2014/main" id="{AF8F9949-63C3-4D5E-8F2B-C0FA31DF7E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73290" y="5018101"/>
            <a:ext cx="824493" cy="515308"/>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104" descr="A picture containing icon&#10;&#10;Description automatically generated">
            <a:extLst>
              <a:ext uri="{FF2B5EF4-FFF2-40B4-BE49-F238E27FC236}">
                <a16:creationId xmlns:a16="http://schemas.microsoft.com/office/drawing/2014/main" id="{D8706D08-4D84-4904-8F53-412C71D0A91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922971" y="5769471"/>
            <a:ext cx="415617" cy="578250"/>
          </a:xfrm>
          <a:prstGeom prst="rect">
            <a:avLst/>
          </a:prstGeom>
        </p:spPr>
      </p:pic>
    </p:spTree>
    <p:extLst>
      <p:ext uri="{BB962C8B-B14F-4D97-AF65-F5344CB8AC3E}">
        <p14:creationId xmlns:p14="http://schemas.microsoft.com/office/powerpoint/2010/main" val="337331563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500" fill="hold"/>
                                        <p:tgtEl>
                                          <p:spTgt spid="60"/>
                                        </p:tgtEl>
                                        <p:attrNameLst>
                                          <p:attrName>ppt_x</p:attrName>
                                        </p:attrNameLst>
                                      </p:cBhvr>
                                      <p:tavLst>
                                        <p:tav tm="0">
                                          <p:val>
                                            <p:strVal val="#ppt_x"/>
                                          </p:val>
                                        </p:tav>
                                        <p:tav tm="100000">
                                          <p:val>
                                            <p:strVal val="#ppt_x"/>
                                          </p:val>
                                        </p:tav>
                                      </p:tavLst>
                                    </p:anim>
                                    <p:anim calcmode="lin" valueType="num">
                                      <p:cBhvr additive="base">
                                        <p:cTn id="12"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1"/>
                                        </p:tgtEl>
                                        <p:attrNameLst>
                                          <p:attrName>style.visibility</p:attrName>
                                        </p:attrNameLst>
                                      </p:cBhvr>
                                      <p:to>
                                        <p:strVal val="visible"/>
                                      </p:to>
                                    </p:set>
                                    <p:anim calcmode="lin" valueType="num">
                                      <p:cBhvr additive="base">
                                        <p:cTn id="17" dur="500" fill="hold"/>
                                        <p:tgtEl>
                                          <p:spTgt spid="61"/>
                                        </p:tgtEl>
                                        <p:attrNameLst>
                                          <p:attrName>ppt_x</p:attrName>
                                        </p:attrNameLst>
                                      </p:cBhvr>
                                      <p:tavLst>
                                        <p:tav tm="0">
                                          <p:val>
                                            <p:strVal val="#ppt_x"/>
                                          </p:val>
                                        </p:tav>
                                        <p:tav tm="100000">
                                          <p:val>
                                            <p:strVal val="#ppt_x"/>
                                          </p:val>
                                        </p:tav>
                                      </p:tavLst>
                                    </p:anim>
                                    <p:anim calcmode="lin" valueType="num">
                                      <p:cBhvr additive="base">
                                        <p:cTn id="18"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anim calcmode="lin" valueType="num">
                                      <p:cBhvr additive="base">
                                        <p:cTn id="23" dur="500" fill="hold"/>
                                        <p:tgtEl>
                                          <p:spTgt spid="62"/>
                                        </p:tgtEl>
                                        <p:attrNameLst>
                                          <p:attrName>ppt_x</p:attrName>
                                        </p:attrNameLst>
                                      </p:cBhvr>
                                      <p:tavLst>
                                        <p:tav tm="0">
                                          <p:val>
                                            <p:strVal val="#ppt_x"/>
                                          </p:val>
                                        </p:tav>
                                        <p:tav tm="100000">
                                          <p:val>
                                            <p:strVal val="#ppt_x"/>
                                          </p:val>
                                        </p:tav>
                                      </p:tavLst>
                                    </p:anim>
                                    <p:anim calcmode="lin" valueType="num">
                                      <p:cBhvr additive="base">
                                        <p:cTn id="24"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3"/>
                                        </p:tgtEl>
                                        <p:attrNameLst>
                                          <p:attrName>style.visibility</p:attrName>
                                        </p:attrNameLst>
                                      </p:cBhvr>
                                      <p:to>
                                        <p:strVal val="visible"/>
                                      </p:to>
                                    </p:set>
                                    <p:anim calcmode="lin" valueType="num">
                                      <p:cBhvr additive="base">
                                        <p:cTn id="29" dur="500" fill="hold"/>
                                        <p:tgtEl>
                                          <p:spTgt spid="63"/>
                                        </p:tgtEl>
                                        <p:attrNameLst>
                                          <p:attrName>ppt_x</p:attrName>
                                        </p:attrNameLst>
                                      </p:cBhvr>
                                      <p:tavLst>
                                        <p:tav tm="0">
                                          <p:val>
                                            <p:strVal val="#ppt_x"/>
                                          </p:val>
                                        </p:tav>
                                        <p:tav tm="100000">
                                          <p:val>
                                            <p:strVal val="#ppt_x"/>
                                          </p:val>
                                        </p:tav>
                                      </p:tavLst>
                                    </p:anim>
                                    <p:anim calcmode="lin" valueType="num">
                                      <p:cBhvr additive="base">
                                        <p:cTn id="30"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anim calcmode="lin" valueType="num">
                                      <p:cBhvr additive="base">
                                        <p:cTn id="35" dur="500" fill="hold"/>
                                        <p:tgtEl>
                                          <p:spTgt spid="64"/>
                                        </p:tgtEl>
                                        <p:attrNameLst>
                                          <p:attrName>ppt_x</p:attrName>
                                        </p:attrNameLst>
                                      </p:cBhvr>
                                      <p:tavLst>
                                        <p:tav tm="0">
                                          <p:val>
                                            <p:strVal val="#ppt_x"/>
                                          </p:val>
                                        </p:tav>
                                        <p:tav tm="100000">
                                          <p:val>
                                            <p:strVal val="#ppt_x"/>
                                          </p:val>
                                        </p:tav>
                                      </p:tavLst>
                                    </p:anim>
                                    <p:anim calcmode="lin" valueType="num">
                                      <p:cBhvr additive="base">
                                        <p:cTn id="36"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99"/>
                                        </p:tgtEl>
                                        <p:attrNameLst>
                                          <p:attrName>style.visibility</p:attrName>
                                        </p:attrNameLst>
                                      </p:cBhvr>
                                      <p:to>
                                        <p:strVal val="visible"/>
                                      </p:to>
                                    </p:set>
                                    <p:anim calcmode="lin" valueType="num">
                                      <p:cBhvr additive="base">
                                        <p:cTn id="41" dur="500" fill="hold"/>
                                        <p:tgtEl>
                                          <p:spTgt spid="99"/>
                                        </p:tgtEl>
                                        <p:attrNameLst>
                                          <p:attrName>ppt_x</p:attrName>
                                        </p:attrNameLst>
                                      </p:cBhvr>
                                      <p:tavLst>
                                        <p:tav tm="0">
                                          <p:val>
                                            <p:strVal val="#ppt_x"/>
                                          </p:val>
                                        </p:tav>
                                        <p:tav tm="100000">
                                          <p:val>
                                            <p:strVal val="#ppt_x"/>
                                          </p:val>
                                        </p:tav>
                                      </p:tavLst>
                                    </p:anim>
                                    <p:anim calcmode="lin" valueType="num">
                                      <p:cBhvr additive="base">
                                        <p:cTn id="42"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9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67"/>
                                        </p:tgtEl>
                                        <p:attrNameLst>
                                          <p:attrName>style.visibility</p:attrName>
                                        </p:attrNameLst>
                                      </p:cBhvr>
                                      <p:to>
                                        <p:strVal val="visible"/>
                                      </p:to>
                                    </p:set>
                                    <p:anim calcmode="lin" valueType="num">
                                      <p:cBhvr additive="base">
                                        <p:cTn id="69" dur="500" fill="hold"/>
                                        <p:tgtEl>
                                          <p:spTgt spid="67"/>
                                        </p:tgtEl>
                                        <p:attrNameLst>
                                          <p:attrName>ppt_x</p:attrName>
                                        </p:attrNameLst>
                                      </p:cBhvr>
                                      <p:tavLst>
                                        <p:tav tm="0">
                                          <p:val>
                                            <p:strVal val="#ppt_x"/>
                                          </p:val>
                                        </p:tav>
                                        <p:tav tm="100000">
                                          <p:val>
                                            <p:strVal val="#ppt_x"/>
                                          </p:val>
                                        </p:tav>
                                      </p:tavLst>
                                    </p:anim>
                                    <p:anim calcmode="lin" valueType="num">
                                      <p:cBhvr additive="base">
                                        <p:cTn id="70"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68"/>
                                        </p:tgtEl>
                                        <p:attrNameLst>
                                          <p:attrName>style.visibility</p:attrName>
                                        </p:attrNameLst>
                                      </p:cBhvr>
                                      <p:to>
                                        <p:strVal val="visible"/>
                                      </p:to>
                                    </p:set>
                                    <p:anim calcmode="lin" valueType="num">
                                      <p:cBhvr additive="base">
                                        <p:cTn id="75" dur="500" fill="hold"/>
                                        <p:tgtEl>
                                          <p:spTgt spid="68"/>
                                        </p:tgtEl>
                                        <p:attrNameLst>
                                          <p:attrName>ppt_x</p:attrName>
                                        </p:attrNameLst>
                                      </p:cBhvr>
                                      <p:tavLst>
                                        <p:tav tm="0">
                                          <p:val>
                                            <p:strVal val="#ppt_x"/>
                                          </p:val>
                                        </p:tav>
                                        <p:tav tm="100000">
                                          <p:val>
                                            <p:strVal val="#ppt_x"/>
                                          </p:val>
                                        </p:tav>
                                      </p:tavLst>
                                    </p:anim>
                                    <p:anim calcmode="lin" valueType="num">
                                      <p:cBhvr additive="base">
                                        <p:cTn id="76"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69"/>
                                        </p:tgtEl>
                                        <p:attrNameLst>
                                          <p:attrName>style.visibility</p:attrName>
                                        </p:attrNameLst>
                                      </p:cBhvr>
                                      <p:to>
                                        <p:strVal val="visible"/>
                                      </p:to>
                                    </p:set>
                                    <p:anim calcmode="lin" valueType="num">
                                      <p:cBhvr additive="base">
                                        <p:cTn id="81" dur="500" fill="hold"/>
                                        <p:tgtEl>
                                          <p:spTgt spid="69"/>
                                        </p:tgtEl>
                                        <p:attrNameLst>
                                          <p:attrName>ppt_x</p:attrName>
                                        </p:attrNameLst>
                                      </p:cBhvr>
                                      <p:tavLst>
                                        <p:tav tm="0">
                                          <p:val>
                                            <p:strVal val="#ppt_x"/>
                                          </p:val>
                                        </p:tav>
                                        <p:tav tm="100000">
                                          <p:val>
                                            <p:strVal val="#ppt_x"/>
                                          </p:val>
                                        </p:tav>
                                      </p:tavLst>
                                    </p:anim>
                                    <p:anim calcmode="lin" valueType="num">
                                      <p:cBhvr additive="base">
                                        <p:cTn id="82"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70"/>
                                        </p:tgtEl>
                                        <p:attrNameLst>
                                          <p:attrName>style.visibility</p:attrName>
                                        </p:attrNameLst>
                                      </p:cBhvr>
                                      <p:to>
                                        <p:strVal val="visible"/>
                                      </p:to>
                                    </p:set>
                                    <p:anim calcmode="lin" valueType="num">
                                      <p:cBhvr additive="base">
                                        <p:cTn id="87" dur="500" fill="hold"/>
                                        <p:tgtEl>
                                          <p:spTgt spid="70"/>
                                        </p:tgtEl>
                                        <p:attrNameLst>
                                          <p:attrName>ppt_x</p:attrName>
                                        </p:attrNameLst>
                                      </p:cBhvr>
                                      <p:tavLst>
                                        <p:tav tm="0">
                                          <p:val>
                                            <p:strVal val="#ppt_x"/>
                                          </p:val>
                                        </p:tav>
                                        <p:tav tm="100000">
                                          <p:val>
                                            <p:strVal val="#ppt_x"/>
                                          </p:val>
                                        </p:tav>
                                      </p:tavLst>
                                    </p:anim>
                                    <p:anim calcmode="lin" valueType="num">
                                      <p:cBhvr additive="base">
                                        <p:cTn id="88"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71"/>
                                        </p:tgtEl>
                                        <p:attrNameLst>
                                          <p:attrName>style.visibility</p:attrName>
                                        </p:attrNameLst>
                                      </p:cBhvr>
                                      <p:to>
                                        <p:strVal val="visible"/>
                                      </p:to>
                                    </p:set>
                                    <p:anim calcmode="lin" valueType="num">
                                      <p:cBhvr additive="base">
                                        <p:cTn id="93" dur="500" fill="hold"/>
                                        <p:tgtEl>
                                          <p:spTgt spid="71"/>
                                        </p:tgtEl>
                                        <p:attrNameLst>
                                          <p:attrName>ppt_x</p:attrName>
                                        </p:attrNameLst>
                                      </p:cBhvr>
                                      <p:tavLst>
                                        <p:tav tm="0">
                                          <p:val>
                                            <p:strVal val="#ppt_x"/>
                                          </p:val>
                                        </p:tav>
                                        <p:tav tm="100000">
                                          <p:val>
                                            <p:strVal val="#ppt_x"/>
                                          </p:val>
                                        </p:tav>
                                      </p:tavLst>
                                    </p:anim>
                                    <p:anim calcmode="lin" valueType="num">
                                      <p:cBhvr additive="base">
                                        <p:cTn id="94"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100"/>
                                        </p:tgtEl>
                                        <p:attrNameLst>
                                          <p:attrName>style.visibility</p:attrName>
                                        </p:attrNameLst>
                                      </p:cBhvr>
                                      <p:to>
                                        <p:strVal val="visible"/>
                                      </p:to>
                                    </p:set>
                                    <p:anim calcmode="lin" valueType="num">
                                      <p:cBhvr additive="base">
                                        <p:cTn id="99" dur="500" fill="hold"/>
                                        <p:tgtEl>
                                          <p:spTgt spid="100"/>
                                        </p:tgtEl>
                                        <p:attrNameLst>
                                          <p:attrName>ppt_x</p:attrName>
                                        </p:attrNameLst>
                                      </p:cBhvr>
                                      <p:tavLst>
                                        <p:tav tm="0">
                                          <p:val>
                                            <p:strVal val="#ppt_x"/>
                                          </p:val>
                                        </p:tav>
                                        <p:tav tm="100000">
                                          <p:val>
                                            <p:strVal val="#ppt_x"/>
                                          </p:val>
                                        </p:tav>
                                      </p:tavLst>
                                    </p:anim>
                                    <p:anim calcmode="lin" valueType="num">
                                      <p:cBhvr additive="base">
                                        <p:cTn id="100"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87"/>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4"/>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85"/>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103"/>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104"/>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62" grpId="0" animBg="1"/>
      <p:bldP spid="63" grpId="0" animBg="1"/>
      <p:bldP spid="64" grpId="0" animBg="1"/>
      <p:bldP spid="66" grpId="0"/>
      <p:bldP spid="67" grpId="0" animBg="1"/>
      <p:bldP spid="68" grpId="0" animBg="1"/>
      <p:bldP spid="69" grpId="0" animBg="1"/>
      <p:bldP spid="70" grpId="0" animBg="1"/>
      <p:bldP spid="71" grpId="0" animBg="1"/>
      <p:bldP spid="72" grpId="0"/>
      <p:bldP spid="73" grpId="0"/>
      <p:bldP spid="93" grpId="0" animBg="1"/>
      <p:bldP spid="94" grpId="0" animBg="1"/>
      <p:bldP spid="95" grpId="0" animBg="1"/>
      <p:bldP spid="96" grpId="0" animBg="1"/>
      <p:bldP spid="97" grpId="0" animBg="1"/>
      <p:bldP spid="98" grpId="0" animBg="1"/>
      <p:bldP spid="99" grpId="0" animBg="1"/>
      <p:bldP spid="10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a:solidFill>
                  <a:srgbClr val="1E4E79"/>
                </a:solidFill>
                <a:latin typeface="Century Gothic" panose="020B0502020202020204" pitchFamily="34" charset="0"/>
                <a:ea typeface="Century Gothic"/>
                <a:cs typeface="Century Gothic"/>
                <a:sym typeface="Century Gothic"/>
              </a:rPr>
              <a:t>Adjectives following the noun</a:t>
            </a: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15" name="TextBox 14">
            <a:extLst>
              <a:ext uri="{FF2B5EF4-FFF2-40B4-BE49-F238E27FC236}">
                <a16:creationId xmlns:a16="http://schemas.microsoft.com/office/drawing/2014/main" id="{DA8C6075-FB5D-4407-B638-9515F23B0CF7}"/>
              </a:ext>
            </a:extLst>
          </p:cNvPr>
          <p:cNvSpPr txBox="1"/>
          <p:nvPr/>
        </p:nvSpPr>
        <p:spPr>
          <a:xfrm>
            <a:off x="353447" y="1437973"/>
            <a:ext cx="113962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know that many adjectives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follow</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noun.</a:t>
            </a:r>
          </a:p>
        </p:txBody>
      </p:sp>
      <p:sp>
        <p:nvSpPr>
          <p:cNvPr id="22" name="TextBox 21">
            <a:extLst>
              <a:ext uri="{FF2B5EF4-FFF2-40B4-BE49-F238E27FC236}">
                <a16:creationId xmlns:a16="http://schemas.microsoft.com/office/drawing/2014/main" id="{42DA2446-B2E3-40BA-B387-E024B0A6A8B6}"/>
              </a:ext>
            </a:extLst>
          </p:cNvPr>
          <p:cNvSpPr txBox="1"/>
          <p:nvPr/>
        </p:nvSpPr>
        <p:spPr>
          <a:xfrm>
            <a:off x="442313" y="2083913"/>
            <a:ext cx="558082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Examples:</a:t>
            </a:r>
          </a:p>
        </p:txBody>
      </p:sp>
      <p:sp>
        <p:nvSpPr>
          <p:cNvPr id="27" name="TextBox 26">
            <a:extLst>
              <a:ext uri="{FF2B5EF4-FFF2-40B4-BE49-F238E27FC236}">
                <a16:creationId xmlns:a16="http://schemas.microsoft.com/office/drawing/2014/main" id="{716F5205-3BCE-48E5-9195-83767D01971B}"/>
              </a:ext>
            </a:extLst>
          </p:cNvPr>
          <p:cNvSpPr txBox="1"/>
          <p:nvPr/>
        </p:nvSpPr>
        <p:spPr>
          <a:xfrm>
            <a:off x="353447" y="2728409"/>
            <a:ext cx="487707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 le visage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rond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2849381D-01BB-47F9-9D3C-C98CD6971CE0}"/>
              </a:ext>
            </a:extLst>
          </p:cNvPr>
          <p:cNvSpPr txBox="1"/>
          <p:nvPr/>
        </p:nvSpPr>
        <p:spPr>
          <a:xfrm>
            <a:off x="1130000" y="3192488"/>
            <a:ext cx="49108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has a </a:t>
            </a:r>
            <a:r>
              <a:rPr lang="en-GB" sz="2800" b="1" dirty="0">
                <a:solidFill>
                  <a:srgbClr val="002060"/>
                </a:solidFill>
                <a:latin typeface="Century Gothic" panose="020B0502020202020204" pitchFamily="34" charset="0"/>
              </a:rPr>
              <a:t>round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face.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AEF477AB-7973-4C78-83E7-D681028EF958}"/>
              </a:ext>
            </a:extLst>
          </p:cNvPr>
          <p:cNvSpPr txBox="1"/>
          <p:nvPr/>
        </p:nvSpPr>
        <p:spPr>
          <a:xfrm>
            <a:off x="-320927" y="4300097"/>
            <a:ext cx="622582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 les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yeux</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ronds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4" name="Google Shape;183;p8">
            <a:extLst>
              <a:ext uri="{FF2B5EF4-FFF2-40B4-BE49-F238E27FC236}">
                <a16:creationId xmlns:a16="http://schemas.microsoft.com/office/drawing/2014/main" id="{73A598AC-F28E-4786-AC26-B71AF89572F0}"/>
              </a:ext>
            </a:extLst>
          </p:cNvPr>
          <p:cNvPicPr preferRelativeResize="0"/>
          <p:nvPr/>
        </p:nvPicPr>
        <p:blipFill rotWithShape="1">
          <a:blip r:embed="rId4">
            <a:alphaModFix/>
          </a:blip>
          <a:srcRect/>
          <a:stretch/>
        </p:blipFill>
        <p:spPr>
          <a:xfrm>
            <a:off x="493927" y="3129998"/>
            <a:ext cx="634523" cy="671647"/>
          </a:xfrm>
          <a:prstGeom prst="rect">
            <a:avLst/>
          </a:prstGeom>
          <a:noFill/>
          <a:ln>
            <a:noFill/>
          </a:ln>
        </p:spPr>
      </p:pic>
      <p:pic>
        <p:nvPicPr>
          <p:cNvPr id="35" name="Google Shape;183;p8">
            <a:extLst>
              <a:ext uri="{FF2B5EF4-FFF2-40B4-BE49-F238E27FC236}">
                <a16:creationId xmlns:a16="http://schemas.microsoft.com/office/drawing/2014/main" id="{906B88FC-2B71-4FB1-90CD-F88009763382}"/>
              </a:ext>
            </a:extLst>
          </p:cNvPr>
          <p:cNvPicPr preferRelativeResize="0"/>
          <p:nvPr/>
        </p:nvPicPr>
        <p:blipFill rotWithShape="1">
          <a:blip r:embed="rId4">
            <a:alphaModFix/>
          </a:blip>
          <a:srcRect/>
          <a:stretch/>
        </p:blipFill>
        <p:spPr>
          <a:xfrm>
            <a:off x="442313" y="4639563"/>
            <a:ext cx="634523" cy="671647"/>
          </a:xfrm>
          <a:prstGeom prst="rect">
            <a:avLst/>
          </a:prstGeom>
          <a:noFill/>
          <a:ln>
            <a:noFill/>
          </a:ln>
        </p:spPr>
      </p:pic>
      <p:sp>
        <p:nvSpPr>
          <p:cNvPr id="23" name="TextBox 22">
            <a:extLst>
              <a:ext uri="{FF2B5EF4-FFF2-40B4-BE49-F238E27FC236}">
                <a16:creationId xmlns:a16="http://schemas.microsoft.com/office/drawing/2014/main" id="{043AD472-4F0D-43AD-9D17-B4AD4B6C1F2B}"/>
              </a:ext>
            </a:extLst>
          </p:cNvPr>
          <p:cNvSpPr txBox="1"/>
          <p:nvPr/>
        </p:nvSpPr>
        <p:spPr>
          <a:xfrm>
            <a:off x="1130000" y="4727396"/>
            <a:ext cx="49108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has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round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eyes.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DC5A0AAB-2BE9-4CB9-92FE-7AFA0506BA87}"/>
              </a:ext>
            </a:extLst>
          </p:cNvPr>
          <p:cNvSpPr txBox="1"/>
          <p:nvPr/>
        </p:nvSpPr>
        <p:spPr>
          <a:xfrm>
            <a:off x="95003" y="5702992"/>
            <a:ext cx="1164329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Remember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Adjectives agree (match) in gender and number with the noun they are describing.</a:t>
            </a:r>
          </a:p>
        </p:txBody>
      </p:sp>
      <p:sp>
        <p:nvSpPr>
          <p:cNvPr id="3" name="Oval 2">
            <a:extLst>
              <a:ext uri="{FF2B5EF4-FFF2-40B4-BE49-F238E27FC236}">
                <a16:creationId xmlns:a16="http://schemas.microsoft.com/office/drawing/2014/main" id="{4CA59430-D6B4-4C6F-9776-A8E7BF23C1A9}"/>
              </a:ext>
            </a:extLst>
          </p:cNvPr>
          <p:cNvSpPr/>
          <p:nvPr/>
        </p:nvSpPr>
        <p:spPr>
          <a:xfrm>
            <a:off x="1761423" y="2789180"/>
            <a:ext cx="384048" cy="428985"/>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AB1BB4D2-AB5B-4C74-B822-704051700E40}"/>
              </a:ext>
            </a:extLst>
          </p:cNvPr>
          <p:cNvSpPr/>
          <p:nvPr/>
        </p:nvSpPr>
        <p:spPr>
          <a:xfrm>
            <a:off x="1761423" y="4349935"/>
            <a:ext cx="634522" cy="439439"/>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Arrow Connector 4">
            <a:extLst>
              <a:ext uri="{FF2B5EF4-FFF2-40B4-BE49-F238E27FC236}">
                <a16:creationId xmlns:a16="http://schemas.microsoft.com/office/drawing/2014/main" id="{DBA54DB9-C1D5-4DB4-BAA9-7EC4C2E6EC32}"/>
              </a:ext>
            </a:extLst>
          </p:cNvPr>
          <p:cNvCxnSpPr>
            <a:cxnSpLocks/>
          </p:cNvCxnSpPr>
          <p:nvPr/>
        </p:nvCxnSpPr>
        <p:spPr>
          <a:xfrm>
            <a:off x="1293787" y="2574113"/>
            <a:ext cx="467636" cy="250217"/>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0EDF539-0B98-4DC5-8151-707E8C1E4697}"/>
              </a:ext>
            </a:extLst>
          </p:cNvPr>
          <p:cNvCxnSpPr>
            <a:cxnSpLocks/>
          </p:cNvCxnSpPr>
          <p:nvPr/>
        </p:nvCxnSpPr>
        <p:spPr>
          <a:xfrm>
            <a:off x="1358015" y="4017899"/>
            <a:ext cx="421064" cy="30037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21" name="Speech Bubble: Rectangle with Corners Rounded 20">
            <a:extLst>
              <a:ext uri="{FF2B5EF4-FFF2-40B4-BE49-F238E27FC236}">
                <a16:creationId xmlns:a16="http://schemas.microsoft.com/office/drawing/2014/main" id="{F005DE54-A5AB-42C3-8B0B-029AD7DFBD8D}"/>
              </a:ext>
            </a:extLst>
          </p:cNvPr>
          <p:cNvSpPr/>
          <p:nvPr/>
        </p:nvSpPr>
        <p:spPr>
          <a:xfrm>
            <a:off x="5536981" y="114141"/>
            <a:ext cx="4782247" cy="2080877"/>
          </a:xfrm>
          <a:prstGeom prst="wedgeRoundRectCallout">
            <a:avLst>
              <a:gd name="adj1" fmla="val -9194"/>
              <a:gd name="adj2" fmla="val 6620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French we often use the definite article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these descriptions.  In English, we leave it out or use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e.g., </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has </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round face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759BD7F9-81D7-45CA-BADE-C6406828B590}"/>
              </a:ext>
            </a:extLst>
          </p:cNvPr>
          <p:cNvSpPr txBox="1"/>
          <p:nvPr/>
        </p:nvSpPr>
        <p:spPr>
          <a:xfrm>
            <a:off x="6184926" y="2715179"/>
            <a:ext cx="487707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 le visage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ovale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30365BBE-BC22-443D-B241-5223248347D8}"/>
              </a:ext>
            </a:extLst>
          </p:cNvPr>
          <p:cNvSpPr txBox="1"/>
          <p:nvPr/>
        </p:nvSpPr>
        <p:spPr>
          <a:xfrm>
            <a:off x="6872878" y="3156292"/>
            <a:ext cx="49108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has an </a:t>
            </a:r>
            <a:r>
              <a:rPr lang="en-GB" sz="2800" b="1" dirty="0">
                <a:solidFill>
                  <a:srgbClr val="002060"/>
                </a:solidFill>
                <a:latin typeface="Century Gothic" panose="020B0502020202020204" pitchFamily="34" charset="0"/>
              </a:rPr>
              <a:t>oval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face.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3" name="Google Shape;183;p8">
            <a:extLst>
              <a:ext uri="{FF2B5EF4-FFF2-40B4-BE49-F238E27FC236}">
                <a16:creationId xmlns:a16="http://schemas.microsoft.com/office/drawing/2014/main" id="{0AE0FDFD-B529-4736-AF45-4187C6FAD8F8}"/>
              </a:ext>
            </a:extLst>
          </p:cNvPr>
          <p:cNvPicPr preferRelativeResize="0"/>
          <p:nvPr/>
        </p:nvPicPr>
        <p:blipFill rotWithShape="1">
          <a:blip r:embed="rId4">
            <a:alphaModFix/>
          </a:blip>
          <a:srcRect/>
          <a:stretch/>
        </p:blipFill>
        <p:spPr>
          <a:xfrm>
            <a:off x="6236805" y="3093802"/>
            <a:ext cx="634523" cy="671647"/>
          </a:xfrm>
          <a:prstGeom prst="rect">
            <a:avLst/>
          </a:prstGeom>
          <a:noFill/>
          <a:ln>
            <a:noFill/>
          </a:ln>
        </p:spPr>
      </p:pic>
      <p:sp>
        <p:nvSpPr>
          <p:cNvPr id="36" name="Oval 35">
            <a:extLst>
              <a:ext uri="{FF2B5EF4-FFF2-40B4-BE49-F238E27FC236}">
                <a16:creationId xmlns:a16="http://schemas.microsoft.com/office/drawing/2014/main" id="{8D81D2C6-9FE9-45E9-98C4-947BAE91CAE1}"/>
              </a:ext>
            </a:extLst>
          </p:cNvPr>
          <p:cNvSpPr/>
          <p:nvPr/>
        </p:nvSpPr>
        <p:spPr>
          <a:xfrm>
            <a:off x="7536123" y="2763503"/>
            <a:ext cx="384048" cy="428985"/>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7" name="Straight Arrow Connector 36">
            <a:extLst>
              <a:ext uri="{FF2B5EF4-FFF2-40B4-BE49-F238E27FC236}">
                <a16:creationId xmlns:a16="http://schemas.microsoft.com/office/drawing/2014/main" id="{89964D35-86C4-47B1-B23D-BBEC3AD1795A}"/>
              </a:ext>
            </a:extLst>
          </p:cNvPr>
          <p:cNvCxnSpPr>
            <a:cxnSpLocks/>
          </p:cNvCxnSpPr>
          <p:nvPr/>
        </p:nvCxnSpPr>
        <p:spPr>
          <a:xfrm>
            <a:off x="7068487" y="2548436"/>
            <a:ext cx="467636" cy="250217"/>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EF60DAEC-7E76-46AE-B7D0-9EB3D1E99801}"/>
              </a:ext>
            </a:extLst>
          </p:cNvPr>
          <p:cNvSpPr txBox="1"/>
          <p:nvPr/>
        </p:nvSpPr>
        <p:spPr>
          <a:xfrm>
            <a:off x="5448433" y="4234378"/>
            <a:ext cx="622582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 les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cheveux</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longs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bruns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39" name="Google Shape;183;p8">
            <a:extLst>
              <a:ext uri="{FF2B5EF4-FFF2-40B4-BE49-F238E27FC236}">
                <a16:creationId xmlns:a16="http://schemas.microsoft.com/office/drawing/2014/main" id="{2D43C35C-5B7D-4177-8C2D-5D54B3632888}"/>
              </a:ext>
            </a:extLst>
          </p:cNvPr>
          <p:cNvPicPr preferRelativeResize="0"/>
          <p:nvPr/>
        </p:nvPicPr>
        <p:blipFill rotWithShape="1">
          <a:blip r:embed="rId4">
            <a:alphaModFix/>
          </a:blip>
          <a:srcRect/>
          <a:stretch/>
        </p:blipFill>
        <p:spPr>
          <a:xfrm>
            <a:off x="5157013" y="4633314"/>
            <a:ext cx="634523" cy="671647"/>
          </a:xfrm>
          <a:prstGeom prst="rect">
            <a:avLst/>
          </a:prstGeom>
          <a:noFill/>
          <a:ln>
            <a:noFill/>
          </a:ln>
        </p:spPr>
      </p:pic>
      <p:sp>
        <p:nvSpPr>
          <p:cNvPr id="40" name="TextBox 39">
            <a:extLst>
              <a:ext uri="{FF2B5EF4-FFF2-40B4-BE49-F238E27FC236}">
                <a16:creationId xmlns:a16="http://schemas.microsoft.com/office/drawing/2014/main" id="{1D4AC602-0D81-4E30-A58C-324F725F51CB}"/>
              </a:ext>
            </a:extLst>
          </p:cNvPr>
          <p:cNvSpPr txBox="1"/>
          <p:nvPr/>
        </p:nvSpPr>
        <p:spPr>
          <a:xfrm>
            <a:off x="5831346" y="4733587"/>
            <a:ext cx="49108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has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long, brown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hair.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Oval 40">
            <a:extLst>
              <a:ext uri="{FF2B5EF4-FFF2-40B4-BE49-F238E27FC236}">
                <a16:creationId xmlns:a16="http://schemas.microsoft.com/office/drawing/2014/main" id="{FA85C5F9-AAF3-4556-90F0-F2A8E20D4325}"/>
              </a:ext>
            </a:extLst>
          </p:cNvPr>
          <p:cNvSpPr/>
          <p:nvPr/>
        </p:nvSpPr>
        <p:spPr>
          <a:xfrm>
            <a:off x="6433965" y="4284119"/>
            <a:ext cx="634522" cy="439439"/>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2" name="Straight Arrow Connector 41">
            <a:extLst>
              <a:ext uri="{FF2B5EF4-FFF2-40B4-BE49-F238E27FC236}">
                <a16:creationId xmlns:a16="http://schemas.microsoft.com/office/drawing/2014/main" id="{8714B4A4-AA7F-4913-B200-FFF4E55BA1E0}"/>
              </a:ext>
            </a:extLst>
          </p:cNvPr>
          <p:cNvCxnSpPr>
            <a:cxnSpLocks/>
          </p:cNvCxnSpPr>
          <p:nvPr/>
        </p:nvCxnSpPr>
        <p:spPr>
          <a:xfrm>
            <a:off x="6030557" y="3952083"/>
            <a:ext cx="421064" cy="30037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37045256-B18D-4A39-BC7B-6B6F86E961DF}"/>
              </a:ext>
            </a:extLst>
          </p:cNvPr>
          <p:cNvSpPr/>
          <p:nvPr/>
        </p:nvSpPr>
        <p:spPr>
          <a:xfrm>
            <a:off x="3200252" y="4349935"/>
            <a:ext cx="1155180" cy="414241"/>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331F74A9-3860-4BEB-967B-CE7B6A15A7B5}"/>
              </a:ext>
            </a:extLst>
          </p:cNvPr>
          <p:cNvSpPr/>
          <p:nvPr/>
        </p:nvSpPr>
        <p:spPr>
          <a:xfrm>
            <a:off x="8609472" y="4308203"/>
            <a:ext cx="1021643" cy="414241"/>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1B431C3F-B6E7-4FFD-BC87-A28E62141A2F}"/>
              </a:ext>
            </a:extLst>
          </p:cNvPr>
          <p:cNvSpPr/>
          <p:nvPr/>
        </p:nvSpPr>
        <p:spPr>
          <a:xfrm>
            <a:off x="10054201" y="4306655"/>
            <a:ext cx="1148840" cy="414241"/>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Speech Bubble: Rectangle with Corners Rounded 42">
            <a:extLst>
              <a:ext uri="{FF2B5EF4-FFF2-40B4-BE49-F238E27FC236}">
                <a16:creationId xmlns:a16="http://schemas.microsoft.com/office/drawing/2014/main" id="{74C74FD8-24F4-47AD-ADE4-0A447CF90D5B}"/>
              </a:ext>
            </a:extLst>
          </p:cNvPr>
          <p:cNvSpPr/>
          <p:nvPr/>
        </p:nvSpPr>
        <p:spPr>
          <a:xfrm>
            <a:off x="7197436" y="3005424"/>
            <a:ext cx="4782247" cy="1150713"/>
          </a:xfrm>
          <a:prstGeom prst="wedgeRoundRectCallout">
            <a:avLst>
              <a:gd name="adj1" fmla="val -9194"/>
              <a:gd name="adj2" fmla="val 6620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When there are two adjectives after the noun, join them with ‘et’ (and).</a:t>
            </a:r>
            <a:endPar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2497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ppt_x"/>
                                          </p:val>
                                        </p:tav>
                                        <p:tav tm="100000">
                                          <p:val>
                                            <p:strVal val="#ppt_x"/>
                                          </p:val>
                                        </p:tav>
                                      </p:tavLst>
                                    </p:anim>
                                    <p:anim calcmode="lin" valueType="num">
                                      <p:cBhvr additive="base">
                                        <p:cTn id="2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500" fill="hold"/>
                                        <p:tgtEl>
                                          <p:spTgt spid="33"/>
                                        </p:tgtEl>
                                        <p:attrNameLst>
                                          <p:attrName>ppt_x</p:attrName>
                                        </p:attrNameLst>
                                      </p:cBhvr>
                                      <p:tavLst>
                                        <p:tav tm="0">
                                          <p:val>
                                            <p:strVal val="#ppt_x"/>
                                          </p:val>
                                        </p:tav>
                                        <p:tav tm="100000">
                                          <p:val>
                                            <p:strVal val="#ppt_x"/>
                                          </p:val>
                                        </p:tav>
                                      </p:tavLst>
                                    </p:anim>
                                    <p:anim calcmode="lin" valueType="num">
                                      <p:cBhvr additive="base">
                                        <p:cTn id="3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500" fill="hold"/>
                                        <p:tgtEl>
                                          <p:spTgt spid="35"/>
                                        </p:tgtEl>
                                        <p:attrNameLst>
                                          <p:attrName>ppt_x</p:attrName>
                                        </p:attrNameLst>
                                      </p:cBhvr>
                                      <p:tavLst>
                                        <p:tav tm="0">
                                          <p:val>
                                            <p:strVal val="#ppt_x"/>
                                          </p:val>
                                        </p:tav>
                                        <p:tav tm="100000">
                                          <p:val>
                                            <p:strVal val="#ppt_x"/>
                                          </p:val>
                                        </p:tav>
                                      </p:tavLst>
                                    </p:anim>
                                    <p:anim calcmode="lin" valueType="num">
                                      <p:cBhvr additive="base">
                                        <p:cTn id="5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39"/>
                                        </p:tgtEl>
                                        <p:attrNameLst>
                                          <p:attrName>style.visibility</p:attrName>
                                        </p:attrNameLst>
                                      </p:cBhvr>
                                      <p:to>
                                        <p:strVal val="visible"/>
                                      </p:to>
                                    </p:set>
                                    <p:anim calcmode="lin" valueType="num">
                                      <p:cBhvr additive="base">
                                        <p:cTn id="63" dur="500" fill="hold"/>
                                        <p:tgtEl>
                                          <p:spTgt spid="39"/>
                                        </p:tgtEl>
                                        <p:attrNameLst>
                                          <p:attrName>ppt_x</p:attrName>
                                        </p:attrNameLst>
                                      </p:cBhvr>
                                      <p:tavLst>
                                        <p:tav tm="0">
                                          <p:val>
                                            <p:strVal val="#ppt_x"/>
                                          </p:val>
                                        </p:tav>
                                        <p:tav tm="100000">
                                          <p:val>
                                            <p:strVal val="#ppt_x"/>
                                          </p:val>
                                        </p:tav>
                                      </p:tavLst>
                                    </p:anim>
                                    <p:anim calcmode="lin" valueType="num">
                                      <p:cBhvr additive="base">
                                        <p:cTn id="6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anim calcmode="lin" valueType="num">
                                      <p:cBhvr additive="base">
                                        <p:cTn id="91" dur="500" fill="hold"/>
                                        <p:tgtEl>
                                          <p:spTgt spid="21"/>
                                        </p:tgtEl>
                                        <p:attrNameLst>
                                          <p:attrName>ppt_x</p:attrName>
                                        </p:attrNameLst>
                                      </p:cBhvr>
                                      <p:tavLst>
                                        <p:tav tm="0">
                                          <p:val>
                                            <p:strVal val="#ppt_x"/>
                                          </p:val>
                                        </p:tav>
                                        <p:tav tm="100000">
                                          <p:val>
                                            <p:strVal val="#ppt_x"/>
                                          </p:val>
                                        </p:tav>
                                      </p:tavLst>
                                    </p:anim>
                                    <p:anim calcmode="lin" valueType="num">
                                      <p:cBhvr additive="base">
                                        <p:cTn id="9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21"/>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fade">
                                      <p:cBhvr>
                                        <p:cTn id="101" dur="500"/>
                                        <p:tgtEl>
                                          <p:spTgt spid="32"/>
                                        </p:tgtEl>
                                      </p:cBhvr>
                                    </p:animEffect>
                                  </p:childTnLst>
                                </p:cTn>
                              </p:par>
                              <p:par>
                                <p:cTn id="102" presetID="1" presetClass="entr" presetSubtype="0" fill="hold" grpId="0" nodeType="withEffect">
                                  <p:stCondLst>
                                    <p:cond delay="0"/>
                                  </p:stCondLst>
                                  <p:childTnLst>
                                    <p:set>
                                      <p:cBhvr>
                                        <p:cTn id="103" dur="1" fill="hold">
                                          <p:stCondLst>
                                            <p:cond delay="0"/>
                                          </p:stCondLst>
                                        </p:cTn>
                                        <p:tgtEl>
                                          <p:spTgt spid="7"/>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44"/>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45"/>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grpId="0" nodeType="clickEffect">
                                  <p:stCondLst>
                                    <p:cond delay="0"/>
                                  </p:stCondLst>
                                  <p:childTnLst>
                                    <p:set>
                                      <p:cBhvr>
                                        <p:cTn id="111" dur="1" fill="hold">
                                          <p:stCondLst>
                                            <p:cond delay="0"/>
                                          </p:stCondLst>
                                        </p:cTn>
                                        <p:tgtEl>
                                          <p:spTgt spid="43"/>
                                        </p:tgtEl>
                                        <p:attrNameLst>
                                          <p:attrName>style.visibility</p:attrName>
                                        </p:attrNameLst>
                                      </p:cBhvr>
                                      <p:to>
                                        <p:strVal val="visible"/>
                                      </p:to>
                                    </p:set>
                                    <p:anim calcmode="lin" valueType="num">
                                      <p:cBhvr additive="base">
                                        <p:cTn id="112" dur="500" fill="hold"/>
                                        <p:tgtEl>
                                          <p:spTgt spid="43"/>
                                        </p:tgtEl>
                                        <p:attrNameLst>
                                          <p:attrName>ppt_x</p:attrName>
                                        </p:attrNameLst>
                                      </p:cBhvr>
                                      <p:tavLst>
                                        <p:tav tm="0">
                                          <p:val>
                                            <p:strVal val="#ppt_x"/>
                                          </p:val>
                                        </p:tav>
                                        <p:tav tm="100000">
                                          <p:val>
                                            <p:strVal val="#ppt_x"/>
                                          </p:val>
                                        </p:tav>
                                      </p:tavLst>
                                    </p:anim>
                                    <p:anim calcmode="lin" valueType="num">
                                      <p:cBhvr additive="base">
                                        <p:cTn id="113"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2" grpId="0"/>
      <p:bldP spid="3" grpId="0" animBg="1"/>
      <p:bldP spid="16" grpId="0" animBg="1"/>
      <p:bldP spid="21" grpId="0" animBg="1"/>
      <p:bldP spid="21" grpId="1" animBg="1"/>
      <p:bldP spid="36" grpId="0" animBg="1"/>
      <p:bldP spid="41" grpId="0" animBg="1"/>
      <p:bldP spid="7" grpId="0" animBg="1"/>
      <p:bldP spid="44" grpId="0" animBg="1"/>
      <p:bldP spid="45" grpId="0" animBg="1"/>
      <p:bldP spid="4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23" name="TextBox 22">
            <a:hlinkClick r:id="" action="ppaction://noaction">
              <a:snd r:embed="rId4" name="Add_W12_18.3M.wav"/>
            </a:hlinkClick>
            <a:extLst>
              <a:ext uri="{FF2B5EF4-FFF2-40B4-BE49-F238E27FC236}">
                <a16:creationId xmlns:a16="http://schemas.microsoft.com/office/drawing/2014/main" id="{7DFFF0A6-6F90-49B2-A8E3-F520A25FB4FD}"/>
              </a:ext>
            </a:extLst>
          </p:cNvPr>
          <p:cNvSpPr txBox="1"/>
          <p:nvPr/>
        </p:nvSpPr>
        <p:spPr>
          <a:xfrm>
            <a:off x="88755" y="9978"/>
            <a:ext cx="112810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Le son*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bon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maintenant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sym typeface="Wingdings" panose="05000000000000000000" pitchFamily="2" charset="2"/>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5" name="Picture 34">
            <a:extLst>
              <a:ext uri="{FF2B5EF4-FFF2-40B4-BE49-F238E27FC236}">
                <a16:creationId xmlns:a16="http://schemas.microsoft.com/office/drawing/2014/main" id="{5FC553BE-7885-4191-B58E-5CC051FE6C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2688" y="527665"/>
            <a:ext cx="1121111" cy="1138359"/>
          </a:xfrm>
          <a:prstGeom prst="rect">
            <a:avLst/>
          </a:prstGeom>
        </p:spPr>
      </p:pic>
      <p:sp>
        <p:nvSpPr>
          <p:cNvPr id="37" name="CustomShape 14">
            <a:extLst>
              <a:ext uri="{FF2B5EF4-FFF2-40B4-BE49-F238E27FC236}">
                <a16:creationId xmlns:a16="http://schemas.microsoft.com/office/drawing/2014/main" id="{D39FC5C7-191A-4C9B-B870-6533DD19035C}"/>
              </a:ext>
            </a:extLst>
          </p:cNvPr>
          <p:cNvSpPr/>
          <p:nvPr/>
        </p:nvSpPr>
        <p:spPr>
          <a:xfrm>
            <a:off x="8244250" y="407426"/>
            <a:ext cx="1857271" cy="769500"/>
          </a:xfrm>
          <a:prstGeom prst="wedgeEllipseCallout">
            <a:avLst>
              <a:gd name="adj1" fmla="val 68213"/>
              <a:gd name="adj2" fmla="val 35687"/>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0" b="0" i="0" u="none" strike="noStrike" kern="0" cap="none" spc="-1" normalizeH="0" baseline="0" noProof="0" dirty="0">
              <a:ln>
                <a:noFill/>
              </a:ln>
              <a:solidFill>
                <a:srgbClr val="000000"/>
              </a:solidFill>
              <a:effectLst/>
              <a:uLnTx/>
              <a:uFillTx/>
              <a:latin typeface="Arial"/>
              <a:sym typeface="Arial"/>
            </a:endParaRPr>
          </a:p>
        </p:txBody>
      </p:sp>
      <p:graphicFrame>
        <p:nvGraphicFramePr>
          <p:cNvPr id="38" name="Table 37">
            <a:extLst>
              <a:ext uri="{FF2B5EF4-FFF2-40B4-BE49-F238E27FC236}">
                <a16:creationId xmlns:a16="http://schemas.microsoft.com/office/drawing/2014/main" id="{DC95FD44-11FF-4D8A-9368-047929911B6D}"/>
              </a:ext>
            </a:extLst>
          </p:cNvPr>
          <p:cNvGraphicFramePr>
            <a:graphicFrameLocks noGrp="1"/>
          </p:cNvGraphicFramePr>
          <p:nvPr/>
        </p:nvGraphicFramePr>
        <p:xfrm>
          <a:off x="66276" y="1639886"/>
          <a:ext cx="11957676" cy="4862322"/>
        </p:xfrm>
        <a:graphic>
          <a:graphicData uri="http://schemas.openxmlformats.org/drawingml/2006/table">
            <a:tbl>
              <a:tblPr firstRow="1" bandRow="1"/>
              <a:tblGrid>
                <a:gridCol w="972701">
                  <a:extLst>
                    <a:ext uri="{9D8B030D-6E8A-4147-A177-3AD203B41FA5}">
                      <a16:colId xmlns:a16="http://schemas.microsoft.com/office/drawing/2014/main" val="3798252510"/>
                    </a:ext>
                  </a:extLst>
                </a:gridCol>
                <a:gridCol w="2089234">
                  <a:extLst>
                    <a:ext uri="{9D8B030D-6E8A-4147-A177-3AD203B41FA5}">
                      <a16:colId xmlns:a16="http://schemas.microsoft.com/office/drawing/2014/main" val="2138714969"/>
                    </a:ext>
                  </a:extLst>
                </a:gridCol>
                <a:gridCol w="2406315">
                  <a:extLst>
                    <a:ext uri="{9D8B030D-6E8A-4147-A177-3AD203B41FA5}">
                      <a16:colId xmlns:a16="http://schemas.microsoft.com/office/drawing/2014/main" val="833131367"/>
                    </a:ext>
                  </a:extLst>
                </a:gridCol>
                <a:gridCol w="2466474">
                  <a:extLst>
                    <a:ext uri="{9D8B030D-6E8A-4147-A177-3AD203B41FA5}">
                      <a16:colId xmlns:a16="http://schemas.microsoft.com/office/drawing/2014/main" val="4140372380"/>
                    </a:ext>
                  </a:extLst>
                </a:gridCol>
                <a:gridCol w="4022952">
                  <a:extLst>
                    <a:ext uri="{9D8B030D-6E8A-4147-A177-3AD203B41FA5}">
                      <a16:colId xmlns:a16="http://schemas.microsoft.com/office/drawing/2014/main" val="2195971386"/>
                    </a:ext>
                  </a:extLst>
                </a:gridCol>
              </a:tblGrid>
              <a:tr h="75913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200000"/>
                        </a:lnSpc>
                      </a:pPr>
                      <a:r>
                        <a:rPr lang="en-GB" sz="2400" b="0" dirty="0">
                          <a:solidFill>
                            <a:srgbClr val="002060"/>
                          </a:solidFill>
                          <a:latin typeface="Century Gothic" panose="020B0502020202020204" pitchFamily="34" charset="0"/>
                        </a:rPr>
                        <a:t> </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le    |    les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a:solidFill>
                            <a:srgbClr val="002060"/>
                          </a:solidFill>
                          <a:latin typeface="Century Gothic" panose="020B0502020202020204" pitchFamily="34" charset="0"/>
                        </a:rPr>
                        <a:t>visage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yeux</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has </a:t>
                      </a:r>
                      <a:r>
                        <a:rPr lang="en-GB" sz="2800" b="1" dirty="0">
                          <a:solidFill>
                            <a:srgbClr val="002060"/>
                          </a:solidFill>
                          <a:latin typeface="Century Gothic" panose="020B0502020202020204" pitchFamily="34" charset="0"/>
                        </a:rPr>
                        <a:t>a round </a:t>
                      </a:r>
                      <a:r>
                        <a:rPr lang="en-GB" sz="2800" b="0" dirty="0">
                          <a:solidFill>
                            <a:srgbClr val="002060"/>
                          </a:solidFill>
                          <a:latin typeface="Century Gothic" panose="020B0502020202020204" pitchFamily="34" charset="0"/>
                        </a:rPr>
                        <a:t>face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506763796"/>
                  </a:ext>
                </a:extLst>
              </a:tr>
              <a:tr h="75913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le    |    les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cheveux</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nez</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has  </a:t>
                      </a:r>
                      <a:r>
                        <a:rPr lang="en-GB" sz="2800" b="1" dirty="0">
                          <a:solidFill>
                            <a:srgbClr val="002060"/>
                          </a:solidFill>
                          <a:latin typeface="Century Gothic" panose="020B0502020202020204" pitchFamily="34" charset="0"/>
                        </a:rPr>
                        <a:t>long  </a:t>
                      </a:r>
                      <a:r>
                        <a:rPr lang="en-GB" sz="2800" b="0" dirty="0">
                          <a:solidFill>
                            <a:srgbClr val="002060"/>
                          </a:solidFill>
                          <a:latin typeface="Century Gothic" panose="020B0502020202020204" pitchFamily="34" charset="0"/>
                        </a:rPr>
                        <a:t>hair</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924104720"/>
                  </a:ext>
                </a:extLst>
              </a:tr>
              <a:tr h="75913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le    |    les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yeux</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a:solidFill>
                            <a:srgbClr val="002060"/>
                          </a:solidFill>
                          <a:latin typeface="Century Gothic" panose="020B0502020202020204" pitchFamily="34" charset="0"/>
                        </a:rPr>
                        <a:t>visage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has </a:t>
                      </a:r>
                      <a:r>
                        <a:rPr lang="en-GB" sz="2800" b="1" dirty="0">
                          <a:solidFill>
                            <a:srgbClr val="002060"/>
                          </a:solidFill>
                          <a:latin typeface="Century Gothic" panose="020B0502020202020204" pitchFamily="34" charset="0"/>
                        </a:rPr>
                        <a:t>round</a:t>
                      </a:r>
                      <a:r>
                        <a:rPr lang="en-GB" sz="2800" b="0" dirty="0">
                          <a:solidFill>
                            <a:srgbClr val="002060"/>
                          </a:solidFill>
                          <a:latin typeface="Century Gothic" panose="020B0502020202020204" pitchFamily="34" charset="0"/>
                        </a:rPr>
                        <a:t> eyes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3141029676"/>
                  </a:ext>
                </a:extLst>
              </a:tr>
              <a:tr h="75913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  le   |    les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cheveux</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a:solidFill>
                            <a:srgbClr val="002060"/>
                          </a:solidFill>
                          <a:latin typeface="Century Gothic" panose="020B0502020202020204" pitchFamily="34" charset="0"/>
                        </a:rPr>
                        <a:t>visage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has </a:t>
                      </a:r>
                      <a:r>
                        <a:rPr lang="en-GB" sz="2800" b="1" dirty="0">
                          <a:solidFill>
                            <a:srgbClr val="002060"/>
                          </a:solidFill>
                          <a:latin typeface="Century Gothic" panose="020B0502020202020204" pitchFamily="34" charset="0"/>
                        </a:rPr>
                        <a:t>a green </a:t>
                      </a:r>
                      <a:r>
                        <a:rPr lang="en-GB" sz="2800" b="0" dirty="0">
                          <a:solidFill>
                            <a:srgbClr val="002060"/>
                          </a:solidFill>
                          <a:latin typeface="Century Gothic" panose="020B0502020202020204" pitchFamily="34" charset="0"/>
                        </a:rPr>
                        <a:t>face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2354733658"/>
                  </a:ext>
                </a:extLst>
              </a:tr>
              <a:tr h="75913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les |    le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a:solidFill>
                            <a:srgbClr val="002060"/>
                          </a:solidFill>
                          <a:latin typeface="Century Gothic" panose="020B0502020202020204" pitchFamily="34" charset="0"/>
                        </a:rPr>
                        <a:t>visage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yeux</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has  </a:t>
                      </a:r>
                      <a:r>
                        <a:rPr lang="en-GB" sz="2800" b="1" dirty="0">
                          <a:solidFill>
                            <a:srgbClr val="002060"/>
                          </a:solidFill>
                          <a:latin typeface="Century Gothic" panose="020B0502020202020204" pitchFamily="34" charset="0"/>
                        </a:rPr>
                        <a:t>grey</a:t>
                      </a:r>
                      <a:r>
                        <a:rPr lang="en-GB" sz="2800" b="0" dirty="0">
                          <a:solidFill>
                            <a:srgbClr val="002060"/>
                          </a:solidFill>
                          <a:latin typeface="Century Gothic" panose="020B0502020202020204" pitchFamily="34" charset="0"/>
                        </a:rPr>
                        <a:t>  eyes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1709462487"/>
                  </a:ext>
                </a:extLst>
              </a:tr>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les |    la</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a:solidFill>
                            <a:srgbClr val="002060"/>
                          </a:solidFill>
                          <a:latin typeface="Century Gothic" panose="020B0502020202020204" pitchFamily="34" charset="0"/>
                        </a:rPr>
                        <a:t>bouche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yeux</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has </a:t>
                      </a:r>
                      <a:r>
                        <a:rPr lang="en-GB" sz="2800" b="1" dirty="0">
                          <a:solidFill>
                            <a:srgbClr val="002060"/>
                          </a:solidFill>
                          <a:latin typeface="Century Gothic" panose="020B0502020202020204" pitchFamily="34" charset="0"/>
                        </a:rPr>
                        <a:t>a blue </a:t>
                      </a:r>
                      <a:r>
                        <a:rPr lang="en-GB" sz="2800" b="0" dirty="0">
                          <a:solidFill>
                            <a:srgbClr val="002060"/>
                          </a:solidFill>
                          <a:latin typeface="Century Gothic" panose="020B0502020202020204" pitchFamily="34" charset="0"/>
                        </a:rPr>
                        <a:t>mouth</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570386500"/>
                  </a:ext>
                </a:extLst>
              </a:tr>
            </a:tbl>
          </a:graphicData>
        </a:graphic>
      </p:graphicFrame>
      <p:sp>
        <p:nvSpPr>
          <p:cNvPr id="41" name="Rectangle 40">
            <a:hlinkClick r:id="" action="ppaction://noaction">
              <a:snd r:embed="rId6" name="il_a_le_visage_rond.wav"/>
            </a:hlinkClick>
            <a:extLst>
              <a:ext uri="{FF2B5EF4-FFF2-40B4-BE49-F238E27FC236}">
                <a16:creationId xmlns:a16="http://schemas.microsoft.com/office/drawing/2014/main" id="{18ACA3BF-3E2D-4335-A1FB-A0B422D98333}"/>
              </a:ext>
            </a:extLst>
          </p:cNvPr>
          <p:cNvSpPr/>
          <p:nvPr/>
        </p:nvSpPr>
        <p:spPr>
          <a:xfrm>
            <a:off x="237098" y="1775724"/>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60" name="Rectangle: Rounded Corners 59">
            <a:extLst>
              <a:ext uri="{FF2B5EF4-FFF2-40B4-BE49-F238E27FC236}">
                <a16:creationId xmlns:a16="http://schemas.microsoft.com/office/drawing/2014/main" id="{8864FACE-F70E-4079-B02A-B879872E0E84}"/>
              </a:ext>
            </a:extLst>
          </p:cNvPr>
          <p:cNvSpPr/>
          <p:nvPr/>
        </p:nvSpPr>
        <p:spPr>
          <a:xfrm>
            <a:off x="1097932" y="1950405"/>
            <a:ext cx="746057" cy="450887"/>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1" name="Rectangle: Rounded Corners 60">
            <a:extLst>
              <a:ext uri="{FF2B5EF4-FFF2-40B4-BE49-F238E27FC236}">
                <a16:creationId xmlns:a16="http://schemas.microsoft.com/office/drawing/2014/main" id="{2E27267A-372E-411A-A155-F7C8A6923464}"/>
              </a:ext>
            </a:extLst>
          </p:cNvPr>
          <p:cNvSpPr/>
          <p:nvPr/>
        </p:nvSpPr>
        <p:spPr>
          <a:xfrm>
            <a:off x="2327157" y="2808204"/>
            <a:ext cx="746057" cy="435739"/>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2" name="Rectangle: Rounded Corners 61">
            <a:extLst>
              <a:ext uri="{FF2B5EF4-FFF2-40B4-BE49-F238E27FC236}">
                <a16:creationId xmlns:a16="http://schemas.microsoft.com/office/drawing/2014/main" id="{5A2FA3BD-1347-4AA3-BC03-A45D8BF2F7F6}"/>
              </a:ext>
            </a:extLst>
          </p:cNvPr>
          <p:cNvSpPr/>
          <p:nvPr/>
        </p:nvSpPr>
        <p:spPr>
          <a:xfrm>
            <a:off x="2356918" y="3582244"/>
            <a:ext cx="746057" cy="443322"/>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Rounded Corners 62">
            <a:extLst>
              <a:ext uri="{FF2B5EF4-FFF2-40B4-BE49-F238E27FC236}">
                <a16:creationId xmlns:a16="http://schemas.microsoft.com/office/drawing/2014/main" id="{7073890A-B4FB-4757-88B9-FA4665BCE82E}"/>
              </a:ext>
            </a:extLst>
          </p:cNvPr>
          <p:cNvSpPr/>
          <p:nvPr/>
        </p:nvSpPr>
        <p:spPr>
          <a:xfrm>
            <a:off x="1157137" y="4371653"/>
            <a:ext cx="746057" cy="442242"/>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4" name="Rectangle: Rounded Corners 63">
            <a:extLst>
              <a:ext uri="{FF2B5EF4-FFF2-40B4-BE49-F238E27FC236}">
                <a16:creationId xmlns:a16="http://schemas.microsoft.com/office/drawing/2014/main" id="{8450BFD1-0671-4396-9BDD-0A3E6AD2EE08}"/>
              </a:ext>
            </a:extLst>
          </p:cNvPr>
          <p:cNvSpPr/>
          <p:nvPr/>
        </p:nvSpPr>
        <p:spPr>
          <a:xfrm>
            <a:off x="1199894" y="5157119"/>
            <a:ext cx="746057" cy="497725"/>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7" name="Rectangle: Rounded Corners 66">
            <a:extLst>
              <a:ext uri="{FF2B5EF4-FFF2-40B4-BE49-F238E27FC236}">
                <a16:creationId xmlns:a16="http://schemas.microsoft.com/office/drawing/2014/main" id="{13927581-4F9A-4830-911E-C2CA69DA36A2}"/>
              </a:ext>
            </a:extLst>
          </p:cNvPr>
          <p:cNvSpPr/>
          <p:nvPr/>
        </p:nvSpPr>
        <p:spPr>
          <a:xfrm>
            <a:off x="3674805" y="1950405"/>
            <a:ext cx="1257038" cy="435739"/>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8" name="Rectangle: Rounded Corners 67">
            <a:extLst>
              <a:ext uri="{FF2B5EF4-FFF2-40B4-BE49-F238E27FC236}">
                <a16:creationId xmlns:a16="http://schemas.microsoft.com/office/drawing/2014/main" id="{A581DF63-AF3B-4532-BF73-3398E5E4AB6C}"/>
              </a:ext>
            </a:extLst>
          </p:cNvPr>
          <p:cNvSpPr/>
          <p:nvPr/>
        </p:nvSpPr>
        <p:spPr>
          <a:xfrm>
            <a:off x="3506982" y="2793057"/>
            <a:ext cx="1708484" cy="435739"/>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9" name="Rectangle: Rounded Corners 68">
            <a:extLst>
              <a:ext uri="{FF2B5EF4-FFF2-40B4-BE49-F238E27FC236}">
                <a16:creationId xmlns:a16="http://schemas.microsoft.com/office/drawing/2014/main" id="{0B4C15B4-30AD-4DDD-B458-9B75EB22843F}"/>
              </a:ext>
            </a:extLst>
          </p:cNvPr>
          <p:cNvSpPr/>
          <p:nvPr/>
        </p:nvSpPr>
        <p:spPr>
          <a:xfrm>
            <a:off x="3681628" y="3567096"/>
            <a:ext cx="1279888" cy="435739"/>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0" name="Rectangle: Rounded Corners 69">
            <a:extLst>
              <a:ext uri="{FF2B5EF4-FFF2-40B4-BE49-F238E27FC236}">
                <a16:creationId xmlns:a16="http://schemas.microsoft.com/office/drawing/2014/main" id="{892B8064-0A03-4F7F-B027-59C8EBBBA5C9}"/>
              </a:ext>
            </a:extLst>
          </p:cNvPr>
          <p:cNvSpPr/>
          <p:nvPr/>
        </p:nvSpPr>
        <p:spPr>
          <a:xfrm>
            <a:off x="6096000" y="4397739"/>
            <a:ext cx="1325688" cy="435739"/>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Rounded Corners 70">
            <a:extLst>
              <a:ext uri="{FF2B5EF4-FFF2-40B4-BE49-F238E27FC236}">
                <a16:creationId xmlns:a16="http://schemas.microsoft.com/office/drawing/2014/main" id="{4FC9756B-3A7B-4FB5-AEB9-1E355EF0370B}"/>
              </a:ext>
            </a:extLst>
          </p:cNvPr>
          <p:cNvSpPr/>
          <p:nvPr/>
        </p:nvSpPr>
        <p:spPr>
          <a:xfrm>
            <a:off x="6250084" y="5199232"/>
            <a:ext cx="1279888" cy="435739"/>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4532169-C2C8-42BA-AE75-9ED86144B05C}"/>
              </a:ext>
            </a:extLst>
          </p:cNvPr>
          <p:cNvSpPr/>
          <p:nvPr/>
        </p:nvSpPr>
        <p:spPr>
          <a:xfrm>
            <a:off x="8457268" y="414313"/>
            <a:ext cx="1437933"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000" b="1" i="0" u="none" strike="noStrike" kern="0" cap="none" spc="-1" normalizeH="0" baseline="0" noProof="0" dirty="0">
                <a:ln>
                  <a:noFill/>
                </a:ln>
                <a:solidFill>
                  <a:srgbClr val="FFFFFF"/>
                </a:solidFill>
                <a:effectLst/>
                <a:uLnTx/>
                <a:uFillTx/>
                <a:latin typeface="Century Gothic"/>
                <a:sym typeface="Arial"/>
              </a:rPr>
              <a:t>le son – the sound</a:t>
            </a:r>
            <a:endParaRPr kumimoji="0" lang="en-GB" sz="2000" b="0" i="0" u="none" strike="noStrike" kern="0" cap="none" spc="-1" normalizeH="0" baseline="0" noProof="0" dirty="0">
              <a:ln>
                <a:noFill/>
              </a:ln>
              <a:solidFill>
                <a:srgbClr val="000000"/>
              </a:solidFill>
              <a:effectLst/>
              <a:uLnTx/>
              <a:uFillTx/>
              <a:latin typeface="Arial"/>
              <a:sym typeface="Arial"/>
            </a:endParaRPr>
          </a:p>
        </p:txBody>
      </p:sp>
      <p:sp>
        <p:nvSpPr>
          <p:cNvPr id="88" name="Rectangle 87">
            <a:hlinkClick r:id="" action="ppaction://noaction">
              <a:snd r:embed="rId7" name="il_a_les_cheveux_longs.wav"/>
            </a:hlinkClick>
            <a:extLst>
              <a:ext uri="{FF2B5EF4-FFF2-40B4-BE49-F238E27FC236}">
                <a16:creationId xmlns:a16="http://schemas.microsoft.com/office/drawing/2014/main" id="{9D0B3D6D-BFB5-4F17-80FC-F8F0F47E542E}"/>
              </a:ext>
            </a:extLst>
          </p:cNvPr>
          <p:cNvSpPr/>
          <p:nvPr/>
        </p:nvSpPr>
        <p:spPr>
          <a:xfrm>
            <a:off x="231681" y="2568507"/>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89" name="Rectangle 88">
            <a:hlinkClick r:id="" action="ppaction://noaction">
              <a:snd r:embed="rId8" name="elle_a_les_yeux_ronds.wav"/>
            </a:hlinkClick>
            <a:extLst>
              <a:ext uri="{FF2B5EF4-FFF2-40B4-BE49-F238E27FC236}">
                <a16:creationId xmlns:a16="http://schemas.microsoft.com/office/drawing/2014/main" id="{2BB0317D-75ED-4F0F-9D38-ABC8A73DDC1D}"/>
              </a:ext>
            </a:extLst>
          </p:cNvPr>
          <p:cNvSpPr/>
          <p:nvPr/>
        </p:nvSpPr>
        <p:spPr>
          <a:xfrm>
            <a:off x="220367" y="3397641"/>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90" name="Rectangle 89">
            <a:hlinkClick r:id="" action="ppaction://noaction">
              <a:snd r:embed="rId9" name="Elle_a_le_visage_vert.wav"/>
            </a:hlinkClick>
            <a:extLst>
              <a:ext uri="{FF2B5EF4-FFF2-40B4-BE49-F238E27FC236}">
                <a16:creationId xmlns:a16="http://schemas.microsoft.com/office/drawing/2014/main" id="{3CF78758-8A70-435C-AF3E-0777F3CC4652}"/>
              </a:ext>
            </a:extLst>
          </p:cNvPr>
          <p:cNvSpPr/>
          <p:nvPr/>
        </p:nvSpPr>
        <p:spPr>
          <a:xfrm>
            <a:off x="220367" y="4202739"/>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91" name="Rectangle 90">
            <a:hlinkClick r:id="" action="ppaction://noaction">
              <a:snd r:embed="rId10" name="Elle_a_les_yeux_gris.wav"/>
            </a:hlinkClick>
            <a:extLst>
              <a:ext uri="{FF2B5EF4-FFF2-40B4-BE49-F238E27FC236}">
                <a16:creationId xmlns:a16="http://schemas.microsoft.com/office/drawing/2014/main" id="{CB789824-CF00-4A16-9A84-6D4B0022E15D}"/>
              </a:ext>
            </a:extLst>
          </p:cNvPr>
          <p:cNvSpPr/>
          <p:nvPr/>
        </p:nvSpPr>
        <p:spPr>
          <a:xfrm>
            <a:off x="220366" y="5033940"/>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92" name="Rectangle 91">
            <a:hlinkClick r:id="" action="ppaction://noaction">
              <a:snd r:embed="rId11" name="il_a_la_bouche_bleue.wav"/>
            </a:hlinkClick>
            <a:extLst>
              <a:ext uri="{FF2B5EF4-FFF2-40B4-BE49-F238E27FC236}">
                <a16:creationId xmlns:a16="http://schemas.microsoft.com/office/drawing/2014/main" id="{43BD01CC-4EBF-4B9C-B77B-51CFD1A5BA57}"/>
              </a:ext>
            </a:extLst>
          </p:cNvPr>
          <p:cNvSpPr/>
          <p:nvPr/>
        </p:nvSpPr>
        <p:spPr>
          <a:xfrm>
            <a:off x="220366" y="5826723"/>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99" name="Rectangle: Rounded Corners 98">
            <a:extLst>
              <a:ext uri="{FF2B5EF4-FFF2-40B4-BE49-F238E27FC236}">
                <a16:creationId xmlns:a16="http://schemas.microsoft.com/office/drawing/2014/main" id="{6A14ABB5-1920-4605-8DC2-9905220E80C3}"/>
              </a:ext>
            </a:extLst>
          </p:cNvPr>
          <p:cNvSpPr/>
          <p:nvPr/>
        </p:nvSpPr>
        <p:spPr>
          <a:xfrm>
            <a:off x="2340360" y="5971065"/>
            <a:ext cx="746057" cy="497725"/>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0" name="Rectangle: Rounded Corners 99">
            <a:extLst>
              <a:ext uri="{FF2B5EF4-FFF2-40B4-BE49-F238E27FC236}">
                <a16:creationId xmlns:a16="http://schemas.microsoft.com/office/drawing/2014/main" id="{D6E233AA-0183-41C3-B470-A2F77CAC7251}"/>
              </a:ext>
            </a:extLst>
          </p:cNvPr>
          <p:cNvSpPr/>
          <p:nvPr/>
        </p:nvSpPr>
        <p:spPr>
          <a:xfrm>
            <a:off x="3583096" y="6017903"/>
            <a:ext cx="1536117" cy="435739"/>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5" name="Rectangle: Rounded Corners 44">
            <a:extLst>
              <a:ext uri="{FF2B5EF4-FFF2-40B4-BE49-F238E27FC236}">
                <a16:creationId xmlns:a16="http://schemas.microsoft.com/office/drawing/2014/main" id="{7694C5EE-3A8E-467E-958C-B72DD4BE80A5}"/>
              </a:ext>
            </a:extLst>
          </p:cNvPr>
          <p:cNvSpPr/>
          <p:nvPr/>
        </p:nvSpPr>
        <p:spPr>
          <a:xfrm>
            <a:off x="9166458" y="2025361"/>
            <a:ext cx="1457485" cy="316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alibri" panose="020F0502020204030204"/>
                <a:ea typeface="+mn-ea"/>
                <a:cs typeface="+mn-cs"/>
              </a:rPr>
              <a:t>_____</a:t>
            </a:r>
          </a:p>
        </p:txBody>
      </p:sp>
      <p:sp>
        <p:nvSpPr>
          <p:cNvPr id="46" name="Rectangle: Rounded Corners 45">
            <a:extLst>
              <a:ext uri="{FF2B5EF4-FFF2-40B4-BE49-F238E27FC236}">
                <a16:creationId xmlns:a16="http://schemas.microsoft.com/office/drawing/2014/main" id="{FCC4E6F9-5518-4E58-9F90-F43DB5035E43}"/>
              </a:ext>
            </a:extLst>
          </p:cNvPr>
          <p:cNvSpPr/>
          <p:nvPr/>
        </p:nvSpPr>
        <p:spPr>
          <a:xfrm>
            <a:off x="9402131" y="2750938"/>
            <a:ext cx="1121112" cy="5029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alibri" panose="020F0502020204030204"/>
                <a:ea typeface="+mn-ea"/>
                <a:cs typeface="+mn-cs"/>
              </a:rPr>
              <a:t>_____</a:t>
            </a:r>
          </a:p>
        </p:txBody>
      </p:sp>
      <p:sp>
        <p:nvSpPr>
          <p:cNvPr id="47" name="Rectangle: Rounded Corners 46">
            <a:extLst>
              <a:ext uri="{FF2B5EF4-FFF2-40B4-BE49-F238E27FC236}">
                <a16:creationId xmlns:a16="http://schemas.microsoft.com/office/drawing/2014/main" id="{AC99FBA8-F0A5-4802-827B-8D63836ABC7D}"/>
              </a:ext>
            </a:extLst>
          </p:cNvPr>
          <p:cNvSpPr/>
          <p:nvPr/>
        </p:nvSpPr>
        <p:spPr>
          <a:xfrm>
            <a:off x="9334644" y="3522634"/>
            <a:ext cx="1121112" cy="5029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alibri" panose="020F0502020204030204"/>
                <a:ea typeface="+mn-ea"/>
                <a:cs typeface="+mn-cs"/>
              </a:rPr>
              <a:t>_____</a:t>
            </a:r>
          </a:p>
        </p:txBody>
      </p:sp>
      <p:sp>
        <p:nvSpPr>
          <p:cNvPr id="48" name="Rectangle: Rounded Corners 47">
            <a:extLst>
              <a:ext uri="{FF2B5EF4-FFF2-40B4-BE49-F238E27FC236}">
                <a16:creationId xmlns:a16="http://schemas.microsoft.com/office/drawing/2014/main" id="{98DCBCEE-46E2-4647-A012-2D3D6B15134C}"/>
              </a:ext>
            </a:extLst>
          </p:cNvPr>
          <p:cNvSpPr/>
          <p:nvPr/>
        </p:nvSpPr>
        <p:spPr>
          <a:xfrm>
            <a:off x="9172885" y="4330546"/>
            <a:ext cx="1451058" cy="5029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alibri" panose="020F0502020204030204"/>
                <a:ea typeface="+mn-ea"/>
                <a:cs typeface="+mn-cs"/>
              </a:rPr>
              <a:t>_____</a:t>
            </a:r>
          </a:p>
        </p:txBody>
      </p:sp>
      <p:sp>
        <p:nvSpPr>
          <p:cNvPr id="49" name="Rectangle: Rounded Corners 48">
            <a:extLst>
              <a:ext uri="{FF2B5EF4-FFF2-40B4-BE49-F238E27FC236}">
                <a16:creationId xmlns:a16="http://schemas.microsoft.com/office/drawing/2014/main" id="{8BDE38EC-5965-41E1-8780-536D1F995030}"/>
              </a:ext>
            </a:extLst>
          </p:cNvPr>
          <p:cNvSpPr/>
          <p:nvPr/>
        </p:nvSpPr>
        <p:spPr>
          <a:xfrm>
            <a:off x="9334645" y="5164911"/>
            <a:ext cx="1121111" cy="5029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alibri" panose="020F0502020204030204"/>
                <a:ea typeface="+mn-ea"/>
                <a:cs typeface="+mn-cs"/>
              </a:rPr>
              <a:t>_____</a:t>
            </a:r>
          </a:p>
        </p:txBody>
      </p:sp>
      <p:sp>
        <p:nvSpPr>
          <p:cNvPr id="50" name="Rectangle: Rounded Corners 49">
            <a:extLst>
              <a:ext uri="{FF2B5EF4-FFF2-40B4-BE49-F238E27FC236}">
                <a16:creationId xmlns:a16="http://schemas.microsoft.com/office/drawing/2014/main" id="{77778A37-45E3-49C4-94F4-06E339483A9D}"/>
              </a:ext>
            </a:extLst>
          </p:cNvPr>
          <p:cNvSpPr/>
          <p:nvPr/>
        </p:nvSpPr>
        <p:spPr>
          <a:xfrm>
            <a:off x="9161453" y="5971065"/>
            <a:ext cx="1121111" cy="5029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alibri" panose="020F0502020204030204"/>
                <a:ea typeface="+mn-ea"/>
                <a:cs typeface="+mn-cs"/>
              </a:rPr>
              <a:t>_____</a:t>
            </a:r>
          </a:p>
        </p:txBody>
      </p:sp>
      <p:pic>
        <p:nvPicPr>
          <p:cNvPr id="34" name="Graphic 33" descr="Teacher">
            <a:extLst>
              <a:ext uri="{FF2B5EF4-FFF2-40B4-BE49-F238E27FC236}">
                <a16:creationId xmlns:a16="http://schemas.microsoft.com/office/drawing/2014/main" id="{141E65AB-4E8C-4D92-8B79-E5DF82AF600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6709" y="379137"/>
            <a:ext cx="914400" cy="914400"/>
          </a:xfrm>
          <a:prstGeom prst="rect">
            <a:avLst/>
          </a:prstGeom>
        </p:spPr>
      </p:pic>
      <p:sp>
        <p:nvSpPr>
          <p:cNvPr id="36" name="Speech Bubble: Rectangle with Corners Rounded 35">
            <a:hlinkClick r:id="" action="ppaction://noaction">
              <a:snd r:embed="rId14" name="Add_W12_18.4.wav"/>
            </a:hlinkClick>
            <a:extLst>
              <a:ext uri="{FF2B5EF4-FFF2-40B4-BE49-F238E27FC236}">
                <a16:creationId xmlns:a16="http://schemas.microsoft.com/office/drawing/2014/main" id="{9E2E2D87-191E-44DC-95DD-33974801D625}"/>
              </a:ext>
            </a:extLst>
          </p:cNvPr>
          <p:cNvSpPr/>
          <p:nvPr/>
        </p:nvSpPr>
        <p:spPr>
          <a:xfrm>
            <a:off x="998562" y="574082"/>
            <a:ext cx="5021000" cy="353318"/>
          </a:xfrm>
          <a:prstGeom prst="wedgeRoundRectCallout">
            <a:avLst>
              <a:gd name="adj1" fmla="val -52895"/>
              <a:gd name="adj2" fmla="val 1338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prstClr val="white"/>
                </a:solidFill>
                <a:effectLst/>
                <a:uLnTx/>
                <a:uFillTx/>
                <a:latin typeface="Century gothic"/>
                <a:ea typeface="Century Gothic"/>
              </a:rPr>
              <a:t>Écoute</a:t>
            </a:r>
            <a:r>
              <a:rPr kumimoji="0" lang="en-GB" sz="2000" b="1" i="0" u="none" strike="noStrike" kern="1200" cap="none" spc="-1" normalizeH="0" baseline="0" noProof="0" dirty="0">
                <a:ln>
                  <a:noFill/>
                </a:ln>
                <a:solidFill>
                  <a:prstClr val="white"/>
                </a:solidFill>
                <a:effectLst/>
                <a:uLnTx/>
                <a:uFillTx/>
                <a:latin typeface="Century gothic"/>
                <a:ea typeface="Century Gothic"/>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Comment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rPr>
              <a:t>sont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 les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rPr>
              <a:t>personnes</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 ?</a:t>
            </a:r>
            <a:endParaRPr kumimoji="0" lang="en-GB" sz="2000" b="0" i="0" u="none" strike="noStrike" kern="1200" cap="none" spc="0" normalizeH="0" baseline="0" noProof="0" dirty="0">
              <a:ln>
                <a:noFill/>
              </a:ln>
              <a:solidFill>
                <a:prstClr val="white"/>
              </a:solidFill>
              <a:effectLst/>
              <a:uLnTx/>
              <a:uFillTx/>
              <a:latin typeface="Tw Cen MT" panose="020B0602020104020603"/>
            </a:endParaRPr>
          </a:p>
        </p:txBody>
      </p:sp>
    </p:spTree>
    <p:extLst>
      <p:ext uri="{BB962C8B-B14F-4D97-AF65-F5344CB8AC3E}">
        <p14:creationId xmlns:p14="http://schemas.microsoft.com/office/powerpoint/2010/main" val="405878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animBg="1"/>
      <p:bldP spid="49" grpId="0" animBg="1"/>
      <p:bldP spid="5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34" name="TextBox 33">
            <a:extLst>
              <a:ext uri="{FF2B5EF4-FFF2-40B4-BE49-F238E27FC236}">
                <a16:creationId xmlns:a16="http://schemas.microsoft.com/office/drawing/2014/main" id="{7020F0A8-7E70-4E92-899C-73D5C07DB25C}"/>
              </a:ext>
            </a:extLst>
          </p:cNvPr>
          <p:cNvSpPr txBox="1"/>
          <p:nvPr/>
        </p:nvSpPr>
        <p:spPr>
          <a:xfrm>
            <a:off x="19802" y="-20814"/>
            <a:ext cx="6784230" cy="6309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Ils</a:t>
            </a:r>
            <a:r>
              <a:rPr kumimoji="0" lang="en-GB" sz="3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ont</a:t>
            </a:r>
            <a:r>
              <a:rPr kumimoji="0" lang="en-GB" sz="3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a:t>
            </a:r>
            <a:r>
              <a:rPr kumimoji="0" lang="en-GB" sz="3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cheveux</a:t>
            </a:r>
            <a:r>
              <a:rPr kumimoji="0" lang="en-GB" sz="3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comment ?</a:t>
            </a:r>
            <a:endParaRPr kumimoji="0" lang="en-GB" sz="3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8" name="Picture 2" descr="Face, Black, Man, Smile, Afro, Hair">
            <a:extLst>
              <a:ext uri="{FF2B5EF4-FFF2-40B4-BE49-F238E27FC236}">
                <a16:creationId xmlns:a16="http://schemas.microsoft.com/office/drawing/2014/main" id="{C93BF022-95D6-4B59-9FE0-31876912F8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1907" y="4162961"/>
            <a:ext cx="1619249" cy="168362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Faceless, Black, Hair, Caucasian, Goth">
            <a:extLst>
              <a:ext uri="{FF2B5EF4-FFF2-40B4-BE49-F238E27FC236}">
                <a16:creationId xmlns:a16="http://schemas.microsoft.com/office/drawing/2014/main" id="{D05FD214-AA12-41A4-AC45-779D2FF9BC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364" y="1160372"/>
            <a:ext cx="1619250" cy="161925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256B1AA8-5E16-4176-A16B-14FDA988205C}"/>
              </a:ext>
            </a:extLst>
          </p:cNvPr>
          <p:cNvSpPr txBox="1"/>
          <p:nvPr/>
        </p:nvSpPr>
        <p:spPr>
          <a:xfrm>
            <a:off x="1765398" y="5846583"/>
            <a:ext cx="152958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crépus</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48BD5BB2-ECF5-4216-812E-1C5DEC06BD42}"/>
              </a:ext>
            </a:extLst>
          </p:cNvPr>
          <p:cNvSpPr txBox="1"/>
          <p:nvPr/>
        </p:nvSpPr>
        <p:spPr>
          <a:xfrm>
            <a:off x="5278345" y="5777905"/>
            <a:ext cx="12202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longs</a:t>
            </a:r>
          </a:p>
        </p:txBody>
      </p:sp>
      <p:sp>
        <p:nvSpPr>
          <p:cNvPr id="22" name="TextBox 21">
            <a:extLst>
              <a:ext uri="{FF2B5EF4-FFF2-40B4-BE49-F238E27FC236}">
                <a16:creationId xmlns:a16="http://schemas.microsoft.com/office/drawing/2014/main" id="{309C3322-449D-4B1B-92DE-D3D6879E929B}"/>
              </a:ext>
            </a:extLst>
          </p:cNvPr>
          <p:cNvSpPr txBox="1"/>
          <p:nvPr/>
        </p:nvSpPr>
        <p:spPr>
          <a:xfrm>
            <a:off x="292545" y="2733406"/>
            <a:ext cx="139888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noirs</a:t>
            </a:r>
          </a:p>
        </p:txBody>
      </p:sp>
      <p:pic>
        <p:nvPicPr>
          <p:cNvPr id="23" name="Picture 2" descr="Usuario, Avatar, Mujer, Rubio, Niña, Dama">
            <a:extLst>
              <a:ext uri="{FF2B5EF4-FFF2-40B4-BE49-F238E27FC236}">
                <a16:creationId xmlns:a16="http://schemas.microsoft.com/office/drawing/2014/main" id="{AAB735BA-941A-4882-ACA4-6AA3B7C3AA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2685" y="1160372"/>
            <a:ext cx="1511618" cy="151582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BECA5C15-94A7-48E5-8551-6C216B28AB7D}"/>
              </a:ext>
            </a:extLst>
          </p:cNvPr>
          <p:cNvSpPr txBox="1"/>
          <p:nvPr/>
        </p:nvSpPr>
        <p:spPr>
          <a:xfrm>
            <a:off x="3773619" y="2737288"/>
            <a:ext cx="150554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blonds</a:t>
            </a:r>
          </a:p>
        </p:txBody>
      </p:sp>
      <p:pic>
        <p:nvPicPr>
          <p:cNvPr id="25" name="Picture 4" descr="Chico, Hombre, Brown, Cabello, Sonriente, Contento">
            <a:extLst>
              <a:ext uri="{FF2B5EF4-FFF2-40B4-BE49-F238E27FC236}">
                <a16:creationId xmlns:a16="http://schemas.microsoft.com/office/drawing/2014/main" id="{61DDF316-9973-4CAB-AED8-B64155F889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2075" y="1332545"/>
            <a:ext cx="1198177" cy="137152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5017BF0-D5FD-42BF-803D-61A75BFFB5B4}"/>
              </a:ext>
            </a:extLst>
          </p:cNvPr>
          <p:cNvSpPr txBox="1"/>
          <p:nvPr/>
        </p:nvSpPr>
        <p:spPr>
          <a:xfrm>
            <a:off x="6271062" y="2664393"/>
            <a:ext cx="20308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bruns</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7BD46004-5A1D-4842-8D73-F4E2632CDAE4}"/>
              </a:ext>
            </a:extLst>
          </p:cNvPr>
          <p:cNvSpPr txBox="1"/>
          <p:nvPr/>
        </p:nvSpPr>
        <p:spPr>
          <a:xfrm>
            <a:off x="269315" y="3249168"/>
            <a:ext cx="1708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[black]</a:t>
            </a:r>
          </a:p>
        </p:txBody>
      </p:sp>
      <p:sp>
        <p:nvSpPr>
          <p:cNvPr id="28" name="TextBox 27">
            <a:extLst>
              <a:ext uri="{FF2B5EF4-FFF2-40B4-BE49-F238E27FC236}">
                <a16:creationId xmlns:a16="http://schemas.microsoft.com/office/drawing/2014/main" id="{12B6814E-2E5F-4A07-B505-B5D8D6A62843}"/>
              </a:ext>
            </a:extLst>
          </p:cNvPr>
          <p:cNvSpPr txBox="1"/>
          <p:nvPr/>
        </p:nvSpPr>
        <p:spPr>
          <a:xfrm>
            <a:off x="3754332" y="3179515"/>
            <a:ext cx="1708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[blond]</a:t>
            </a:r>
          </a:p>
        </p:txBody>
      </p:sp>
      <p:sp>
        <p:nvSpPr>
          <p:cNvPr id="29" name="TextBox 28">
            <a:extLst>
              <a:ext uri="{FF2B5EF4-FFF2-40B4-BE49-F238E27FC236}">
                <a16:creationId xmlns:a16="http://schemas.microsoft.com/office/drawing/2014/main" id="{2B3361D3-F2DE-4279-A431-C22CD9CDD7FA}"/>
              </a:ext>
            </a:extLst>
          </p:cNvPr>
          <p:cNvSpPr txBox="1"/>
          <p:nvPr/>
        </p:nvSpPr>
        <p:spPr>
          <a:xfrm>
            <a:off x="5973241" y="3148954"/>
            <a:ext cx="262647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[brown]</a:t>
            </a:r>
          </a:p>
        </p:txBody>
      </p:sp>
      <p:sp>
        <p:nvSpPr>
          <p:cNvPr id="30" name="TextBox 29">
            <a:extLst>
              <a:ext uri="{FF2B5EF4-FFF2-40B4-BE49-F238E27FC236}">
                <a16:creationId xmlns:a16="http://schemas.microsoft.com/office/drawing/2014/main" id="{4DBD17BC-CF30-40C5-8583-29E7DA2A67E0}"/>
              </a:ext>
            </a:extLst>
          </p:cNvPr>
          <p:cNvSpPr txBox="1"/>
          <p:nvPr/>
        </p:nvSpPr>
        <p:spPr>
          <a:xfrm>
            <a:off x="1676099" y="6288336"/>
            <a:ext cx="170818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[frizzy]</a:t>
            </a:r>
          </a:p>
        </p:txBody>
      </p:sp>
      <p:sp>
        <p:nvSpPr>
          <p:cNvPr id="31" name="TextBox 30">
            <a:extLst>
              <a:ext uri="{FF2B5EF4-FFF2-40B4-BE49-F238E27FC236}">
                <a16:creationId xmlns:a16="http://schemas.microsoft.com/office/drawing/2014/main" id="{47F027B8-F22B-4409-A278-506BC4ECFC31}"/>
              </a:ext>
            </a:extLst>
          </p:cNvPr>
          <p:cNvSpPr txBox="1"/>
          <p:nvPr/>
        </p:nvSpPr>
        <p:spPr>
          <a:xfrm>
            <a:off x="5278345" y="6219658"/>
            <a:ext cx="1708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[long]</a:t>
            </a:r>
          </a:p>
        </p:txBody>
      </p:sp>
      <p:pic>
        <p:nvPicPr>
          <p:cNvPr id="32" name="Picture 31" descr="A picture containing text, vector graphics&#10;&#10;Description automatically generated">
            <a:extLst>
              <a:ext uri="{FF2B5EF4-FFF2-40B4-BE49-F238E27FC236}">
                <a16:creationId xmlns:a16="http://schemas.microsoft.com/office/drawing/2014/main" id="{85265992-61D4-4756-8FB4-968186B2743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45303" y="3825378"/>
            <a:ext cx="1385308" cy="2071488"/>
          </a:xfrm>
          <a:prstGeom prst="rect">
            <a:avLst/>
          </a:prstGeom>
        </p:spPr>
      </p:pic>
      <p:cxnSp>
        <p:nvCxnSpPr>
          <p:cNvPr id="33" name="Straight Arrow Connector 32">
            <a:extLst>
              <a:ext uri="{FF2B5EF4-FFF2-40B4-BE49-F238E27FC236}">
                <a16:creationId xmlns:a16="http://schemas.microsoft.com/office/drawing/2014/main" id="{63A9D5DC-7B63-471B-9195-E186FC7FBC71}"/>
              </a:ext>
            </a:extLst>
          </p:cNvPr>
          <p:cNvCxnSpPr/>
          <p:nvPr/>
        </p:nvCxnSpPr>
        <p:spPr>
          <a:xfrm>
            <a:off x="3297764" y="4318604"/>
            <a:ext cx="0" cy="841811"/>
          </a:xfrm>
          <a:prstGeom prst="straightConnector1">
            <a:avLst/>
          </a:prstGeom>
          <a:ln w="571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B0032E3B-D783-4AFF-8688-3FBD21071A20}"/>
              </a:ext>
            </a:extLst>
          </p:cNvPr>
          <p:cNvCxnSpPr>
            <a:cxnSpLocks/>
          </p:cNvCxnSpPr>
          <p:nvPr/>
        </p:nvCxnSpPr>
        <p:spPr>
          <a:xfrm>
            <a:off x="6648956" y="3760670"/>
            <a:ext cx="0" cy="2254256"/>
          </a:xfrm>
          <a:prstGeom prst="straightConnector1">
            <a:avLst/>
          </a:prstGeom>
          <a:ln w="571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2E5175B-6D48-4B9E-A934-C9F29E6FFFBE}"/>
              </a:ext>
            </a:extLst>
          </p:cNvPr>
          <p:cNvSpPr txBox="1"/>
          <p:nvPr/>
        </p:nvSpPr>
        <p:spPr>
          <a:xfrm>
            <a:off x="9179331" y="5610742"/>
            <a:ext cx="1391728"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courts</a:t>
            </a:r>
          </a:p>
        </p:txBody>
      </p:sp>
      <p:sp>
        <p:nvSpPr>
          <p:cNvPr id="46" name="TextBox 45">
            <a:extLst>
              <a:ext uri="{FF2B5EF4-FFF2-40B4-BE49-F238E27FC236}">
                <a16:creationId xmlns:a16="http://schemas.microsoft.com/office/drawing/2014/main" id="{7523645D-B563-47DA-8A44-E447FC4DDE61}"/>
              </a:ext>
            </a:extLst>
          </p:cNvPr>
          <p:cNvSpPr txBox="1"/>
          <p:nvPr/>
        </p:nvSpPr>
        <p:spPr>
          <a:xfrm>
            <a:off x="9068699" y="6086169"/>
            <a:ext cx="170818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[short]</a:t>
            </a:r>
          </a:p>
        </p:txBody>
      </p:sp>
      <p:pic>
        <p:nvPicPr>
          <p:cNvPr id="47" name="Picture 46" descr="Logo, icon&#10;&#10;Description automatically generated">
            <a:extLst>
              <a:ext uri="{FF2B5EF4-FFF2-40B4-BE49-F238E27FC236}">
                <a16:creationId xmlns:a16="http://schemas.microsoft.com/office/drawing/2014/main" id="{141ADC12-A453-4C2D-87CE-0964FAD4EB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02907" y="4071480"/>
            <a:ext cx="1607186" cy="1594629"/>
          </a:xfrm>
          <a:prstGeom prst="rect">
            <a:avLst/>
          </a:prstGeom>
        </p:spPr>
      </p:pic>
      <p:sp>
        <p:nvSpPr>
          <p:cNvPr id="48" name="TextBox 47">
            <a:extLst>
              <a:ext uri="{FF2B5EF4-FFF2-40B4-BE49-F238E27FC236}">
                <a16:creationId xmlns:a16="http://schemas.microsoft.com/office/drawing/2014/main" id="{91467B65-E08E-4D08-9404-702D3F2ACBEF}"/>
              </a:ext>
            </a:extLst>
          </p:cNvPr>
          <p:cNvSpPr txBox="1"/>
          <p:nvPr/>
        </p:nvSpPr>
        <p:spPr>
          <a:xfrm>
            <a:off x="9195361" y="2682596"/>
            <a:ext cx="20308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roux</a:t>
            </a:r>
          </a:p>
        </p:txBody>
      </p:sp>
      <p:sp>
        <p:nvSpPr>
          <p:cNvPr id="49" name="TextBox 48">
            <a:extLst>
              <a:ext uri="{FF2B5EF4-FFF2-40B4-BE49-F238E27FC236}">
                <a16:creationId xmlns:a16="http://schemas.microsoft.com/office/drawing/2014/main" id="{B72D0CF9-0BEB-41DF-ACB7-1A8CA08CDA8B}"/>
              </a:ext>
            </a:extLst>
          </p:cNvPr>
          <p:cNvSpPr txBox="1"/>
          <p:nvPr/>
        </p:nvSpPr>
        <p:spPr>
          <a:xfrm>
            <a:off x="8897540" y="3167157"/>
            <a:ext cx="262647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ginge</a:t>
            </a:r>
            <a:r>
              <a:rPr lang="en-GB" sz="2800" dirty="0">
                <a:solidFill>
                  <a:srgbClr val="002060"/>
                </a:solidFill>
                <a:latin typeface="Century Gothic" panose="020B0502020202020204" pitchFamily="34" charset="0"/>
              </a:rPr>
              <a:t>r,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red]</a:t>
            </a:r>
          </a:p>
        </p:txBody>
      </p:sp>
      <p:pic>
        <p:nvPicPr>
          <p:cNvPr id="8" name="Picture 7" descr="A picture containing text, vector graphics&#10;&#10;Description automatically generated">
            <a:extLst>
              <a:ext uri="{FF2B5EF4-FFF2-40B4-BE49-F238E27FC236}">
                <a16:creationId xmlns:a16="http://schemas.microsoft.com/office/drawing/2014/main" id="{1088E160-6E85-4FD7-BA63-192E40DE9D4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77874" y="1295885"/>
            <a:ext cx="1199009" cy="1371521"/>
          </a:xfrm>
          <a:prstGeom prst="rect">
            <a:avLst/>
          </a:prstGeom>
        </p:spPr>
      </p:pic>
      <p:sp>
        <p:nvSpPr>
          <p:cNvPr id="50" name="Speech Bubble: Rectangle with Corners Rounded 49">
            <a:extLst>
              <a:ext uri="{FF2B5EF4-FFF2-40B4-BE49-F238E27FC236}">
                <a16:creationId xmlns:a16="http://schemas.microsoft.com/office/drawing/2014/main" id="{8C4E4AA4-12FE-41E6-8739-85A9A9E07879}"/>
              </a:ext>
            </a:extLst>
          </p:cNvPr>
          <p:cNvSpPr/>
          <p:nvPr/>
        </p:nvSpPr>
        <p:spPr>
          <a:xfrm>
            <a:off x="6682679" y="40138"/>
            <a:ext cx="4239668" cy="1087036"/>
          </a:xfrm>
          <a:prstGeom prst="wedgeRoundRectCallout">
            <a:avLst>
              <a:gd name="adj1" fmla="val -30761"/>
              <a:gd name="adj2" fmla="val 8723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Brun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 for hair. For brown</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eyes, use </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marron</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which doesn’t change for plural. </a:t>
            </a:r>
            <a:endPar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6843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32" presetClass="emph" presetSubtype="0" fill="hold" nodeType="clickEffect">
                                  <p:stCondLst>
                                    <p:cond delay="0"/>
                                  </p:stCondLst>
                                  <p:childTnLst>
                                    <p:animRot by="120000">
                                      <p:cBhvr>
                                        <p:cTn id="19" dur="100" fill="hold">
                                          <p:stCondLst>
                                            <p:cond delay="0"/>
                                          </p:stCondLst>
                                        </p:cTn>
                                        <p:tgtEl>
                                          <p:spTgt spid="19"/>
                                        </p:tgtEl>
                                        <p:attrNameLst>
                                          <p:attrName>r</p:attrName>
                                        </p:attrNameLst>
                                      </p:cBhvr>
                                    </p:animRot>
                                    <p:animRot by="-240000">
                                      <p:cBhvr>
                                        <p:cTn id="20" dur="200" fill="hold">
                                          <p:stCondLst>
                                            <p:cond delay="200"/>
                                          </p:stCondLst>
                                        </p:cTn>
                                        <p:tgtEl>
                                          <p:spTgt spid="19"/>
                                        </p:tgtEl>
                                        <p:attrNameLst>
                                          <p:attrName>r</p:attrName>
                                        </p:attrNameLst>
                                      </p:cBhvr>
                                    </p:animRot>
                                    <p:animRot by="240000">
                                      <p:cBhvr>
                                        <p:cTn id="21" dur="200" fill="hold">
                                          <p:stCondLst>
                                            <p:cond delay="400"/>
                                          </p:stCondLst>
                                        </p:cTn>
                                        <p:tgtEl>
                                          <p:spTgt spid="19"/>
                                        </p:tgtEl>
                                        <p:attrNameLst>
                                          <p:attrName>r</p:attrName>
                                        </p:attrNameLst>
                                      </p:cBhvr>
                                    </p:animRot>
                                    <p:animRot by="-240000">
                                      <p:cBhvr>
                                        <p:cTn id="22" dur="200" fill="hold">
                                          <p:stCondLst>
                                            <p:cond delay="600"/>
                                          </p:stCondLst>
                                        </p:cTn>
                                        <p:tgtEl>
                                          <p:spTgt spid="19"/>
                                        </p:tgtEl>
                                        <p:attrNameLst>
                                          <p:attrName>r</p:attrName>
                                        </p:attrNameLst>
                                      </p:cBhvr>
                                    </p:animRot>
                                    <p:animRot by="120000">
                                      <p:cBhvr>
                                        <p:cTn id="23" dur="200" fill="hold">
                                          <p:stCondLst>
                                            <p:cond delay="800"/>
                                          </p:stCondLst>
                                        </p:cTn>
                                        <p:tgtEl>
                                          <p:spTgt spid="19"/>
                                        </p:tgtEl>
                                        <p:attrNameLst>
                                          <p:attrName>r</p:attrName>
                                        </p:attrNameLst>
                                      </p:cBhvr>
                                    </p:animRot>
                                  </p:childTnLst>
                                </p:cTn>
                              </p:par>
                              <p:par>
                                <p:cTn id="24" presetID="32" presetClass="emph" presetSubtype="0" fill="hold" grpId="1" nodeType="withEffect">
                                  <p:stCondLst>
                                    <p:cond delay="0"/>
                                  </p:stCondLst>
                                  <p:childTnLst>
                                    <p:animRot by="120000">
                                      <p:cBhvr>
                                        <p:cTn id="25" dur="100" fill="hold">
                                          <p:stCondLst>
                                            <p:cond delay="0"/>
                                          </p:stCondLst>
                                        </p:cTn>
                                        <p:tgtEl>
                                          <p:spTgt spid="22"/>
                                        </p:tgtEl>
                                        <p:attrNameLst>
                                          <p:attrName>r</p:attrName>
                                        </p:attrNameLst>
                                      </p:cBhvr>
                                    </p:animRot>
                                    <p:animRot by="-240000">
                                      <p:cBhvr>
                                        <p:cTn id="26" dur="200" fill="hold">
                                          <p:stCondLst>
                                            <p:cond delay="200"/>
                                          </p:stCondLst>
                                        </p:cTn>
                                        <p:tgtEl>
                                          <p:spTgt spid="22"/>
                                        </p:tgtEl>
                                        <p:attrNameLst>
                                          <p:attrName>r</p:attrName>
                                        </p:attrNameLst>
                                      </p:cBhvr>
                                    </p:animRot>
                                    <p:animRot by="240000">
                                      <p:cBhvr>
                                        <p:cTn id="27" dur="200" fill="hold">
                                          <p:stCondLst>
                                            <p:cond delay="400"/>
                                          </p:stCondLst>
                                        </p:cTn>
                                        <p:tgtEl>
                                          <p:spTgt spid="22"/>
                                        </p:tgtEl>
                                        <p:attrNameLst>
                                          <p:attrName>r</p:attrName>
                                        </p:attrNameLst>
                                      </p:cBhvr>
                                    </p:animRot>
                                    <p:animRot by="-240000">
                                      <p:cBhvr>
                                        <p:cTn id="28" dur="200" fill="hold">
                                          <p:stCondLst>
                                            <p:cond delay="600"/>
                                          </p:stCondLst>
                                        </p:cTn>
                                        <p:tgtEl>
                                          <p:spTgt spid="22"/>
                                        </p:tgtEl>
                                        <p:attrNameLst>
                                          <p:attrName>r</p:attrName>
                                        </p:attrNameLst>
                                      </p:cBhvr>
                                    </p:animRot>
                                    <p:animRot by="120000">
                                      <p:cBhvr>
                                        <p:cTn id="29" dur="200" fill="hold">
                                          <p:stCondLst>
                                            <p:cond delay="800"/>
                                          </p:stCondLst>
                                        </p:cTn>
                                        <p:tgtEl>
                                          <p:spTgt spid="22"/>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32" presetClass="emph" presetSubtype="0" fill="hold" grpId="1" nodeType="clickEffect">
                                  <p:stCondLst>
                                    <p:cond delay="0"/>
                                  </p:stCondLst>
                                  <p:childTnLst>
                                    <p:animRot by="120000">
                                      <p:cBhvr>
                                        <p:cTn id="46" dur="100" fill="hold">
                                          <p:stCondLst>
                                            <p:cond delay="0"/>
                                          </p:stCondLst>
                                        </p:cTn>
                                        <p:tgtEl>
                                          <p:spTgt spid="24"/>
                                        </p:tgtEl>
                                        <p:attrNameLst>
                                          <p:attrName>r</p:attrName>
                                        </p:attrNameLst>
                                      </p:cBhvr>
                                    </p:animRot>
                                    <p:animRot by="-240000">
                                      <p:cBhvr>
                                        <p:cTn id="47" dur="200" fill="hold">
                                          <p:stCondLst>
                                            <p:cond delay="200"/>
                                          </p:stCondLst>
                                        </p:cTn>
                                        <p:tgtEl>
                                          <p:spTgt spid="24"/>
                                        </p:tgtEl>
                                        <p:attrNameLst>
                                          <p:attrName>r</p:attrName>
                                        </p:attrNameLst>
                                      </p:cBhvr>
                                    </p:animRot>
                                    <p:animRot by="240000">
                                      <p:cBhvr>
                                        <p:cTn id="48" dur="200" fill="hold">
                                          <p:stCondLst>
                                            <p:cond delay="400"/>
                                          </p:stCondLst>
                                        </p:cTn>
                                        <p:tgtEl>
                                          <p:spTgt spid="24"/>
                                        </p:tgtEl>
                                        <p:attrNameLst>
                                          <p:attrName>r</p:attrName>
                                        </p:attrNameLst>
                                      </p:cBhvr>
                                    </p:animRot>
                                    <p:animRot by="-240000">
                                      <p:cBhvr>
                                        <p:cTn id="49" dur="200" fill="hold">
                                          <p:stCondLst>
                                            <p:cond delay="600"/>
                                          </p:stCondLst>
                                        </p:cTn>
                                        <p:tgtEl>
                                          <p:spTgt spid="24"/>
                                        </p:tgtEl>
                                        <p:attrNameLst>
                                          <p:attrName>r</p:attrName>
                                        </p:attrNameLst>
                                      </p:cBhvr>
                                    </p:animRot>
                                    <p:animRot by="120000">
                                      <p:cBhvr>
                                        <p:cTn id="50" dur="200" fill="hold">
                                          <p:stCondLst>
                                            <p:cond delay="800"/>
                                          </p:stCondLst>
                                        </p:cTn>
                                        <p:tgtEl>
                                          <p:spTgt spid="24"/>
                                        </p:tgtEl>
                                        <p:attrNameLst>
                                          <p:attrName>r</p:attrName>
                                        </p:attrNameLst>
                                      </p:cBhvr>
                                    </p:animRot>
                                  </p:childTnLst>
                                </p:cTn>
                              </p:par>
                              <p:par>
                                <p:cTn id="51" presetID="32" presetClass="emph" presetSubtype="0" fill="hold" nodeType="withEffect">
                                  <p:stCondLst>
                                    <p:cond delay="0"/>
                                  </p:stCondLst>
                                  <p:childTnLst>
                                    <p:animRot by="120000">
                                      <p:cBhvr>
                                        <p:cTn id="52" dur="100" fill="hold">
                                          <p:stCondLst>
                                            <p:cond delay="0"/>
                                          </p:stCondLst>
                                        </p:cTn>
                                        <p:tgtEl>
                                          <p:spTgt spid="23"/>
                                        </p:tgtEl>
                                        <p:attrNameLst>
                                          <p:attrName>r</p:attrName>
                                        </p:attrNameLst>
                                      </p:cBhvr>
                                    </p:animRot>
                                    <p:animRot by="-240000">
                                      <p:cBhvr>
                                        <p:cTn id="53" dur="200" fill="hold">
                                          <p:stCondLst>
                                            <p:cond delay="200"/>
                                          </p:stCondLst>
                                        </p:cTn>
                                        <p:tgtEl>
                                          <p:spTgt spid="23"/>
                                        </p:tgtEl>
                                        <p:attrNameLst>
                                          <p:attrName>r</p:attrName>
                                        </p:attrNameLst>
                                      </p:cBhvr>
                                    </p:animRot>
                                    <p:animRot by="240000">
                                      <p:cBhvr>
                                        <p:cTn id="54" dur="200" fill="hold">
                                          <p:stCondLst>
                                            <p:cond delay="400"/>
                                          </p:stCondLst>
                                        </p:cTn>
                                        <p:tgtEl>
                                          <p:spTgt spid="23"/>
                                        </p:tgtEl>
                                        <p:attrNameLst>
                                          <p:attrName>r</p:attrName>
                                        </p:attrNameLst>
                                      </p:cBhvr>
                                    </p:animRot>
                                    <p:animRot by="-240000">
                                      <p:cBhvr>
                                        <p:cTn id="55" dur="200" fill="hold">
                                          <p:stCondLst>
                                            <p:cond delay="600"/>
                                          </p:stCondLst>
                                        </p:cTn>
                                        <p:tgtEl>
                                          <p:spTgt spid="23"/>
                                        </p:tgtEl>
                                        <p:attrNameLst>
                                          <p:attrName>r</p:attrName>
                                        </p:attrNameLst>
                                      </p:cBhvr>
                                    </p:animRot>
                                    <p:animRot by="120000">
                                      <p:cBhvr>
                                        <p:cTn id="56" dur="200" fill="hold">
                                          <p:stCondLst>
                                            <p:cond delay="800"/>
                                          </p:stCondLst>
                                        </p:cTn>
                                        <p:tgtEl>
                                          <p:spTgt spid="23"/>
                                        </p:tgtEl>
                                        <p:attrNameLst>
                                          <p:attrName>r</p:attrName>
                                        </p:attrNameLst>
                                      </p:cBhvr>
                                    </p:animRo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500"/>
                                        <p:tgtEl>
                                          <p:spTgt spid="2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500"/>
                                        <p:tgtEl>
                                          <p:spTgt spid="29"/>
                                        </p:tgtEl>
                                      </p:cBhvr>
                                    </p:animEffect>
                                  </p:childTnLst>
                                </p:cTn>
                              </p:par>
                            </p:childTnLst>
                          </p:cTn>
                        </p:par>
                      </p:childTnLst>
                    </p:cTn>
                  </p:par>
                  <p:par>
                    <p:cTn id="70" fill="hold">
                      <p:stCondLst>
                        <p:cond delay="indefinite"/>
                      </p:stCondLst>
                      <p:childTnLst>
                        <p:par>
                          <p:cTn id="71" fill="hold">
                            <p:stCondLst>
                              <p:cond delay="0"/>
                            </p:stCondLst>
                            <p:childTnLst>
                              <p:par>
                                <p:cTn id="72" presetID="32" presetClass="emph" presetSubtype="0" fill="hold" grpId="1" nodeType="clickEffect">
                                  <p:stCondLst>
                                    <p:cond delay="0"/>
                                  </p:stCondLst>
                                  <p:childTnLst>
                                    <p:animRot by="120000">
                                      <p:cBhvr>
                                        <p:cTn id="73" dur="100" fill="hold">
                                          <p:stCondLst>
                                            <p:cond delay="0"/>
                                          </p:stCondLst>
                                        </p:cTn>
                                        <p:tgtEl>
                                          <p:spTgt spid="26"/>
                                        </p:tgtEl>
                                        <p:attrNameLst>
                                          <p:attrName>r</p:attrName>
                                        </p:attrNameLst>
                                      </p:cBhvr>
                                    </p:animRot>
                                    <p:animRot by="-240000">
                                      <p:cBhvr>
                                        <p:cTn id="74" dur="200" fill="hold">
                                          <p:stCondLst>
                                            <p:cond delay="200"/>
                                          </p:stCondLst>
                                        </p:cTn>
                                        <p:tgtEl>
                                          <p:spTgt spid="26"/>
                                        </p:tgtEl>
                                        <p:attrNameLst>
                                          <p:attrName>r</p:attrName>
                                        </p:attrNameLst>
                                      </p:cBhvr>
                                    </p:animRot>
                                    <p:animRot by="240000">
                                      <p:cBhvr>
                                        <p:cTn id="75" dur="200" fill="hold">
                                          <p:stCondLst>
                                            <p:cond delay="400"/>
                                          </p:stCondLst>
                                        </p:cTn>
                                        <p:tgtEl>
                                          <p:spTgt spid="26"/>
                                        </p:tgtEl>
                                        <p:attrNameLst>
                                          <p:attrName>r</p:attrName>
                                        </p:attrNameLst>
                                      </p:cBhvr>
                                    </p:animRot>
                                    <p:animRot by="-240000">
                                      <p:cBhvr>
                                        <p:cTn id="76" dur="200" fill="hold">
                                          <p:stCondLst>
                                            <p:cond delay="600"/>
                                          </p:stCondLst>
                                        </p:cTn>
                                        <p:tgtEl>
                                          <p:spTgt spid="26"/>
                                        </p:tgtEl>
                                        <p:attrNameLst>
                                          <p:attrName>r</p:attrName>
                                        </p:attrNameLst>
                                      </p:cBhvr>
                                    </p:animRot>
                                    <p:animRot by="120000">
                                      <p:cBhvr>
                                        <p:cTn id="77" dur="200" fill="hold">
                                          <p:stCondLst>
                                            <p:cond delay="800"/>
                                          </p:stCondLst>
                                        </p:cTn>
                                        <p:tgtEl>
                                          <p:spTgt spid="26"/>
                                        </p:tgtEl>
                                        <p:attrNameLst>
                                          <p:attrName>r</p:attrName>
                                        </p:attrNameLst>
                                      </p:cBhvr>
                                    </p:animRot>
                                  </p:childTnLst>
                                </p:cTn>
                              </p:par>
                              <p:par>
                                <p:cTn id="78" presetID="32" presetClass="emph" presetSubtype="0" fill="hold" nodeType="withEffect">
                                  <p:stCondLst>
                                    <p:cond delay="0"/>
                                  </p:stCondLst>
                                  <p:childTnLst>
                                    <p:animRot by="120000">
                                      <p:cBhvr>
                                        <p:cTn id="79" dur="100" fill="hold">
                                          <p:stCondLst>
                                            <p:cond delay="0"/>
                                          </p:stCondLst>
                                        </p:cTn>
                                        <p:tgtEl>
                                          <p:spTgt spid="25"/>
                                        </p:tgtEl>
                                        <p:attrNameLst>
                                          <p:attrName>r</p:attrName>
                                        </p:attrNameLst>
                                      </p:cBhvr>
                                    </p:animRot>
                                    <p:animRot by="-240000">
                                      <p:cBhvr>
                                        <p:cTn id="80" dur="200" fill="hold">
                                          <p:stCondLst>
                                            <p:cond delay="200"/>
                                          </p:stCondLst>
                                        </p:cTn>
                                        <p:tgtEl>
                                          <p:spTgt spid="25"/>
                                        </p:tgtEl>
                                        <p:attrNameLst>
                                          <p:attrName>r</p:attrName>
                                        </p:attrNameLst>
                                      </p:cBhvr>
                                    </p:animRot>
                                    <p:animRot by="240000">
                                      <p:cBhvr>
                                        <p:cTn id="81" dur="200" fill="hold">
                                          <p:stCondLst>
                                            <p:cond delay="400"/>
                                          </p:stCondLst>
                                        </p:cTn>
                                        <p:tgtEl>
                                          <p:spTgt spid="25"/>
                                        </p:tgtEl>
                                        <p:attrNameLst>
                                          <p:attrName>r</p:attrName>
                                        </p:attrNameLst>
                                      </p:cBhvr>
                                    </p:animRot>
                                    <p:animRot by="-240000">
                                      <p:cBhvr>
                                        <p:cTn id="82" dur="200" fill="hold">
                                          <p:stCondLst>
                                            <p:cond delay="600"/>
                                          </p:stCondLst>
                                        </p:cTn>
                                        <p:tgtEl>
                                          <p:spTgt spid="25"/>
                                        </p:tgtEl>
                                        <p:attrNameLst>
                                          <p:attrName>r</p:attrName>
                                        </p:attrNameLst>
                                      </p:cBhvr>
                                    </p:animRot>
                                    <p:animRot by="120000">
                                      <p:cBhvr>
                                        <p:cTn id="83" dur="200" fill="hold">
                                          <p:stCondLst>
                                            <p:cond delay="800"/>
                                          </p:stCondLst>
                                        </p:cTn>
                                        <p:tgtEl>
                                          <p:spTgt spid="25"/>
                                        </p:tgtEl>
                                        <p:attrNameLst>
                                          <p:attrName>r</p:attrName>
                                        </p:attrNameLst>
                                      </p:cBhvr>
                                    </p:animRot>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50"/>
                                        </p:tgtEl>
                                        <p:attrNameLst>
                                          <p:attrName>style.visibility</p:attrName>
                                        </p:attrNameLst>
                                      </p:cBhvr>
                                      <p:to>
                                        <p:strVal val="visible"/>
                                      </p:to>
                                    </p:set>
                                    <p:anim calcmode="lin" valueType="num">
                                      <p:cBhvr additive="base">
                                        <p:cTn id="88" dur="500" fill="hold"/>
                                        <p:tgtEl>
                                          <p:spTgt spid="50"/>
                                        </p:tgtEl>
                                        <p:attrNameLst>
                                          <p:attrName>ppt_x</p:attrName>
                                        </p:attrNameLst>
                                      </p:cBhvr>
                                      <p:tavLst>
                                        <p:tav tm="0">
                                          <p:val>
                                            <p:strVal val="#ppt_x"/>
                                          </p:val>
                                        </p:tav>
                                        <p:tav tm="100000">
                                          <p:val>
                                            <p:strVal val="#ppt_x"/>
                                          </p:val>
                                        </p:tav>
                                      </p:tavLst>
                                    </p:anim>
                                    <p:anim calcmode="lin" valueType="num">
                                      <p:cBhvr additive="base">
                                        <p:cTn id="89"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48"/>
                                        </p:tgtEl>
                                        <p:attrNameLst>
                                          <p:attrName>style.visibility</p:attrName>
                                        </p:attrNameLst>
                                      </p:cBhvr>
                                      <p:to>
                                        <p:strVal val="visible"/>
                                      </p:to>
                                    </p:set>
                                    <p:animEffect transition="in" filter="fade">
                                      <p:cBhvr>
                                        <p:cTn id="94" dur="500"/>
                                        <p:tgtEl>
                                          <p:spTgt spid="48"/>
                                        </p:tgtEl>
                                      </p:cBhvr>
                                    </p:animEffect>
                                  </p:childTnLst>
                                </p:cTn>
                              </p:par>
                              <p:par>
                                <p:cTn id="95" presetID="1" presetClass="entr" presetSubtype="0" fill="hold" nodeType="withEffect">
                                  <p:stCondLst>
                                    <p:cond delay="0"/>
                                  </p:stCondLst>
                                  <p:childTnLst>
                                    <p:set>
                                      <p:cBhvr>
                                        <p:cTn id="96" dur="1" fill="hold">
                                          <p:stCondLst>
                                            <p:cond delay="0"/>
                                          </p:stCondLst>
                                        </p:cTn>
                                        <p:tgtEl>
                                          <p:spTgt spid="8"/>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49"/>
                                        </p:tgtEl>
                                        <p:attrNameLst>
                                          <p:attrName>style.visibility</p:attrName>
                                        </p:attrNameLst>
                                      </p:cBhvr>
                                      <p:to>
                                        <p:strVal val="visible"/>
                                      </p:to>
                                    </p:set>
                                    <p:animEffect transition="in" filter="fade">
                                      <p:cBhvr>
                                        <p:cTn id="101" dur="500"/>
                                        <p:tgtEl>
                                          <p:spTgt spid="49"/>
                                        </p:tgtEl>
                                      </p:cBhvr>
                                    </p:animEffect>
                                  </p:childTnLst>
                                </p:cTn>
                              </p:par>
                            </p:childTnLst>
                          </p:cTn>
                        </p:par>
                      </p:childTnLst>
                    </p:cTn>
                  </p:par>
                  <p:par>
                    <p:cTn id="102" fill="hold">
                      <p:stCondLst>
                        <p:cond delay="indefinite"/>
                      </p:stCondLst>
                      <p:childTnLst>
                        <p:par>
                          <p:cTn id="103" fill="hold">
                            <p:stCondLst>
                              <p:cond delay="0"/>
                            </p:stCondLst>
                            <p:childTnLst>
                              <p:par>
                                <p:cTn id="104" presetID="32" presetClass="emph" presetSubtype="0" fill="hold" grpId="1" nodeType="clickEffect">
                                  <p:stCondLst>
                                    <p:cond delay="0"/>
                                  </p:stCondLst>
                                  <p:childTnLst>
                                    <p:animRot by="120000">
                                      <p:cBhvr>
                                        <p:cTn id="105" dur="100" fill="hold">
                                          <p:stCondLst>
                                            <p:cond delay="0"/>
                                          </p:stCondLst>
                                        </p:cTn>
                                        <p:tgtEl>
                                          <p:spTgt spid="48"/>
                                        </p:tgtEl>
                                        <p:attrNameLst>
                                          <p:attrName>r</p:attrName>
                                        </p:attrNameLst>
                                      </p:cBhvr>
                                    </p:animRot>
                                    <p:animRot by="-240000">
                                      <p:cBhvr>
                                        <p:cTn id="106" dur="200" fill="hold">
                                          <p:stCondLst>
                                            <p:cond delay="200"/>
                                          </p:stCondLst>
                                        </p:cTn>
                                        <p:tgtEl>
                                          <p:spTgt spid="48"/>
                                        </p:tgtEl>
                                        <p:attrNameLst>
                                          <p:attrName>r</p:attrName>
                                        </p:attrNameLst>
                                      </p:cBhvr>
                                    </p:animRot>
                                    <p:animRot by="240000">
                                      <p:cBhvr>
                                        <p:cTn id="107" dur="200" fill="hold">
                                          <p:stCondLst>
                                            <p:cond delay="400"/>
                                          </p:stCondLst>
                                        </p:cTn>
                                        <p:tgtEl>
                                          <p:spTgt spid="48"/>
                                        </p:tgtEl>
                                        <p:attrNameLst>
                                          <p:attrName>r</p:attrName>
                                        </p:attrNameLst>
                                      </p:cBhvr>
                                    </p:animRot>
                                    <p:animRot by="-240000">
                                      <p:cBhvr>
                                        <p:cTn id="108" dur="200" fill="hold">
                                          <p:stCondLst>
                                            <p:cond delay="600"/>
                                          </p:stCondLst>
                                        </p:cTn>
                                        <p:tgtEl>
                                          <p:spTgt spid="48"/>
                                        </p:tgtEl>
                                        <p:attrNameLst>
                                          <p:attrName>r</p:attrName>
                                        </p:attrNameLst>
                                      </p:cBhvr>
                                    </p:animRot>
                                    <p:animRot by="120000">
                                      <p:cBhvr>
                                        <p:cTn id="109" dur="200" fill="hold">
                                          <p:stCondLst>
                                            <p:cond delay="800"/>
                                          </p:stCondLst>
                                        </p:cTn>
                                        <p:tgtEl>
                                          <p:spTgt spid="48"/>
                                        </p:tgtEl>
                                        <p:attrNameLst>
                                          <p:attrName>r</p:attrName>
                                        </p:attrNameLst>
                                      </p:cBhvr>
                                    </p:animRot>
                                  </p:childTnLst>
                                </p:cTn>
                              </p:par>
                              <p:par>
                                <p:cTn id="110" presetID="32" presetClass="emph" presetSubtype="0" fill="hold" nodeType="withEffect">
                                  <p:stCondLst>
                                    <p:cond delay="0"/>
                                  </p:stCondLst>
                                  <p:childTnLst>
                                    <p:animRot by="120000">
                                      <p:cBhvr>
                                        <p:cTn id="111" dur="100" fill="hold">
                                          <p:stCondLst>
                                            <p:cond delay="0"/>
                                          </p:stCondLst>
                                        </p:cTn>
                                        <p:tgtEl>
                                          <p:spTgt spid="8"/>
                                        </p:tgtEl>
                                        <p:attrNameLst>
                                          <p:attrName>r</p:attrName>
                                        </p:attrNameLst>
                                      </p:cBhvr>
                                    </p:animRot>
                                    <p:animRot by="-240000">
                                      <p:cBhvr>
                                        <p:cTn id="112" dur="200" fill="hold">
                                          <p:stCondLst>
                                            <p:cond delay="200"/>
                                          </p:stCondLst>
                                        </p:cTn>
                                        <p:tgtEl>
                                          <p:spTgt spid="8"/>
                                        </p:tgtEl>
                                        <p:attrNameLst>
                                          <p:attrName>r</p:attrName>
                                        </p:attrNameLst>
                                      </p:cBhvr>
                                    </p:animRot>
                                    <p:animRot by="240000">
                                      <p:cBhvr>
                                        <p:cTn id="113" dur="200" fill="hold">
                                          <p:stCondLst>
                                            <p:cond delay="400"/>
                                          </p:stCondLst>
                                        </p:cTn>
                                        <p:tgtEl>
                                          <p:spTgt spid="8"/>
                                        </p:tgtEl>
                                        <p:attrNameLst>
                                          <p:attrName>r</p:attrName>
                                        </p:attrNameLst>
                                      </p:cBhvr>
                                    </p:animRot>
                                    <p:animRot by="-240000">
                                      <p:cBhvr>
                                        <p:cTn id="114" dur="200" fill="hold">
                                          <p:stCondLst>
                                            <p:cond delay="600"/>
                                          </p:stCondLst>
                                        </p:cTn>
                                        <p:tgtEl>
                                          <p:spTgt spid="8"/>
                                        </p:tgtEl>
                                        <p:attrNameLst>
                                          <p:attrName>r</p:attrName>
                                        </p:attrNameLst>
                                      </p:cBhvr>
                                    </p:animRot>
                                    <p:animRot by="120000">
                                      <p:cBhvr>
                                        <p:cTn id="115" dur="200" fill="hold">
                                          <p:stCondLst>
                                            <p:cond delay="800"/>
                                          </p:stCondLst>
                                        </p:cTn>
                                        <p:tgtEl>
                                          <p:spTgt spid="8"/>
                                        </p:tgtEl>
                                        <p:attrNameLst>
                                          <p:attrName>r</p:attrName>
                                        </p:attrNameLst>
                                      </p:cBhvr>
                                    </p:animRo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20"/>
                                        </p:tgtEl>
                                        <p:attrNameLst>
                                          <p:attrName>style.visibility</p:attrName>
                                        </p:attrNameLst>
                                      </p:cBhvr>
                                      <p:to>
                                        <p:strVal val="visible"/>
                                      </p:to>
                                    </p:set>
                                    <p:animEffect transition="in" filter="fade">
                                      <p:cBhvr>
                                        <p:cTn id="120" dur="500"/>
                                        <p:tgtEl>
                                          <p:spTgt spid="20"/>
                                        </p:tgtEl>
                                      </p:cBhvr>
                                    </p:animEffect>
                                  </p:childTnLst>
                                </p:cTn>
                              </p:par>
                              <p:par>
                                <p:cTn id="121" presetID="10" presetClass="entr" presetSubtype="0" fill="hold" nodeType="withEffect">
                                  <p:stCondLst>
                                    <p:cond delay="0"/>
                                  </p:stCondLst>
                                  <p:childTnLst>
                                    <p:set>
                                      <p:cBhvr>
                                        <p:cTn id="122" dur="1" fill="hold">
                                          <p:stCondLst>
                                            <p:cond delay="0"/>
                                          </p:stCondLst>
                                        </p:cTn>
                                        <p:tgtEl>
                                          <p:spTgt spid="18"/>
                                        </p:tgtEl>
                                        <p:attrNameLst>
                                          <p:attrName>style.visibility</p:attrName>
                                        </p:attrNameLst>
                                      </p:cBhvr>
                                      <p:to>
                                        <p:strVal val="visible"/>
                                      </p:to>
                                    </p:set>
                                    <p:animEffect transition="in" filter="fade">
                                      <p:cBhvr>
                                        <p:cTn id="123" dur="500"/>
                                        <p:tgtEl>
                                          <p:spTgt spid="18"/>
                                        </p:tgtEl>
                                      </p:cBhvr>
                                    </p:animEffect>
                                  </p:childTnLst>
                                </p:cTn>
                              </p:par>
                              <p:par>
                                <p:cTn id="124" presetID="1" presetClass="entr" presetSubtype="0" fill="hold" nodeType="withEffect">
                                  <p:stCondLst>
                                    <p:cond delay="0"/>
                                  </p:stCondLst>
                                  <p:childTnLst>
                                    <p:set>
                                      <p:cBhvr>
                                        <p:cTn id="125" dur="1" fill="hold">
                                          <p:stCondLst>
                                            <p:cond delay="0"/>
                                          </p:stCondLst>
                                        </p:cTn>
                                        <p:tgtEl>
                                          <p:spTgt spid="33"/>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30"/>
                                        </p:tgtEl>
                                        <p:attrNameLst>
                                          <p:attrName>style.visibility</p:attrName>
                                        </p:attrNameLst>
                                      </p:cBhvr>
                                      <p:to>
                                        <p:strVal val="visible"/>
                                      </p:to>
                                    </p:set>
                                    <p:animEffect transition="in" filter="fade">
                                      <p:cBhvr>
                                        <p:cTn id="130" dur="500"/>
                                        <p:tgtEl>
                                          <p:spTgt spid="30"/>
                                        </p:tgtEl>
                                      </p:cBhvr>
                                    </p:animEffect>
                                  </p:childTnLst>
                                </p:cTn>
                              </p:par>
                            </p:childTnLst>
                          </p:cTn>
                        </p:par>
                      </p:childTnLst>
                    </p:cTn>
                  </p:par>
                  <p:par>
                    <p:cTn id="131" fill="hold">
                      <p:stCondLst>
                        <p:cond delay="indefinite"/>
                      </p:stCondLst>
                      <p:childTnLst>
                        <p:par>
                          <p:cTn id="132" fill="hold">
                            <p:stCondLst>
                              <p:cond delay="0"/>
                            </p:stCondLst>
                            <p:childTnLst>
                              <p:par>
                                <p:cTn id="133" presetID="32" presetClass="emph" presetSubtype="0" fill="hold" grpId="1" nodeType="clickEffect">
                                  <p:stCondLst>
                                    <p:cond delay="0"/>
                                  </p:stCondLst>
                                  <p:childTnLst>
                                    <p:animRot by="120000">
                                      <p:cBhvr>
                                        <p:cTn id="134" dur="100" fill="hold">
                                          <p:stCondLst>
                                            <p:cond delay="0"/>
                                          </p:stCondLst>
                                        </p:cTn>
                                        <p:tgtEl>
                                          <p:spTgt spid="20"/>
                                        </p:tgtEl>
                                        <p:attrNameLst>
                                          <p:attrName>r</p:attrName>
                                        </p:attrNameLst>
                                      </p:cBhvr>
                                    </p:animRot>
                                    <p:animRot by="-240000">
                                      <p:cBhvr>
                                        <p:cTn id="135" dur="200" fill="hold">
                                          <p:stCondLst>
                                            <p:cond delay="200"/>
                                          </p:stCondLst>
                                        </p:cTn>
                                        <p:tgtEl>
                                          <p:spTgt spid="20"/>
                                        </p:tgtEl>
                                        <p:attrNameLst>
                                          <p:attrName>r</p:attrName>
                                        </p:attrNameLst>
                                      </p:cBhvr>
                                    </p:animRot>
                                    <p:animRot by="240000">
                                      <p:cBhvr>
                                        <p:cTn id="136" dur="200" fill="hold">
                                          <p:stCondLst>
                                            <p:cond delay="400"/>
                                          </p:stCondLst>
                                        </p:cTn>
                                        <p:tgtEl>
                                          <p:spTgt spid="20"/>
                                        </p:tgtEl>
                                        <p:attrNameLst>
                                          <p:attrName>r</p:attrName>
                                        </p:attrNameLst>
                                      </p:cBhvr>
                                    </p:animRot>
                                    <p:animRot by="-240000">
                                      <p:cBhvr>
                                        <p:cTn id="137" dur="200" fill="hold">
                                          <p:stCondLst>
                                            <p:cond delay="600"/>
                                          </p:stCondLst>
                                        </p:cTn>
                                        <p:tgtEl>
                                          <p:spTgt spid="20"/>
                                        </p:tgtEl>
                                        <p:attrNameLst>
                                          <p:attrName>r</p:attrName>
                                        </p:attrNameLst>
                                      </p:cBhvr>
                                    </p:animRot>
                                    <p:animRot by="120000">
                                      <p:cBhvr>
                                        <p:cTn id="138" dur="200" fill="hold">
                                          <p:stCondLst>
                                            <p:cond delay="800"/>
                                          </p:stCondLst>
                                        </p:cTn>
                                        <p:tgtEl>
                                          <p:spTgt spid="20"/>
                                        </p:tgtEl>
                                        <p:attrNameLst>
                                          <p:attrName>r</p:attrName>
                                        </p:attrNameLst>
                                      </p:cBhvr>
                                    </p:animRot>
                                  </p:childTnLst>
                                </p:cTn>
                              </p:par>
                              <p:par>
                                <p:cTn id="139" presetID="32" presetClass="emph" presetSubtype="0" fill="hold" nodeType="withEffect">
                                  <p:stCondLst>
                                    <p:cond delay="0"/>
                                  </p:stCondLst>
                                  <p:childTnLst>
                                    <p:animRot by="120000">
                                      <p:cBhvr>
                                        <p:cTn id="140" dur="100" fill="hold">
                                          <p:stCondLst>
                                            <p:cond delay="0"/>
                                          </p:stCondLst>
                                        </p:cTn>
                                        <p:tgtEl>
                                          <p:spTgt spid="18"/>
                                        </p:tgtEl>
                                        <p:attrNameLst>
                                          <p:attrName>r</p:attrName>
                                        </p:attrNameLst>
                                      </p:cBhvr>
                                    </p:animRot>
                                    <p:animRot by="-240000">
                                      <p:cBhvr>
                                        <p:cTn id="141" dur="200" fill="hold">
                                          <p:stCondLst>
                                            <p:cond delay="200"/>
                                          </p:stCondLst>
                                        </p:cTn>
                                        <p:tgtEl>
                                          <p:spTgt spid="18"/>
                                        </p:tgtEl>
                                        <p:attrNameLst>
                                          <p:attrName>r</p:attrName>
                                        </p:attrNameLst>
                                      </p:cBhvr>
                                    </p:animRot>
                                    <p:animRot by="240000">
                                      <p:cBhvr>
                                        <p:cTn id="142" dur="200" fill="hold">
                                          <p:stCondLst>
                                            <p:cond delay="400"/>
                                          </p:stCondLst>
                                        </p:cTn>
                                        <p:tgtEl>
                                          <p:spTgt spid="18"/>
                                        </p:tgtEl>
                                        <p:attrNameLst>
                                          <p:attrName>r</p:attrName>
                                        </p:attrNameLst>
                                      </p:cBhvr>
                                    </p:animRot>
                                    <p:animRot by="-240000">
                                      <p:cBhvr>
                                        <p:cTn id="143" dur="200" fill="hold">
                                          <p:stCondLst>
                                            <p:cond delay="600"/>
                                          </p:stCondLst>
                                        </p:cTn>
                                        <p:tgtEl>
                                          <p:spTgt spid="18"/>
                                        </p:tgtEl>
                                        <p:attrNameLst>
                                          <p:attrName>r</p:attrName>
                                        </p:attrNameLst>
                                      </p:cBhvr>
                                    </p:animRot>
                                    <p:animRot by="120000">
                                      <p:cBhvr>
                                        <p:cTn id="144" dur="200" fill="hold">
                                          <p:stCondLst>
                                            <p:cond delay="800"/>
                                          </p:stCondLst>
                                        </p:cTn>
                                        <p:tgtEl>
                                          <p:spTgt spid="18"/>
                                        </p:tgtEl>
                                        <p:attrNameLst>
                                          <p:attrName>r</p:attrName>
                                        </p:attrNameLst>
                                      </p:cBhvr>
                                    </p:animRot>
                                  </p:childTnLst>
                                </p:cTn>
                              </p:par>
                              <p:par>
                                <p:cTn id="145" presetID="32" presetClass="emph" presetSubtype="0" fill="hold" nodeType="withEffect">
                                  <p:stCondLst>
                                    <p:cond delay="0"/>
                                  </p:stCondLst>
                                  <p:childTnLst>
                                    <p:animRot by="120000">
                                      <p:cBhvr>
                                        <p:cTn id="146" dur="100" fill="hold">
                                          <p:stCondLst>
                                            <p:cond delay="0"/>
                                          </p:stCondLst>
                                        </p:cTn>
                                        <p:tgtEl>
                                          <p:spTgt spid="33"/>
                                        </p:tgtEl>
                                        <p:attrNameLst>
                                          <p:attrName>r</p:attrName>
                                        </p:attrNameLst>
                                      </p:cBhvr>
                                    </p:animRot>
                                    <p:animRot by="-240000">
                                      <p:cBhvr>
                                        <p:cTn id="147" dur="200" fill="hold">
                                          <p:stCondLst>
                                            <p:cond delay="200"/>
                                          </p:stCondLst>
                                        </p:cTn>
                                        <p:tgtEl>
                                          <p:spTgt spid="33"/>
                                        </p:tgtEl>
                                        <p:attrNameLst>
                                          <p:attrName>r</p:attrName>
                                        </p:attrNameLst>
                                      </p:cBhvr>
                                    </p:animRot>
                                    <p:animRot by="240000">
                                      <p:cBhvr>
                                        <p:cTn id="148" dur="200" fill="hold">
                                          <p:stCondLst>
                                            <p:cond delay="400"/>
                                          </p:stCondLst>
                                        </p:cTn>
                                        <p:tgtEl>
                                          <p:spTgt spid="33"/>
                                        </p:tgtEl>
                                        <p:attrNameLst>
                                          <p:attrName>r</p:attrName>
                                        </p:attrNameLst>
                                      </p:cBhvr>
                                    </p:animRot>
                                    <p:animRot by="-240000">
                                      <p:cBhvr>
                                        <p:cTn id="149" dur="200" fill="hold">
                                          <p:stCondLst>
                                            <p:cond delay="600"/>
                                          </p:stCondLst>
                                        </p:cTn>
                                        <p:tgtEl>
                                          <p:spTgt spid="33"/>
                                        </p:tgtEl>
                                        <p:attrNameLst>
                                          <p:attrName>r</p:attrName>
                                        </p:attrNameLst>
                                      </p:cBhvr>
                                    </p:animRot>
                                    <p:animRot by="120000">
                                      <p:cBhvr>
                                        <p:cTn id="150" dur="200" fill="hold">
                                          <p:stCondLst>
                                            <p:cond delay="800"/>
                                          </p:stCondLst>
                                        </p:cTn>
                                        <p:tgtEl>
                                          <p:spTgt spid="33"/>
                                        </p:tgtEl>
                                        <p:attrNameLst>
                                          <p:attrName>r</p:attrName>
                                        </p:attrNameLst>
                                      </p:cBhvr>
                                    </p:animRot>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grpId="0" nodeType="clickEffect">
                                  <p:stCondLst>
                                    <p:cond delay="0"/>
                                  </p:stCondLst>
                                  <p:childTnLst>
                                    <p:set>
                                      <p:cBhvr>
                                        <p:cTn id="154" dur="1" fill="hold">
                                          <p:stCondLst>
                                            <p:cond delay="0"/>
                                          </p:stCondLst>
                                        </p:cTn>
                                        <p:tgtEl>
                                          <p:spTgt spid="21"/>
                                        </p:tgtEl>
                                        <p:attrNameLst>
                                          <p:attrName>style.visibility</p:attrName>
                                        </p:attrNameLst>
                                      </p:cBhvr>
                                      <p:to>
                                        <p:strVal val="visible"/>
                                      </p:to>
                                    </p:set>
                                    <p:animEffect transition="in" filter="fade">
                                      <p:cBhvr>
                                        <p:cTn id="155" dur="500"/>
                                        <p:tgtEl>
                                          <p:spTgt spid="21"/>
                                        </p:tgtEl>
                                      </p:cBhvr>
                                    </p:animEffect>
                                  </p:childTnLst>
                                </p:cTn>
                              </p:par>
                              <p:par>
                                <p:cTn id="156" presetID="1" presetClass="entr" presetSubtype="0" fill="hold" nodeType="withEffect">
                                  <p:stCondLst>
                                    <p:cond delay="0"/>
                                  </p:stCondLst>
                                  <p:childTnLst>
                                    <p:set>
                                      <p:cBhvr>
                                        <p:cTn id="157" dur="1" fill="hold">
                                          <p:stCondLst>
                                            <p:cond delay="0"/>
                                          </p:stCondLst>
                                        </p:cTn>
                                        <p:tgtEl>
                                          <p:spTgt spid="32"/>
                                        </p:tgtEl>
                                        <p:attrNameLst>
                                          <p:attrName>style.visibility</p:attrName>
                                        </p:attrNameLst>
                                      </p:cBhvr>
                                      <p:to>
                                        <p:strVal val="visible"/>
                                      </p:to>
                                    </p:set>
                                  </p:childTnLst>
                                </p:cTn>
                              </p:par>
                              <p:par>
                                <p:cTn id="158" presetID="1" presetClass="entr" presetSubtype="0" fill="hold" nodeType="withEffect">
                                  <p:stCondLst>
                                    <p:cond delay="0"/>
                                  </p:stCondLst>
                                  <p:childTnLst>
                                    <p:set>
                                      <p:cBhvr>
                                        <p:cTn id="159" dur="1" fill="hold">
                                          <p:stCondLst>
                                            <p:cond delay="0"/>
                                          </p:stCondLst>
                                        </p:cTn>
                                        <p:tgtEl>
                                          <p:spTgt spid="43"/>
                                        </p:tgtEl>
                                        <p:attrNameLst>
                                          <p:attrName>style.visibility</p:attrName>
                                        </p:attrNameLst>
                                      </p:cBhvr>
                                      <p:to>
                                        <p:strVal val="visible"/>
                                      </p:to>
                                    </p:se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grpId="0" nodeType="clickEffect">
                                  <p:stCondLst>
                                    <p:cond delay="0"/>
                                  </p:stCondLst>
                                  <p:childTnLst>
                                    <p:set>
                                      <p:cBhvr>
                                        <p:cTn id="163" dur="1" fill="hold">
                                          <p:stCondLst>
                                            <p:cond delay="0"/>
                                          </p:stCondLst>
                                        </p:cTn>
                                        <p:tgtEl>
                                          <p:spTgt spid="31"/>
                                        </p:tgtEl>
                                        <p:attrNameLst>
                                          <p:attrName>style.visibility</p:attrName>
                                        </p:attrNameLst>
                                      </p:cBhvr>
                                      <p:to>
                                        <p:strVal val="visible"/>
                                      </p:to>
                                    </p:set>
                                    <p:animEffect transition="in" filter="fade">
                                      <p:cBhvr>
                                        <p:cTn id="164" dur="500"/>
                                        <p:tgtEl>
                                          <p:spTgt spid="31"/>
                                        </p:tgtEl>
                                      </p:cBhvr>
                                    </p:animEffect>
                                  </p:childTnLst>
                                </p:cTn>
                              </p:par>
                            </p:childTnLst>
                          </p:cTn>
                        </p:par>
                      </p:childTnLst>
                    </p:cTn>
                  </p:par>
                  <p:par>
                    <p:cTn id="165" fill="hold">
                      <p:stCondLst>
                        <p:cond delay="indefinite"/>
                      </p:stCondLst>
                      <p:childTnLst>
                        <p:par>
                          <p:cTn id="166" fill="hold">
                            <p:stCondLst>
                              <p:cond delay="0"/>
                            </p:stCondLst>
                            <p:childTnLst>
                              <p:par>
                                <p:cTn id="167" presetID="32" presetClass="emph" presetSubtype="0" fill="hold" grpId="1" nodeType="clickEffect">
                                  <p:stCondLst>
                                    <p:cond delay="0"/>
                                  </p:stCondLst>
                                  <p:childTnLst>
                                    <p:animRot by="120000">
                                      <p:cBhvr>
                                        <p:cTn id="168" dur="100" fill="hold">
                                          <p:stCondLst>
                                            <p:cond delay="0"/>
                                          </p:stCondLst>
                                        </p:cTn>
                                        <p:tgtEl>
                                          <p:spTgt spid="21"/>
                                        </p:tgtEl>
                                        <p:attrNameLst>
                                          <p:attrName>r</p:attrName>
                                        </p:attrNameLst>
                                      </p:cBhvr>
                                    </p:animRot>
                                    <p:animRot by="-240000">
                                      <p:cBhvr>
                                        <p:cTn id="169" dur="200" fill="hold">
                                          <p:stCondLst>
                                            <p:cond delay="200"/>
                                          </p:stCondLst>
                                        </p:cTn>
                                        <p:tgtEl>
                                          <p:spTgt spid="21"/>
                                        </p:tgtEl>
                                        <p:attrNameLst>
                                          <p:attrName>r</p:attrName>
                                        </p:attrNameLst>
                                      </p:cBhvr>
                                    </p:animRot>
                                    <p:animRot by="240000">
                                      <p:cBhvr>
                                        <p:cTn id="170" dur="200" fill="hold">
                                          <p:stCondLst>
                                            <p:cond delay="400"/>
                                          </p:stCondLst>
                                        </p:cTn>
                                        <p:tgtEl>
                                          <p:spTgt spid="21"/>
                                        </p:tgtEl>
                                        <p:attrNameLst>
                                          <p:attrName>r</p:attrName>
                                        </p:attrNameLst>
                                      </p:cBhvr>
                                    </p:animRot>
                                    <p:animRot by="-240000">
                                      <p:cBhvr>
                                        <p:cTn id="171" dur="200" fill="hold">
                                          <p:stCondLst>
                                            <p:cond delay="600"/>
                                          </p:stCondLst>
                                        </p:cTn>
                                        <p:tgtEl>
                                          <p:spTgt spid="21"/>
                                        </p:tgtEl>
                                        <p:attrNameLst>
                                          <p:attrName>r</p:attrName>
                                        </p:attrNameLst>
                                      </p:cBhvr>
                                    </p:animRot>
                                    <p:animRot by="120000">
                                      <p:cBhvr>
                                        <p:cTn id="172" dur="200" fill="hold">
                                          <p:stCondLst>
                                            <p:cond delay="800"/>
                                          </p:stCondLst>
                                        </p:cTn>
                                        <p:tgtEl>
                                          <p:spTgt spid="21"/>
                                        </p:tgtEl>
                                        <p:attrNameLst>
                                          <p:attrName>r</p:attrName>
                                        </p:attrNameLst>
                                      </p:cBhvr>
                                    </p:animRot>
                                  </p:childTnLst>
                                </p:cTn>
                              </p:par>
                              <p:par>
                                <p:cTn id="173" presetID="32" presetClass="emph" presetSubtype="0" fill="hold" nodeType="withEffect">
                                  <p:stCondLst>
                                    <p:cond delay="0"/>
                                  </p:stCondLst>
                                  <p:childTnLst>
                                    <p:animRot by="120000">
                                      <p:cBhvr>
                                        <p:cTn id="174" dur="100" fill="hold">
                                          <p:stCondLst>
                                            <p:cond delay="0"/>
                                          </p:stCondLst>
                                        </p:cTn>
                                        <p:tgtEl>
                                          <p:spTgt spid="32"/>
                                        </p:tgtEl>
                                        <p:attrNameLst>
                                          <p:attrName>r</p:attrName>
                                        </p:attrNameLst>
                                      </p:cBhvr>
                                    </p:animRot>
                                    <p:animRot by="-240000">
                                      <p:cBhvr>
                                        <p:cTn id="175" dur="200" fill="hold">
                                          <p:stCondLst>
                                            <p:cond delay="200"/>
                                          </p:stCondLst>
                                        </p:cTn>
                                        <p:tgtEl>
                                          <p:spTgt spid="32"/>
                                        </p:tgtEl>
                                        <p:attrNameLst>
                                          <p:attrName>r</p:attrName>
                                        </p:attrNameLst>
                                      </p:cBhvr>
                                    </p:animRot>
                                    <p:animRot by="240000">
                                      <p:cBhvr>
                                        <p:cTn id="176" dur="200" fill="hold">
                                          <p:stCondLst>
                                            <p:cond delay="400"/>
                                          </p:stCondLst>
                                        </p:cTn>
                                        <p:tgtEl>
                                          <p:spTgt spid="32"/>
                                        </p:tgtEl>
                                        <p:attrNameLst>
                                          <p:attrName>r</p:attrName>
                                        </p:attrNameLst>
                                      </p:cBhvr>
                                    </p:animRot>
                                    <p:animRot by="-240000">
                                      <p:cBhvr>
                                        <p:cTn id="177" dur="200" fill="hold">
                                          <p:stCondLst>
                                            <p:cond delay="600"/>
                                          </p:stCondLst>
                                        </p:cTn>
                                        <p:tgtEl>
                                          <p:spTgt spid="32"/>
                                        </p:tgtEl>
                                        <p:attrNameLst>
                                          <p:attrName>r</p:attrName>
                                        </p:attrNameLst>
                                      </p:cBhvr>
                                    </p:animRot>
                                    <p:animRot by="120000">
                                      <p:cBhvr>
                                        <p:cTn id="178" dur="200" fill="hold">
                                          <p:stCondLst>
                                            <p:cond delay="800"/>
                                          </p:stCondLst>
                                        </p:cTn>
                                        <p:tgtEl>
                                          <p:spTgt spid="32"/>
                                        </p:tgtEl>
                                        <p:attrNameLst>
                                          <p:attrName>r</p:attrName>
                                        </p:attrNameLst>
                                      </p:cBhvr>
                                    </p:animRot>
                                  </p:childTnLst>
                                </p:cTn>
                              </p:par>
                              <p:par>
                                <p:cTn id="179" presetID="32" presetClass="emph" presetSubtype="0" fill="hold" nodeType="withEffect">
                                  <p:stCondLst>
                                    <p:cond delay="0"/>
                                  </p:stCondLst>
                                  <p:childTnLst>
                                    <p:animRot by="120000">
                                      <p:cBhvr>
                                        <p:cTn id="180" dur="100" fill="hold">
                                          <p:stCondLst>
                                            <p:cond delay="0"/>
                                          </p:stCondLst>
                                        </p:cTn>
                                        <p:tgtEl>
                                          <p:spTgt spid="43"/>
                                        </p:tgtEl>
                                        <p:attrNameLst>
                                          <p:attrName>r</p:attrName>
                                        </p:attrNameLst>
                                      </p:cBhvr>
                                    </p:animRot>
                                    <p:animRot by="-240000">
                                      <p:cBhvr>
                                        <p:cTn id="181" dur="200" fill="hold">
                                          <p:stCondLst>
                                            <p:cond delay="200"/>
                                          </p:stCondLst>
                                        </p:cTn>
                                        <p:tgtEl>
                                          <p:spTgt spid="43"/>
                                        </p:tgtEl>
                                        <p:attrNameLst>
                                          <p:attrName>r</p:attrName>
                                        </p:attrNameLst>
                                      </p:cBhvr>
                                    </p:animRot>
                                    <p:animRot by="240000">
                                      <p:cBhvr>
                                        <p:cTn id="182" dur="200" fill="hold">
                                          <p:stCondLst>
                                            <p:cond delay="400"/>
                                          </p:stCondLst>
                                        </p:cTn>
                                        <p:tgtEl>
                                          <p:spTgt spid="43"/>
                                        </p:tgtEl>
                                        <p:attrNameLst>
                                          <p:attrName>r</p:attrName>
                                        </p:attrNameLst>
                                      </p:cBhvr>
                                    </p:animRot>
                                    <p:animRot by="-240000">
                                      <p:cBhvr>
                                        <p:cTn id="183" dur="200" fill="hold">
                                          <p:stCondLst>
                                            <p:cond delay="600"/>
                                          </p:stCondLst>
                                        </p:cTn>
                                        <p:tgtEl>
                                          <p:spTgt spid="43"/>
                                        </p:tgtEl>
                                        <p:attrNameLst>
                                          <p:attrName>r</p:attrName>
                                        </p:attrNameLst>
                                      </p:cBhvr>
                                    </p:animRot>
                                    <p:animRot by="120000">
                                      <p:cBhvr>
                                        <p:cTn id="184" dur="200" fill="hold">
                                          <p:stCondLst>
                                            <p:cond delay="800"/>
                                          </p:stCondLst>
                                        </p:cTn>
                                        <p:tgtEl>
                                          <p:spTgt spid="43"/>
                                        </p:tgtEl>
                                        <p:attrNameLst>
                                          <p:attrName>r</p:attrName>
                                        </p:attrNameLst>
                                      </p:cBhvr>
                                    </p:animRot>
                                  </p:childTnLst>
                                </p:cTn>
                              </p:par>
                            </p:childTnLst>
                          </p:cTn>
                        </p:par>
                      </p:childTnLst>
                    </p:cTn>
                  </p:par>
                  <p:par>
                    <p:cTn id="185" fill="hold">
                      <p:stCondLst>
                        <p:cond delay="indefinite"/>
                      </p:stCondLst>
                      <p:childTnLst>
                        <p:par>
                          <p:cTn id="186" fill="hold">
                            <p:stCondLst>
                              <p:cond delay="0"/>
                            </p:stCondLst>
                            <p:childTnLst>
                              <p:par>
                                <p:cTn id="187" presetID="10" presetClass="entr" presetSubtype="0" fill="hold" grpId="0" nodeType="clickEffect">
                                  <p:stCondLst>
                                    <p:cond delay="0"/>
                                  </p:stCondLst>
                                  <p:childTnLst>
                                    <p:set>
                                      <p:cBhvr>
                                        <p:cTn id="188" dur="1" fill="hold">
                                          <p:stCondLst>
                                            <p:cond delay="0"/>
                                          </p:stCondLst>
                                        </p:cTn>
                                        <p:tgtEl>
                                          <p:spTgt spid="45"/>
                                        </p:tgtEl>
                                        <p:attrNameLst>
                                          <p:attrName>style.visibility</p:attrName>
                                        </p:attrNameLst>
                                      </p:cBhvr>
                                      <p:to>
                                        <p:strVal val="visible"/>
                                      </p:to>
                                    </p:set>
                                    <p:animEffect transition="in" filter="fade">
                                      <p:cBhvr>
                                        <p:cTn id="189" dur="500"/>
                                        <p:tgtEl>
                                          <p:spTgt spid="45"/>
                                        </p:tgtEl>
                                      </p:cBhvr>
                                    </p:animEffect>
                                  </p:childTnLst>
                                </p:cTn>
                              </p:par>
                              <p:par>
                                <p:cTn id="190" presetID="1" presetClass="entr" presetSubtype="0" fill="hold" nodeType="withEffect">
                                  <p:stCondLst>
                                    <p:cond delay="0"/>
                                  </p:stCondLst>
                                  <p:childTnLst>
                                    <p:set>
                                      <p:cBhvr>
                                        <p:cTn id="191" dur="1" fill="hold">
                                          <p:stCondLst>
                                            <p:cond delay="0"/>
                                          </p:stCondLst>
                                        </p:cTn>
                                        <p:tgtEl>
                                          <p:spTgt spid="47"/>
                                        </p:tgtEl>
                                        <p:attrNameLst>
                                          <p:attrName>style.visibility</p:attrName>
                                        </p:attrNameLst>
                                      </p:cBhvr>
                                      <p:to>
                                        <p:strVal val="visible"/>
                                      </p:to>
                                    </p:set>
                                  </p:childTnLst>
                                </p:cTn>
                              </p:par>
                            </p:childTnLst>
                          </p:cTn>
                        </p:par>
                      </p:childTnLst>
                    </p:cTn>
                  </p:par>
                  <p:par>
                    <p:cTn id="192" fill="hold">
                      <p:stCondLst>
                        <p:cond delay="indefinite"/>
                      </p:stCondLst>
                      <p:childTnLst>
                        <p:par>
                          <p:cTn id="193" fill="hold">
                            <p:stCondLst>
                              <p:cond delay="0"/>
                            </p:stCondLst>
                            <p:childTnLst>
                              <p:par>
                                <p:cTn id="194" presetID="10" presetClass="entr" presetSubtype="0" fill="hold" grpId="0" nodeType="clickEffect">
                                  <p:stCondLst>
                                    <p:cond delay="0"/>
                                  </p:stCondLst>
                                  <p:childTnLst>
                                    <p:set>
                                      <p:cBhvr>
                                        <p:cTn id="195" dur="1" fill="hold">
                                          <p:stCondLst>
                                            <p:cond delay="0"/>
                                          </p:stCondLst>
                                        </p:cTn>
                                        <p:tgtEl>
                                          <p:spTgt spid="46"/>
                                        </p:tgtEl>
                                        <p:attrNameLst>
                                          <p:attrName>style.visibility</p:attrName>
                                        </p:attrNameLst>
                                      </p:cBhvr>
                                      <p:to>
                                        <p:strVal val="visible"/>
                                      </p:to>
                                    </p:set>
                                    <p:animEffect transition="in" filter="fade">
                                      <p:cBhvr>
                                        <p:cTn id="196" dur="500"/>
                                        <p:tgtEl>
                                          <p:spTgt spid="46"/>
                                        </p:tgtEl>
                                      </p:cBhvr>
                                    </p:animEffect>
                                  </p:childTnLst>
                                </p:cTn>
                              </p:par>
                            </p:childTnLst>
                          </p:cTn>
                        </p:par>
                      </p:childTnLst>
                    </p:cTn>
                  </p:par>
                  <p:par>
                    <p:cTn id="197" fill="hold">
                      <p:stCondLst>
                        <p:cond delay="indefinite"/>
                      </p:stCondLst>
                      <p:childTnLst>
                        <p:par>
                          <p:cTn id="198" fill="hold">
                            <p:stCondLst>
                              <p:cond delay="0"/>
                            </p:stCondLst>
                            <p:childTnLst>
                              <p:par>
                                <p:cTn id="199" presetID="32" presetClass="emph" presetSubtype="0" fill="hold" grpId="1" nodeType="clickEffect">
                                  <p:stCondLst>
                                    <p:cond delay="0"/>
                                  </p:stCondLst>
                                  <p:childTnLst>
                                    <p:animRot by="120000">
                                      <p:cBhvr>
                                        <p:cTn id="200" dur="100" fill="hold">
                                          <p:stCondLst>
                                            <p:cond delay="0"/>
                                          </p:stCondLst>
                                        </p:cTn>
                                        <p:tgtEl>
                                          <p:spTgt spid="45"/>
                                        </p:tgtEl>
                                        <p:attrNameLst>
                                          <p:attrName>r</p:attrName>
                                        </p:attrNameLst>
                                      </p:cBhvr>
                                    </p:animRot>
                                    <p:animRot by="-240000">
                                      <p:cBhvr>
                                        <p:cTn id="201" dur="200" fill="hold">
                                          <p:stCondLst>
                                            <p:cond delay="200"/>
                                          </p:stCondLst>
                                        </p:cTn>
                                        <p:tgtEl>
                                          <p:spTgt spid="45"/>
                                        </p:tgtEl>
                                        <p:attrNameLst>
                                          <p:attrName>r</p:attrName>
                                        </p:attrNameLst>
                                      </p:cBhvr>
                                    </p:animRot>
                                    <p:animRot by="240000">
                                      <p:cBhvr>
                                        <p:cTn id="202" dur="200" fill="hold">
                                          <p:stCondLst>
                                            <p:cond delay="400"/>
                                          </p:stCondLst>
                                        </p:cTn>
                                        <p:tgtEl>
                                          <p:spTgt spid="45"/>
                                        </p:tgtEl>
                                        <p:attrNameLst>
                                          <p:attrName>r</p:attrName>
                                        </p:attrNameLst>
                                      </p:cBhvr>
                                    </p:animRot>
                                    <p:animRot by="-240000">
                                      <p:cBhvr>
                                        <p:cTn id="203" dur="200" fill="hold">
                                          <p:stCondLst>
                                            <p:cond delay="600"/>
                                          </p:stCondLst>
                                        </p:cTn>
                                        <p:tgtEl>
                                          <p:spTgt spid="45"/>
                                        </p:tgtEl>
                                        <p:attrNameLst>
                                          <p:attrName>r</p:attrName>
                                        </p:attrNameLst>
                                      </p:cBhvr>
                                    </p:animRot>
                                    <p:animRot by="120000">
                                      <p:cBhvr>
                                        <p:cTn id="204" dur="200" fill="hold">
                                          <p:stCondLst>
                                            <p:cond delay="800"/>
                                          </p:stCondLst>
                                        </p:cTn>
                                        <p:tgtEl>
                                          <p:spTgt spid="45"/>
                                        </p:tgtEl>
                                        <p:attrNameLst>
                                          <p:attrName>r</p:attrName>
                                        </p:attrNameLst>
                                      </p:cBhvr>
                                    </p:animRot>
                                  </p:childTnLst>
                                </p:cTn>
                              </p:par>
                              <p:par>
                                <p:cTn id="205" presetID="32" presetClass="emph" presetSubtype="0" fill="hold" nodeType="withEffect">
                                  <p:stCondLst>
                                    <p:cond delay="0"/>
                                  </p:stCondLst>
                                  <p:childTnLst>
                                    <p:animRot by="120000">
                                      <p:cBhvr>
                                        <p:cTn id="206" dur="100" fill="hold">
                                          <p:stCondLst>
                                            <p:cond delay="0"/>
                                          </p:stCondLst>
                                        </p:cTn>
                                        <p:tgtEl>
                                          <p:spTgt spid="47"/>
                                        </p:tgtEl>
                                        <p:attrNameLst>
                                          <p:attrName>r</p:attrName>
                                        </p:attrNameLst>
                                      </p:cBhvr>
                                    </p:animRot>
                                    <p:animRot by="-240000">
                                      <p:cBhvr>
                                        <p:cTn id="207" dur="200" fill="hold">
                                          <p:stCondLst>
                                            <p:cond delay="200"/>
                                          </p:stCondLst>
                                        </p:cTn>
                                        <p:tgtEl>
                                          <p:spTgt spid="47"/>
                                        </p:tgtEl>
                                        <p:attrNameLst>
                                          <p:attrName>r</p:attrName>
                                        </p:attrNameLst>
                                      </p:cBhvr>
                                    </p:animRot>
                                    <p:animRot by="240000">
                                      <p:cBhvr>
                                        <p:cTn id="208" dur="200" fill="hold">
                                          <p:stCondLst>
                                            <p:cond delay="400"/>
                                          </p:stCondLst>
                                        </p:cTn>
                                        <p:tgtEl>
                                          <p:spTgt spid="47"/>
                                        </p:tgtEl>
                                        <p:attrNameLst>
                                          <p:attrName>r</p:attrName>
                                        </p:attrNameLst>
                                      </p:cBhvr>
                                    </p:animRot>
                                    <p:animRot by="-240000">
                                      <p:cBhvr>
                                        <p:cTn id="209" dur="200" fill="hold">
                                          <p:stCondLst>
                                            <p:cond delay="600"/>
                                          </p:stCondLst>
                                        </p:cTn>
                                        <p:tgtEl>
                                          <p:spTgt spid="47"/>
                                        </p:tgtEl>
                                        <p:attrNameLst>
                                          <p:attrName>r</p:attrName>
                                        </p:attrNameLst>
                                      </p:cBhvr>
                                    </p:animRot>
                                    <p:animRot by="120000">
                                      <p:cBhvr>
                                        <p:cTn id="210" dur="200" fill="hold">
                                          <p:stCondLst>
                                            <p:cond delay="8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P spid="22" grpId="0"/>
      <p:bldP spid="22" grpId="1"/>
      <p:bldP spid="24" grpId="0"/>
      <p:bldP spid="24" grpId="1"/>
      <p:bldP spid="26" grpId="0"/>
      <p:bldP spid="26" grpId="1"/>
      <p:bldP spid="27" grpId="0"/>
      <p:bldP spid="28" grpId="0"/>
      <p:bldP spid="29" grpId="0"/>
      <p:bldP spid="30" grpId="0"/>
      <p:bldP spid="31" grpId="0"/>
      <p:bldP spid="45" grpId="0"/>
      <p:bldP spid="45" grpId="1"/>
      <p:bldP spid="46" grpId="0"/>
      <p:bldP spid="48" grpId="0"/>
      <p:bldP spid="48" grpId="1"/>
      <p:bldP spid="49" grpId="0"/>
      <p:bldP spid="5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1" name="Table 5"/>
          <p:cNvGraphicFramePr/>
          <p:nvPr>
            <p:extLst>
              <p:ext uri="{D42A27DB-BD31-4B8C-83A1-F6EECF244321}">
                <p14:modId xmlns:p14="http://schemas.microsoft.com/office/powerpoint/2010/main" val="1691847680"/>
              </p:ext>
            </p:extLst>
          </p:nvPr>
        </p:nvGraphicFramePr>
        <p:xfrm>
          <a:off x="276726" y="1408955"/>
          <a:ext cx="11285620" cy="4871545"/>
        </p:xfrm>
        <a:graphic>
          <a:graphicData uri="http://schemas.openxmlformats.org/drawingml/2006/table">
            <a:tbl>
              <a:tblPr/>
              <a:tblGrid>
                <a:gridCol w="489605">
                  <a:extLst>
                    <a:ext uri="{9D8B030D-6E8A-4147-A177-3AD203B41FA5}">
                      <a16:colId xmlns:a16="http://schemas.microsoft.com/office/drawing/2014/main" val="20000"/>
                    </a:ext>
                  </a:extLst>
                </a:gridCol>
                <a:gridCol w="2614543">
                  <a:extLst>
                    <a:ext uri="{9D8B030D-6E8A-4147-A177-3AD203B41FA5}">
                      <a16:colId xmlns:a16="http://schemas.microsoft.com/office/drawing/2014/main" val="20001"/>
                    </a:ext>
                  </a:extLst>
                </a:gridCol>
                <a:gridCol w="687872">
                  <a:extLst>
                    <a:ext uri="{9D8B030D-6E8A-4147-A177-3AD203B41FA5}">
                      <a16:colId xmlns:a16="http://schemas.microsoft.com/office/drawing/2014/main" val="20002"/>
                    </a:ext>
                  </a:extLst>
                </a:gridCol>
                <a:gridCol w="3808426">
                  <a:extLst>
                    <a:ext uri="{9D8B030D-6E8A-4147-A177-3AD203B41FA5}">
                      <a16:colId xmlns:a16="http://schemas.microsoft.com/office/drawing/2014/main" val="20003"/>
                    </a:ext>
                  </a:extLst>
                </a:gridCol>
                <a:gridCol w="3685174">
                  <a:extLst>
                    <a:ext uri="{9D8B030D-6E8A-4147-A177-3AD203B41FA5}">
                      <a16:colId xmlns:a16="http://schemas.microsoft.com/office/drawing/2014/main" val="1639558980"/>
                    </a:ext>
                  </a:extLst>
                </a:gridCol>
              </a:tblGrid>
              <a:tr h="695935">
                <a:tc>
                  <a:txBody>
                    <a:bodyPr/>
                    <a:lstStyle/>
                    <a:p>
                      <a:pPr algn="ctr">
                        <a:lnSpc>
                          <a:spcPct val="100000"/>
                        </a:lnSpc>
                      </a:pPr>
                      <a:r>
                        <a:rPr lang="en-GB" sz="2400" b="1" strike="noStrike" spc="-1" dirty="0">
                          <a:solidFill>
                            <a:srgbClr val="002060"/>
                          </a:solidFill>
                          <a:latin typeface="Century gothic"/>
                        </a:rPr>
                        <a:t>1</a:t>
                      </a:r>
                    </a:p>
                  </a:txBody>
                  <a:tcPr anchor="ctr">
                    <a:lnL w="12240">
                      <a:solidFill>
                        <a:srgbClr val="92D050"/>
                      </a:solidFill>
                    </a:lnL>
                    <a:lnR w="12240" cap="flat" cmpd="sng" algn="ctr">
                      <a:solidFill>
                        <a:srgbClr val="92D050"/>
                      </a:solidFill>
                      <a:prstDash val="solid"/>
                      <a:round/>
                      <a:headEnd type="none" w="med" len="med"/>
                      <a:tailEnd type="none" w="med" len="med"/>
                    </a:lnR>
                    <a:lnT w="12240">
                      <a:solidFill>
                        <a:srgbClr val="92D050"/>
                      </a:solidFill>
                    </a:lnT>
                    <a:lnB w="12240">
                      <a:solidFill>
                        <a:srgbClr val="92D050"/>
                      </a:solidFill>
                    </a:lnB>
                    <a:noFill/>
                  </a:tcPr>
                </a:tc>
                <a:tc>
                  <a:txBody>
                    <a:bodyPr/>
                    <a:lstStyle/>
                    <a:p>
                      <a:pPr algn="l">
                        <a:lnSpc>
                          <a:spcPct val="100000"/>
                        </a:lnSpc>
                      </a:pPr>
                      <a:r>
                        <a:rPr lang="en-GB" sz="2400" b="0" strike="noStrike" spc="-1" dirty="0">
                          <a:solidFill>
                            <a:srgbClr val="002060"/>
                          </a:solidFill>
                          <a:latin typeface="Century gothic"/>
                        </a:rPr>
                        <a:t>Jean-Michel a</a:t>
                      </a:r>
                    </a:p>
                  </a:txBody>
                  <a:tcPr anchor="ctr">
                    <a:lnL w="12240">
                      <a:solidFill>
                        <a:srgbClr val="92D050"/>
                      </a:solidFill>
                    </a:lnL>
                    <a:lnR w="12240">
                      <a:solidFill>
                        <a:srgbClr val="92D050"/>
                      </a:solidFill>
                    </a:lnR>
                    <a:lnT w="12240">
                      <a:solidFill>
                        <a:srgbClr val="92D050"/>
                      </a:solidFill>
                    </a:lnT>
                    <a:lnB w="12240" cap="flat" cmpd="sng" algn="ctr">
                      <a:solidFill>
                        <a:srgbClr val="92D050"/>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les</a:t>
                      </a:r>
                    </a:p>
                  </a:txBody>
                  <a:tcPr anchor="ctr">
                    <a:lnL w="12240">
                      <a:solidFill>
                        <a:srgbClr val="92D050"/>
                      </a:solidFill>
                    </a:lnL>
                    <a:lnR w="12240">
                      <a:solidFill>
                        <a:srgbClr val="92D050"/>
                      </a:solidFill>
                    </a:lnR>
                    <a:lnT w="12240">
                      <a:solidFill>
                        <a:srgbClr val="92D050"/>
                      </a:solidFill>
                    </a:lnT>
                    <a:lnB w="12240" cap="flat" cmpd="sng" algn="ctr">
                      <a:solidFill>
                        <a:srgbClr val="92D050"/>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visage  |  </a:t>
                      </a:r>
                      <a:r>
                        <a:rPr lang="en-GB" sz="2400" b="0" strike="noStrike" spc="-1" dirty="0" err="1">
                          <a:solidFill>
                            <a:srgbClr val="002060"/>
                          </a:solidFill>
                          <a:latin typeface="Century gothic"/>
                        </a:rPr>
                        <a:t>cheveux</a:t>
                      </a:r>
                      <a:endParaRPr lang="en-GB" sz="2400" b="0" strike="noStrike" spc="-1" dirty="0">
                        <a:solidFill>
                          <a:srgbClr val="002060"/>
                        </a:solidFill>
                        <a:latin typeface="Century gothic"/>
                      </a:endParaRPr>
                    </a:p>
                  </a:txBody>
                  <a:tcPr anchor="ctr">
                    <a:lnL w="12240">
                      <a:solidFill>
                        <a:srgbClr val="92D050"/>
                      </a:solidFill>
                    </a:lnL>
                    <a:lnR w="12240" cap="flat" cmpd="sng" algn="ctr">
                      <a:solidFill>
                        <a:srgbClr val="92D050"/>
                      </a:solidFill>
                      <a:prstDash val="solid"/>
                      <a:round/>
                      <a:headEnd type="none" w="med" len="med"/>
                      <a:tailEnd type="none" w="med" len="med"/>
                    </a:lnR>
                    <a:lnT w="12240">
                      <a:solidFill>
                        <a:srgbClr val="92D050"/>
                      </a:solidFill>
                    </a:lnT>
                    <a:lnB w="12240" cap="flat" cmpd="sng" algn="ctr">
                      <a:solidFill>
                        <a:srgbClr val="92D050"/>
                      </a:solidFill>
                      <a:prstDash val="solid"/>
                      <a:round/>
                      <a:headEnd type="none" w="med" len="med"/>
                      <a:tailEnd type="none" w="med" len="med"/>
                    </a:lnB>
                    <a:noFill/>
                  </a:tcPr>
                </a:tc>
                <a:tc>
                  <a:txBody>
                    <a:bodyPr/>
                    <a:lstStyle/>
                    <a:p>
                      <a:pPr algn="ctr">
                        <a:lnSpc>
                          <a:spcPct val="100000"/>
                        </a:lnSpc>
                      </a:pPr>
                      <a:r>
                        <a:rPr lang="en-GB" sz="2400" b="0" strike="noStrike" spc="-1" dirty="0" err="1">
                          <a:solidFill>
                            <a:srgbClr val="002060"/>
                          </a:solidFill>
                          <a:latin typeface="Century gothic"/>
                        </a:rPr>
                        <a:t>crépus</a:t>
                      </a:r>
                      <a:r>
                        <a:rPr lang="en-GB" sz="2400" b="0" strike="noStrike" spc="-1" dirty="0">
                          <a:solidFill>
                            <a:srgbClr val="002060"/>
                          </a:solidFill>
                          <a:latin typeface="Century gothic"/>
                        </a:rPr>
                        <a:t>  |  </a:t>
                      </a:r>
                      <a:r>
                        <a:rPr lang="en-GB" sz="2400" b="0" strike="noStrike" spc="-1" dirty="0" err="1">
                          <a:solidFill>
                            <a:srgbClr val="002060"/>
                          </a:solidFill>
                          <a:latin typeface="Century gothic"/>
                        </a:rPr>
                        <a:t>rond</a:t>
                      </a:r>
                      <a:endParaRPr lang="en-GB" sz="2400" b="0" strike="noStrike" spc="-1" dirty="0">
                        <a:solidFill>
                          <a:srgbClr val="002060"/>
                        </a:solidFill>
                        <a:latin typeface="Century gothic"/>
                      </a:endParaRPr>
                    </a:p>
                  </a:txBody>
                  <a:tcPr anchor="ctr">
                    <a:lnL w="12240">
                      <a:solidFill>
                        <a:srgbClr val="92D050"/>
                      </a:solidFill>
                    </a:lnL>
                    <a:lnR w="12240">
                      <a:solidFill>
                        <a:srgbClr val="92D050"/>
                      </a:solidFill>
                    </a:lnR>
                    <a:lnT w="12240">
                      <a:solidFill>
                        <a:srgbClr val="92D050"/>
                      </a:solidFill>
                    </a:lnT>
                    <a:lnB w="12240" cap="flat" cmpd="sng" algn="ctr">
                      <a:solidFill>
                        <a:srgbClr val="92D050"/>
                      </a:solidFill>
                      <a:prstDash val="solid"/>
                      <a:round/>
                      <a:headEnd type="none" w="med" len="med"/>
                      <a:tailEnd type="none" w="med" len="med"/>
                    </a:lnB>
                    <a:noFill/>
                  </a:tcPr>
                </a:tc>
                <a:extLst>
                  <a:ext uri="{0D108BD9-81ED-4DB2-BD59-A6C34878D82A}">
                    <a16:rowId xmlns:a16="http://schemas.microsoft.com/office/drawing/2014/main" val="10000"/>
                  </a:ext>
                </a:extLst>
              </a:tr>
              <a:tr h="695935">
                <a:tc>
                  <a:txBody>
                    <a:bodyPr/>
                    <a:lstStyle/>
                    <a:p>
                      <a:pPr algn="ctr">
                        <a:lnSpc>
                          <a:spcPct val="100000"/>
                        </a:lnSpc>
                      </a:pPr>
                      <a:r>
                        <a:rPr lang="en-GB" sz="2400" b="1" strike="noStrike" spc="-1" dirty="0">
                          <a:solidFill>
                            <a:srgbClr val="002060"/>
                          </a:solidFill>
                          <a:latin typeface="Century gothic"/>
                        </a:rPr>
                        <a:t>2</a:t>
                      </a:r>
                    </a:p>
                  </a:txBody>
                  <a:tcPr anchor="ctr">
                    <a:lnL w="12240">
                      <a:solidFill>
                        <a:srgbClr val="92D050"/>
                      </a:solidFill>
                    </a:lnL>
                    <a:lnR w="12240" cap="flat" cmpd="sng" algn="ctr">
                      <a:solidFill>
                        <a:srgbClr val="92D050"/>
                      </a:solidFill>
                      <a:prstDash val="solid"/>
                      <a:round/>
                      <a:headEnd type="none" w="med" len="med"/>
                      <a:tailEnd type="none" w="med" len="med"/>
                    </a:lnR>
                    <a:lnT w="12240">
                      <a:solidFill>
                        <a:srgbClr val="92D050"/>
                      </a:solidFill>
                    </a:lnT>
                    <a:lnB w="12240">
                      <a:solidFill>
                        <a:srgbClr val="92D050"/>
                      </a:solidFill>
                    </a:lnB>
                    <a:noFill/>
                  </a:tcPr>
                </a:tc>
                <a:tc>
                  <a:txBody>
                    <a:bodyPr/>
                    <a:lstStyle/>
                    <a:p>
                      <a:pPr algn="l">
                        <a:lnSpc>
                          <a:spcPct val="100000"/>
                        </a:lnSpc>
                      </a:pPr>
                      <a:r>
                        <a:rPr lang="en-GB" sz="2400" b="0" strike="noStrike" spc="-1" dirty="0">
                          <a:solidFill>
                            <a:srgbClr val="002060"/>
                          </a:solidFill>
                          <a:latin typeface="Century gothic"/>
                        </a:rPr>
                        <a:t>La </a:t>
                      </a:r>
                      <a:r>
                        <a:rPr lang="en-GB" sz="2400" b="0" strike="noStrike" spc="-1" dirty="0" err="1">
                          <a:solidFill>
                            <a:srgbClr val="002060"/>
                          </a:solidFill>
                          <a:latin typeface="Century gothic"/>
                        </a:rPr>
                        <a:t>professeure</a:t>
                      </a:r>
                      <a:r>
                        <a:rPr lang="en-GB" sz="2400" b="0" strike="noStrike" spc="-1" dirty="0">
                          <a:solidFill>
                            <a:srgbClr val="002060"/>
                          </a:solidFill>
                          <a:latin typeface="Century gothic"/>
                        </a:rPr>
                        <a:t> a</a:t>
                      </a: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les</a:t>
                      </a: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r>
                        <a:rPr lang="en-GB" sz="2400" b="0" strike="noStrike" spc="-1" dirty="0" err="1">
                          <a:solidFill>
                            <a:srgbClr val="002060"/>
                          </a:solidFill>
                          <a:latin typeface="Century gothic"/>
                        </a:rPr>
                        <a:t>yeux</a:t>
                      </a:r>
                      <a:r>
                        <a:rPr lang="en-GB" sz="2400" b="0" strike="noStrike" spc="-1" dirty="0">
                          <a:solidFill>
                            <a:srgbClr val="002060"/>
                          </a:solidFill>
                          <a:latin typeface="Century gothic"/>
                        </a:rPr>
                        <a:t>  | </a:t>
                      </a:r>
                      <a:r>
                        <a:rPr lang="en-GB" sz="2400" b="0" strike="noStrike" spc="-1" dirty="0" err="1">
                          <a:solidFill>
                            <a:srgbClr val="002060"/>
                          </a:solidFill>
                          <a:latin typeface="Century gothic"/>
                        </a:rPr>
                        <a:t>nez</a:t>
                      </a:r>
                      <a:endParaRPr lang="en-GB" sz="2400" b="0" strike="noStrike" spc="-1" dirty="0">
                        <a:solidFill>
                          <a:srgbClr val="002060"/>
                        </a:solidFill>
                        <a:latin typeface="Century gothic"/>
                      </a:endParaRPr>
                    </a:p>
                  </a:txBody>
                  <a:tcPr anchor="ctr">
                    <a:lnL w="12240">
                      <a:solidFill>
                        <a:srgbClr val="92D050"/>
                      </a:solidFill>
                    </a:lnL>
                    <a:lnR w="12240" cap="flat" cmpd="sng" algn="ctr">
                      <a:solidFill>
                        <a:srgbClr val="92D050"/>
                      </a:solidFill>
                      <a:prstDash val="solid"/>
                      <a:round/>
                      <a:headEnd type="none" w="med" len="med"/>
                      <a:tailEnd type="none" w="med" len="med"/>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verts | vert</a:t>
                      </a: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extLst>
                  <a:ext uri="{0D108BD9-81ED-4DB2-BD59-A6C34878D82A}">
                    <a16:rowId xmlns:a16="http://schemas.microsoft.com/office/drawing/2014/main" val="10001"/>
                  </a:ext>
                </a:extLst>
              </a:tr>
              <a:tr h="695935">
                <a:tc>
                  <a:txBody>
                    <a:bodyPr/>
                    <a:lstStyle/>
                    <a:p>
                      <a:pPr algn="ctr">
                        <a:lnSpc>
                          <a:spcPct val="100000"/>
                        </a:lnSpc>
                      </a:pPr>
                      <a:r>
                        <a:rPr lang="en-GB" sz="2400" b="1" strike="noStrike" spc="-1" dirty="0">
                          <a:solidFill>
                            <a:srgbClr val="002060"/>
                          </a:solidFill>
                          <a:latin typeface="Century gothic"/>
                        </a:rPr>
                        <a:t>3</a:t>
                      </a:r>
                    </a:p>
                  </a:txBody>
                  <a:tcPr anchor="ctr">
                    <a:lnL w="12240">
                      <a:solidFill>
                        <a:srgbClr val="92D050"/>
                      </a:solidFill>
                    </a:lnL>
                    <a:lnR w="12240" cap="flat" cmpd="sng" algn="ctr">
                      <a:solidFill>
                        <a:srgbClr val="92D050"/>
                      </a:solidFill>
                      <a:prstDash val="solid"/>
                      <a:round/>
                      <a:headEnd type="none" w="med" len="med"/>
                      <a:tailEnd type="none" w="med" len="med"/>
                    </a:lnR>
                    <a:lnT w="12240">
                      <a:solidFill>
                        <a:srgbClr val="92D050"/>
                      </a:solidFill>
                    </a:lnT>
                    <a:lnB w="12240">
                      <a:solidFill>
                        <a:srgbClr val="92D050"/>
                      </a:solidFill>
                    </a:lnB>
                    <a:noFill/>
                  </a:tcPr>
                </a:tc>
                <a:tc>
                  <a:txBody>
                    <a:bodyPr/>
                    <a:lstStyle/>
                    <a:p>
                      <a:pPr algn="l">
                        <a:lnSpc>
                          <a:spcPct val="100000"/>
                        </a:lnSpc>
                      </a:pPr>
                      <a:r>
                        <a:rPr lang="en-GB" sz="2400" b="0" strike="noStrike" spc="-1" dirty="0">
                          <a:solidFill>
                            <a:srgbClr val="002060"/>
                          </a:solidFill>
                          <a:latin typeface="Century gothic"/>
                        </a:rPr>
                        <a:t>Le </a:t>
                      </a:r>
                      <a:r>
                        <a:rPr lang="en-GB" sz="2400" b="0" strike="noStrike" spc="-1" dirty="0" err="1">
                          <a:solidFill>
                            <a:srgbClr val="002060"/>
                          </a:solidFill>
                          <a:latin typeface="Century gothic"/>
                        </a:rPr>
                        <a:t>médecin</a:t>
                      </a:r>
                      <a:r>
                        <a:rPr lang="en-GB" sz="2400" b="0" strike="noStrike" spc="-1" dirty="0">
                          <a:solidFill>
                            <a:srgbClr val="002060"/>
                          </a:solidFill>
                          <a:latin typeface="Century gothic"/>
                        </a:rPr>
                        <a:t> a</a:t>
                      </a: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le</a:t>
                      </a: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visage | </a:t>
                      </a:r>
                      <a:r>
                        <a:rPr lang="en-GB" sz="2400" b="0" strike="noStrike" spc="-1" dirty="0" err="1">
                          <a:solidFill>
                            <a:srgbClr val="002060"/>
                          </a:solidFill>
                          <a:latin typeface="Century gothic"/>
                        </a:rPr>
                        <a:t>yeux</a:t>
                      </a:r>
                      <a:endParaRPr lang="en-GB" sz="2400" b="0" strike="noStrike" spc="-1" dirty="0">
                        <a:solidFill>
                          <a:srgbClr val="002060"/>
                        </a:solidFill>
                        <a:latin typeface="Century gothic"/>
                      </a:endParaRPr>
                    </a:p>
                  </a:txBody>
                  <a:tcPr anchor="ctr">
                    <a:lnL w="12240">
                      <a:solidFill>
                        <a:srgbClr val="92D050"/>
                      </a:solidFill>
                    </a:lnL>
                    <a:lnR w="12240" cap="flat" cmpd="sng" algn="ctr">
                      <a:solidFill>
                        <a:srgbClr val="92D050"/>
                      </a:solidFill>
                      <a:prstDash val="solid"/>
                      <a:round/>
                      <a:headEnd type="none" w="med" len="med"/>
                      <a:tailEnd type="none" w="med" len="med"/>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r>
                        <a:rPr lang="en-GB" sz="2400" b="0" strike="noStrike" spc="-1" dirty="0" err="1">
                          <a:solidFill>
                            <a:srgbClr val="002060"/>
                          </a:solidFill>
                          <a:latin typeface="Century gothic"/>
                        </a:rPr>
                        <a:t>rond</a:t>
                      </a:r>
                      <a:r>
                        <a:rPr lang="en-GB" sz="2400" b="0" strike="noStrike" spc="-1" dirty="0">
                          <a:solidFill>
                            <a:srgbClr val="002060"/>
                          </a:solidFill>
                          <a:latin typeface="Century gothic"/>
                        </a:rPr>
                        <a:t>  | </a:t>
                      </a:r>
                      <a:r>
                        <a:rPr lang="en-GB" sz="2400" b="0" strike="noStrike" spc="-1" dirty="0" err="1">
                          <a:solidFill>
                            <a:srgbClr val="002060"/>
                          </a:solidFill>
                          <a:latin typeface="Century gothic"/>
                        </a:rPr>
                        <a:t>ronds</a:t>
                      </a:r>
                      <a:endParaRPr lang="en-GB" sz="2400" b="0" strike="noStrike" spc="-1" dirty="0">
                        <a:solidFill>
                          <a:srgbClr val="002060"/>
                        </a:solidFill>
                        <a:latin typeface="Century gothic"/>
                      </a:endParaRP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extLst>
                  <a:ext uri="{0D108BD9-81ED-4DB2-BD59-A6C34878D82A}">
                    <a16:rowId xmlns:a16="http://schemas.microsoft.com/office/drawing/2014/main" val="10002"/>
                  </a:ext>
                </a:extLst>
              </a:tr>
              <a:tr h="695935">
                <a:tc>
                  <a:txBody>
                    <a:bodyPr/>
                    <a:lstStyle/>
                    <a:p>
                      <a:pPr algn="ctr">
                        <a:lnSpc>
                          <a:spcPct val="100000"/>
                        </a:lnSpc>
                      </a:pPr>
                      <a:r>
                        <a:rPr lang="en-GB" sz="2400" b="1" strike="noStrike" spc="-1" dirty="0">
                          <a:solidFill>
                            <a:srgbClr val="002060"/>
                          </a:solidFill>
                          <a:latin typeface="Century gothic"/>
                        </a:rPr>
                        <a:t>4</a:t>
                      </a:r>
                    </a:p>
                  </a:txBody>
                  <a:tcPr anchor="ctr">
                    <a:lnL w="12240">
                      <a:solidFill>
                        <a:srgbClr val="92D050"/>
                      </a:solidFill>
                    </a:lnL>
                    <a:lnR w="12240" cap="flat" cmpd="sng" algn="ctr">
                      <a:solidFill>
                        <a:srgbClr val="92D050"/>
                      </a:solidFill>
                      <a:prstDash val="solid"/>
                      <a:round/>
                      <a:headEnd type="none" w="med" len="med"/>
                      <a:tailEnd type="none" w="med" len="med"/>
                    </a:lnR>
                    <a:lnT w="12240">
                      <a:solidFill>
                        <a:srgbClr val="92D050"/>
                      </a:solidFill>
                    </a:lnT>
                    <a:lnB w="12240">
                      <a:solidFill>
                        <a:srgbClr val="92D050"/>
                      </a:solidFill>
                    </a:lnB>
                    <a:noFill/>
                  </a:tcPr>
                </a:tc>
                <a:tc>
                  <a:txBody>
                    <a:bodyPr/>
                    <a:lstStyle/>
                    <a:p>
                      <a:pPr algn="l">
                        <a:lnSpc>
                          <a:spcPct val="100000"/>
                        </a:lnSpc>
                      </a:pPr>
                      <a:r>
                        <a:rPr lang="en-GB" sz="2400" b="0" strike="noStrike" spc="-1" dirty="0">
                          <a:solidFill>
                            <a:srgbClr val="002060"/>
                          </a:solidFill>
                          <a:latin typeface="Century gothic"/>
                        </a:rPr>
                        <a:t>Claudine a</a:t>
                      </a: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la</a:t>
                      </a: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r>
                        <a:rPr lang="en-GB" sz="2400" b="0" strike="noStrike" spc="-1" dirty="0" err="1">
                          <a:solidFill>
                            <a:srgbClr val="002060"/>
                          </a:solidFill>
                          <a:latin typeface="Century gothic"/>
                        </a:rPr>
                        <a:t>cheveux</a:t>
                      </a:r>
                      <a:r>
                        <a:rPr lang="en-GB" sz="2400" b="0" strike="noStrike" spc="-1" dirty="0">
                          <a:solidFill>
                            <a:srgbClr val="002060"/>
                          </a:solidFill>
                          <a:latin typeface="Century gothic"/>
                        </a:rPr>
                        <a:t>  |   bouche</a:t>
                      </a:r>
                    </a:p>
                  </a:txBody>
                  <a:tcPr anchor="ctr">
                    <a:lnL w="12240">
                      <a:solidFill>
                        <a:srgbClr val="92D050"/>
                      </a:solidFill>
                    </a:lnL>
                    <a:lnR w="12240" cap="flat" cmpd="sng" algn="ctr">
                      <a:solidFill>
                        <a:srgbClr val="92D050"/>
                      </a:solidFill>
                      <a:prstDash val="solid"/>
                      <a:round/>
                      <a:headEnd type="none" w="med" len="med"/>
                      <a:tailEnd type="none" w="med" len="med"/>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roux  |  rouge</a:t>
                      </a: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extLst>
                  <a:ext uri="{0D108BD9-81ED-4DB2-BD59-A6C34878D82A}">
                    <a16:rowId xmlns:a16="http://schemas.microsoft.com/office/drawing/2014/main" val="10003"/>
                  </a:ext>
                </a:extLst>
              </a:tr>
              <a:tr h="695935">
                <a:tc>
                  <a:txBody>
                    <a:bodyPr/>
                    <a:lstStyle/>
                    <a:p>
                      <a:pPr algn="ctr">
                        <a:lnSpc>
                          <a:spcPct val="100000"/>
                        </a:lnSpc>
                      </a:pPr>
                      <a:r>
                        <a:rPr lang="en-GB" sz="2400" b="1" strike="noStrike" spc="-1" dirty="0">
                          <a:solidFill>
                            <a:srgbClr val="002060"/>
                          </a:solidFill>
                          <a:latin typeface="Century gothic"/>
                        </a:rPr>
                        <a:t>5</a:t>
                      </a:r>
                    </a:p>
                  </a:txBody>
                  <a:tcPr anchor="ctr">
                    <a:lnL w="12240">
                      <a:solidFill>
                        <a:srgbClr val="92D050"/>
                      </a:solidFill>
                    </a:lnL>
                    <a:lnR w="12240" cap="flat" cmpd="sng" algn="ctr">
                      <a:solidFill>
                        <a:srgbClr val="92D050"/>
                      </a:solidFill>
                      <a:prstDash val="solid"/>
                      <a:round/>
                      <a:headEnd type="none" w="med" len="med"/>
                      <a:tailEnd type="none" w="med" len="med"/>
                    </a:lnR>
                    <a:lnT w="12240">
                      <a:solidFill>
                        <a:srgbClr val="92D050"/>
                      </a:solidFill>
                    </a:lnT>
                    <a:lnB w="12240">
                      <a:solidFill>
                        <a:srgbClr val="92D050"/>
                      </a:solidFill>
                    </a:lnB>
                    <a:noFill/>
                  </a:tcPr>
                </a:tc>
                <a:tc>
                  <a:txBody>
                    <a:bodyPr/>
                    <a:lstStyle/>
                    <a:p>
                      <a:pPr algn="l">
                        <a:lnSpc>
                          <a:spcPct val="100000"/>
                        </a:lnSpc>
                      </a:pPr>
                      <a:r>
                        <a:rPr lang="en-GB" sz="2400" b="0" strike="noStrike" spc="-1" dirty="0">
                          <a:solidFill>
                            <a:srgbClr val="002060"/>
                          </a:solidFill>
                          <a:latin typeface="Century gothic"/>
                        </a:rPr>
                        <a:t>Adèle a</a:t>
                      </a: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a:solidFill>
                        <a:srgbClr val="92D050"/>
                      </a:solidFill>
                    </a:lnB>
                    <a:noFill/>
                  </a:tcPr>
                </a:tc>
                <a:tc>
                  <a:txBody>
                    <a:bodyPr/>
                    <a:lstStyle/>
                    <a:p>
                      <a:pPr algn="ctr">
                        <a:lnSpc>
                          <a:spcPct val="100000"/>
                        </a:lnSpc>
                      </a:pPr>
                      <a:r>
                        <a:rPr lang="en-GB" sz="2400" b="0" strike="noStrike" spc="-1" dirty="0">
                          <a:solidFill>
                            <a:srgbClr val="002060"/>
                          </a:solidFill>
                          <a:latin typeface="Century gothic"/>
                        </a:rPr>
                        <a:t>les</a:t>
                      </a: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a:solidFill>
                        <a:srgbClr val="92D050"/>
                      </a:solidFill>
                    </a:lnB>
                    <a:noFill/>
                  </a:tcPr>
                </a:tc>
                <a:tc>
                  <a:txBody>
                    <a:bodyPr/>
                    <a:lstStyle/>
                    <a:p>
                      <a:pPr algn="ctr">
                        <a:lnSpc>
                          <a:spcPct val="100000"/>
                        </a:lnSpc>
                      </a:pPr>
                      <a:r>
                        <a:rPr lang="en-GB" sz="2400" b="0" strike="noStrike" spc="-1" dirty="0">
                          <a:solidFill>
                            <a:srgbClr val="002060"/>
                          </a:solidFill>
                          <a:latin typeface="Century gothic"/>
                        </a:rPr>
                        <a:t>visage | </a:t>
                      </a:r>
                      <a:r>
                        <a:rPr lang="en-GB" sz="2400" b="0" strike="noStrike" spc="-1" dirty="0" err="1">
                          <a:solidFill>
                            <a:srgbClr val="002060"/>
                          </a:solidFill>
                          <a:latin typeface="Century gothic"/>
                        </a:rPr>
                        <a:t>cheveux</a:t>
                      </a:r>
                      <a:endParaRPr lang="en-GB" sz="2400" b="0" strike="noStrike" spc="-1" dirty="0">
                        <a:solidFill>
                          <a:srgbClr val="002060"/>
                        </a:solidFill>
                        <a:latin typeface="Century gothic"/>
                      </a:endParaRPr>
                    </a:p>
                  </a:txBody>
                  <a:tcPr anchor="ctr">
                    <a:lnL w="12240">
                      <a:solidFill>
                        <a:srgbClr val="92D050"/>
                      </a:solidFill>
                    </a:lnL>
                    <a:lnR w="12240" cap="flat" cmpd="sng" algn="ctr">
                      <a:solidFill>
                        <a:srgbClr val="92D050"/>
                      </a:solidFill>
                      <a:prstDash val="solid"/>
                      <a:round/>
                      <a:headEnd type="none" w="med" len="med"/>
                      <a:tailEnd type="none" w="med" len="med"/>
                    </a:lnR>
                    <a:lnT w="12240" cap="flat" cmpd="sng" algn="ctr">
                      <a:solidFill>
                        <a:srgbClr val="92D050"/>
                      </a:solidFill>
                      <a:prstDash val="solid"/>
                      <a:round/>
                      <a:headEnd type="none" w="med" len="med"/>
                      <a:tailEnd type="none" w="med" len="med"/>
                    </a:lnT>
                    <a:lnB w="12240">
                      <a:solidFill>
                        <a:srgbClr val="92D050"/>
                      </a:solidFill>
                    </a:lnB>
                    <a:noFill/>
                  </a:tcPr>
                </a:tc>
                <a:tc>
                  <a:txBody>
                    <a:bodyPr/>
                    <a:lstStyle/>
                    <a:p>
                      <a:pPr algn="ctr">
                        <a:lnSpc>
                          <a:spcPct val="100000"/>
                        </a:lnSpc>
                      </a:pPr>
                      <a:r>
                        <a:rPr lang="en-GB" sz="2400" b="0" strike="noStrike" spc="-1" dirty="0" err="1">
                          <a:solidFill>
                            <a:srgbClr val="002060"/>
                          </a:solidFill>
                          <a:latin typeface="Century gothic"/>
                        </a:rPr>
                        <a:t>ovale</a:t>
                      </a:r>
                      <a:r>
                        <a:rPr lang="en-GB" sz="2400" b="0" strike="noStrike" spc="-1" dirty="0">
                          <a:solidFill>
                            <a:srgbClr val="002060"/>
                          </a:solidFill>
                          <a:latin typeface="Century gothic"/>
                        </a:rPr>
                        <a:t> | blonds</a:t>
                      </a: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extLst>
                  <a:ext uri="{0D108BD9-81ED-4DB2-BD59-A6C34878D82A}">
                    <a16:rowId xmlns:a16="http://schemas.microsoft.com/office/drawing/2014/main" val="10004"/>
                  </a:ext>
                </a:extLst>
              </a:tr>
              <a:tr h="695935">
                <a:tc>
                  <a:txBody>
                    <a:bodyPr/>
                    <a:lstStyle/>
                    <a:p>
                      <a:pPr algn="ctr">
                        <a:lnSpc>
                          <a:spcPct val="100000"/>
                        </a:lnSpc>
                      </a:pPr>
                      <a:r>
                        <a:rPr lang="en-GB" sz="2400" b="1" strike="noStrike" spc="-1" dirty="0">
                          <a:solidFill>
                            <a:srgbClr val="002060"/>
                          </a:solidFill>
                          <a:latin typeface="Century gothic"/>
                        </a:rPr>
                        <a:t>6</a:t>
                      </a: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tc>
                  <a:txBody>
                    <a:bodyPr/>
                    <a:lstStyle/>
                    <a:p>
                      <a:pPr algn="l">
                        <a:lnSpc>
                          <a:spcPct val="100000"/>
                        </a:lnSpc>
                      </a:pPr>
                      <a:r>
                        <a:rPr lang="en-GB" sz="2400" b="0" strike="noStrike" spc="-1" dirty="0" err="1">
                          <a:solidFill>
                            <a:srgbClr val="002060"/>
                          </a:solidFill>
                          <a:latin typeface="Century gothic"/>
                        </a:rPr>
                        <a:t>Léa</a:t>
                      </a:r>
                      <a:r>
                        <a:rPr lang="en-GB" sz="2400" b="0" strike="noStrike" spc="-1" dirty="0">
                          <a:solidFill>
                            <a:srgbClr val="002060"/>
                          </a:solidFill>
                          <a:latin typeface="Century gothic"/>
                        </a:rPr>
                        <a:t> a</a:t>
                      </a: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a:solidFill>
                        <a:srgbClr val="92D050"/>
                      </a:solidFill>
                    </a:lnB>
                    <a:noFill/>
                  </a:tcPr>
                </a:tc>
                <a:tc>
                  <a:txBody>
                    <a:bodyPr/>
                    <a:lstStyle/>
                    <a:p>
                      <a:pPr algn="ctr">
                        <a:lnSpc>
                          <a:spcPct val="100000"/>
                        </a:lnSpc>
                      </a:pPr>
                      <a:r>
                        <a:rPr lang="en-GB" sz="2400" b="0" strike="noStrike" spc="-1" dirty="0">
                          <a:solidFill>
                            <a:srgbClr val="002060"/>
                          </a:solidFill>
                          <a:latin typeface="Century gothic"/>
                        </a:rPr>
                        <a:t>les</a:t>
                      </a: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a:solidFill>
                        <a:srgbClr val="92D050"/>
                      </a:solidFill>
                    </a:lnB>
                    <a:noFill/>
                  </a:tcPr>
                </a:tc>
                <a:tc>
                  <a:txBody>
                    <a:bodyPr/>
                    <a:lstStyle/>
                    <a:p>
                      <a:pPr algn="ctr">
                        <a:lnSpc>
                          <a:spcPct val="100000"/>
                        </a:lnSpc>
                      </a:pPr>
                      <a:r>
                        <a:rPr lang="en-GB" sz="2400" b="0" strike="noStrike" spc="-1" dirty="0" err="1">
                          <a:solidFill>
                            <a:srgbClr val="002060"/>
                          </a:solidFill>
                          <a:latin typeface="Century gothic"/>
                        </a:rPr>
                        <a:t>cheveu</a:t>
                      </a:r>
                      <a:r>
                        <a:rPr lang="en-GB" sz="2400" b="0" strike="noStrike" spc="-1" dirty="0">
                          <a:solidFill>
                            <a:srgbClr val="002060"/>
                          </a:solidFill>
                          <a:latin typeface="Century gothic"/>
                        </a:rPr>
                        <a:t> | </a:t>
                      </a:r>
                      <a:r>
                        <a:rPr lang="en-GB" sz="2400" b="0" strike="noStrike" spc="-1" dirty="0" err="1">
                          <a:solidFill>
                            <a:srgbClr val="002060"/>
                          </a:solidFill>
                          <a:latin typeface="Century gothic"/>
                        </a:rPr>
                        <a:t>yeux</a:t>
                      </a:r>
                      <a:endParaRPr lang="en-GB" sz="2400" b="0" strike="noStrike" spc="-1" dirty="0">
                        <a:solidFill>
                          <a:srgbClr val="002060"/>
                        </a:solidFill>
                        <a:latin typeface="Century gothic"/>
                      </a:endParaRPr>
                    </a:p>
                  </a:txBody>
                  <a:tcPr anchor="ctr">
                    <a:lnL w="12240">
                      <a:solidFill>
                        <a:srgbClr val="92D050"/>
                      </a:solidFill>
                    </a:lnL>
                    <a:lnR w="12240" cap="flat" cmpd="sng" algn="ctr">
                      <a:solidFill>
                        <a:srgbClr val="92D050"/>
                      </a:solidFill>
                      <a:prstDash val="solid"/>
                      <a:round/>
                      <a:headEnd type="none" w="med" len="med"/>
                      <a:tailEnd type="none" w="med" len="med"/>
                    </a:lnR>
                    <a:lnT w="12240" cap="flat" cmpd="sng" algn="ctr">
                      <a:solidFill>
                        <a:srgbClr val="92D050"/>
                      </a:solidFill>
                      <a:prstDash val="solid"/>
                      <a:round/>
                      <a:headEnd type="none" w="med" len="med"/>
                      <a:tailEnd type="none" w="med" len="med"/>
                    </a:lnT>
                    <a:lnB w="12240">
                      <a:solidFill>
                        <a:srgbClr val="92D050"/>
                      </a:solidFill>
                    </a:lnB>
                    <a:noFill/>
                  </a:tcPr>
                </a:tc>
                <a:tc>
                  <a:txBody>
                    <a:bodyPr/>
                    <a:lstStyle/>
                    <a:p>
                      <a:pPr algn="ctr">
                        <a:lnSpc>
                          <a:spcPct val="100000"/>
                        </a:lnSpc>
                      </a:pPr>
                      <a:r>
                        <a:rPr lang="en-GB" sz="2400" b="0" strike="noStrike" spc="-1" dirty="0">
                          <a:solidFill>
                            <a:srgbClr val="002060"/>
                          </a:solidFill>
                          <a:latin typeface="Century gothic"/>
                        </a:rPr>
                        <a:t>noir | noirs</a:t>
                      </a: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extLst>
                  <a:ext uri="{0D108BD9-81ED-4DB2-BD59-A6C34878D82A}">
                    <a16:rowId xmlns:a16="http://schemas.microsoft.com/office/drawing/2014/main" val="10005"/>
                  </a:ext>
                </a:extLst>
              </a:tr>
              <a:tr h="695935">
                <a:tc>
                  <a:txBody>
                    <a:bodyPr/>
                    <a:lstStyle/>
                    <a:p>
                      <a:pPr algn="ctr">
                        <a:lnSpc>
                          <a:spcPct val="100000"/>
                        </a:lnSpc>
                      </a:pPr>
                      <a:r>
                        <a:rPr lang="en-GB" sz="2400" b="1" strike="noStrike" spc="-1" dirty="0">
                          <a:solidFill>
                            <a:srgbClr val="002060"/>
                          </a:solidFill>
                          <a:latin typeface="Century gothic"/>
                        </a:rPr>
                        <a:t>7</a:t>
                      </a: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tc>
                  <a:txBody>
                    <a:bodyPr/>
                    <a:lstStyle/>
                    <a:p>
                      <a:pPr algn="l">
                        <a:lnSpc>
                          <a:spcPct val="100000"/>
                        </a:lnSpc>
                      </a:pPr>
                      <a:r>
                        <a:rPr lang="en-GB" sz="2400" b="0" strike="noStrike" spc="-1" dirty="0">
                          <a:solidFill>
                            <a:srgbClr val="002060"/>
                          </a:solidFill>
                          <a:latin typeface="Century gothic"/>
                        </a:rPr>
                        <a:t>Pierre a</a:t>
                      </a: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tc>
                  <a:txBody>
                    <a:bodyPr/>
                    <a:lstStyle/>
                    <a:p>
                      <a:pPr algn="ctr">
                        <a:lnSpc>
                          <a:spcPct val="100000"/>
                        </a:lnSpc>
                      </a:pPr>
                      <a:r>
                        <a:rPr lang="en-GB" sz="2400" b="0" strike="noStrike" spc="-1" dirty="0">
                          <a:solidFill>
                            <a:srgbClr val="002060"/>
                          </a:solidFill>
                          <a:latin typeface="Century gothic"/>
                        </a:rPr>
                        <a:t>les</a:t>
                      </a: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tc>
                  <a:txBody>
                    <a:bodyPr/>
                    <a:lstStyle/>
                    <a:p>
                      <a:pPr algn="ctr">
                        <a:lnSpc>
                          <a:spcPct val="100000"/>
                        </a:lnSpc>
                      </a:pPr>
                      <a:r>
                        <a:rPr lang="en-GB" sz="2400" b="0" strike="noStrike" spc="-1" dirty="0" err="1">
                          <a:solidFill>
                            <a:srgbClr val="002060"/>
                          </a:solidFill>
                          <a:latin typeface="Century gothic"/>
                        </a:rPr>
                        <a:t>cheveux</a:t>
                      </a:r>
                      <a:r>
                        <a:rPr lang="en-GB" sz="2400" b="0" strike="noStrike" spc="-1" dirty="0">
                          <a:solidFill>
                            <a:srgbClr val="002060"/>
                          </a:solidFill>
                          <a:latin typeface="Century gothic"/>
                        </a:rPr>
                        <a:t> | </a:t>
                      </a:r>
                      <a:r>
                        <a:rPr lang="en-GB" sz="2400" b="0" strike="noStrike" spc="-1" dirty="0" err="1">
                          <a:solidFill>
                            <a:srgbClr val="002060"/>
                          </a:solidFill>
                          <a:latin typeface="Century gothic"/>
                        </a:rPr>
                        <a:t>nez</a:t>
                      </a:r>
                      <a:endParaRPr lang="en-GB" sz="2400" b="0" strike="noStrike" spc="-1" dirty="0">
                        <a:solidFill>
                          <a:srgbClr val="002060"/>
                        </a:solidFill>
                        <a:latin typeface="Century gothic"/>
                      </a:endParaRPr>
                    </a:p>
                  </a:txBody>
                  <a:tcPr anchor="ctr">
                    <a:lnL w="12240">
                      <a:solidFill>
                        <a:srgbClr val="92D050"/>
                      </a:solidFill>
                    </a:lnL>
                    <a:lnR w="12240" cap="flat" cmpd="sng" algn="ctr">
                      <a:solidFill>
                        <a:srgbClr val="92D050"/>
                      </a:solidFill>
                      <a:prstDash val="solid"/>
                      <a:round/>
                      <a:headEnd type="none" w="med" len="med"/>
                      <a:tailEnd type="none" w="med" len="med"/>
                    </a:lnR>
                    <a:lnT w="12240">
                      <a:solidFill>
                        <a:srgbClr val="92D050"/>
                      </a:solidFill>
                    </a:lnT>
                    <a:lnB w="12240">
                      <a:solidFill>
                        <a:srgbClr val="92D050"/>
                      </a:solidFill>
                    </a:lnB>
                    <a:noFill/>
                  </a:tcPr>
                </a:tc>
                <a:tc>
                  <a:txBody>
                    <a:bodyPr/>
                    <a:lstStyle/>
                    <a:p>
                      <a:pPr algn="ctr">
                        <a:lnSpc>
                          <a:spcPct val="100000"/>
                        </a:lnSpc>
                      </a:pPr>
                      <a:r>
                        <a:rPr lang="en-GB" sz="2400" b="0" strike="noStrike" spc="-1" dirty="0">
                          <a:solidFill>
                            <a:srgbClr val="002060"/>
                          </a:solidFill>
                          <a:latin typeface="Century gothic"/>
                        </a:rPr>
                        <a:t>courts | long</a:t>
                      </a: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a:solidFill>
                        <a:srgbClr val="92D050"/>
                      </a:solidFill>
                    </a:lnB>
                    <a:noFill/>
                  </a:tcPr>
                </a:tc>
                <a:extLst>
                  <a:ext uri="{0D108BD9-81ED-4DB2-BD59-A6C34878D82A}">
                    <a16:rowId xmlns:a16="http://schemas.microsoft.com/office/drawing/2014/main" val="10006"/>
                  </a:ext>
                </a:extLst>
              </a:tr>
            </a:tbl>
          </a:graphicData>
        </a:graphic>
      </p:graphicFrame>
      <p:sp>
        <p:nvSpPr>
          <p:cNvPr id="112" name="CustomShape 6"/>
          <p:cNvSpPr/>
          <p:nvPr/>
        </p:nvSpPr>
        <p:spPr>
          <a:xfrm>
            <a:off x="0" y="33451"/>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Lis</a:t>
            </a:r>
            <a:r>
              <a:rPr kumimoji="0" lang="en-GB" sz="2800" b="1" i="0" u="none" strike="noStrike" kern="1200" cap="none" spc="-1" normalizeH="0" noProof="0" dirty="0">
                <a:ln>
                  <a:noFill/>
                </a:ln>
                <a:solidFill>
                  <a:srgbClr val="002060"/>
                </a:solidFill>
                <a:effectLst/>
                <a:uLnTx/>
                <a:uFillTx/>
                <a:latin typeface="Century gothic"/>
                <a:ea typeface="Century Gothic"/>
              </a:rPr>
              <a:t> les descriptions et </a:t>
            </a:r>
            <a:r>
              <a:rPr kumimoji="0" lang="en-GB" sz="2800" b="1" i="0" u="none" strike="noStrike" kern="1200" cap="none" spc="-1" normalizeH="0" noProof="0" dirty="0" err="1">
                <a:ln>
                  <a:noFill/>
                </a:ln>
                <a:solidFill>
                  <a:srgbClr val="002060"/>
                </a:solidFill>
                <a:effectLst/>
                <a:uLnTx/>
                <a:uFillTx/>
                <a:latin typeface="Century gothic"/>
                <a:ea typeface="Century Gothic"/>
              </a:rPr>
              <a:t>complète</a:t>
            </a:r>
            <a:r>
              <a:rPr kumimoji="0" lang="en-GB" sz="2800" b="1" i="0" u="none" strike="noStrike" kern="1200" cap="none" spc="-1" normalizeH="0" noProof="0" dirty="0">
                <a:ln>
                  <a:noFill/>
                </a:ln>
                <a:solidFill>
                  <a:srgbClr val="002060"/>
                </a:solidFill>
                <a:effectLst/>
                <a:uLnTx/>
                <a:uFillTx/>
                <a:latin typeface="Century gothic"/>
                <a:ea typeface="Century Gothic"/>
              </a:rPr>
              <a:t> les phrases.</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2" name="CustomShape 8">
            <a:extLst>
              <a:ext uri="{FF2B5EF4-FFF2-40B4-BE49-F238E27FC236}">
                <a16:creationId xmlns:a16="http://schemas.microsoft.com/office/drawing/2014/main" id="{977D9DC2-7212-4C61-B9B9-2FECC03F6397}"/>
              </a:ext>
            </a:extLst>
          </p:cNvPr>
          <p:cNvSpPr/>
          <p:nvPr/>
        </p:nvSpPr>
        <p:spPr>
          <a:xfrm>
            <a:off x="89958" y="577501"/>
            <a:ext cx="58856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Écris</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1-7 et la phrase.</a:t>
            </a:r>
            <a:endParaRPr kumimoji="0" lang="en-GB" sz="24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8" name="Rectangle: Rounded Corners 7">
            <a:extLst>
              <a:ext uri="{FF2B5EF4-FFF2-40B4-BE49-F238E27FC236}">
                <a16:creationId xmlns:a16="http://schemas.microsoft.com/office/drawing/2014/main" id="{DA8D8215-8855-4647-A85D-9FC935F0C22A}"/>
              </a:ext>
            </a:extLst>
          </p:cNvPr>
          <p:cNvSpPr/>
          <p:nvPr/>
        </p:nvSpPr>
        <p:spPr>
          <a:xfrm>
            <a:off x="5975598" y="1515980"/>
            <a:ext cx="1532107"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FC10ACBF-CB85-4306-8ACF-7F15ED06E23A}"/>
              </a:ext>
            </a:extLst>
          </p:cNvPr>
          <p:cNvSpPr/>
          <p:nvPr/>
        </p:nvSpPr>
        <p:spPr>
          <a:xfrm>
            <a:off x="8482263" y="1515980"/>
            <a:ext cx="1271337"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13192F53-413E-43B0-B1C3-A2A0C0306608}"/>
              </a:ext>
            </a:extLst>
          </p:cNvPr>
          <p:cNvSpPr/>
          <p:nvPr/>
        </p:nvSpPr>
        <p:spPr>
          <a:xfrm>
            <a:off x="4972967" y="2189928"/>
            <a:ext cx="1002631"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2A805586-413E-4543-BF27-CB84E237E20C}"/>
              </a:ext>
            </a:extLst>
          </p:cNvPr>
          <p:cNvSpPr/>
          <p:nvPr/>
        </p:nvSpPr>
        <p:spPr>
          <a:xfrm>
            <a:off x="8819147" y="2202140"/>
            <a:ext cx="890571"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73B109CC-0D08-48E4-9569-F3CB437BADAF}"/>
              </a:ext>
            </a:extLst>
          </p:cNvPr>
          <p:cNvSpPr/>
          <p:nvPr/>
        </p:nvSpPr>
        <p:spPr>
          <a:xfrm>
            <a:off x="4864683" y="2905525"/>
            <a:ext cx="1110916"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A898995C-6BC2-456A-8CAF-A4E3E2557646}"/>
              </a:ext>
            </a:extLst>
          </p:cNvPr>
          <p:cNvSpPr/>
          <p:nvPr/>
        </p:nvSpPr>
        <p:spPr>
          <a:xfrm>
            <a:off x="8628763" y="2939512"/>
            <a:ext cx="890571"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E28D77A3-FA1D-4834-B91C-0DBE15062017}"/>
              </a:ext>
            </a:extLst>
          </p:cNvPr>
          <p:cNvSpPr/>
          <p:nvPr/>
        </p:nvSpPr>
        <p:spPr>
          <a:xfrm>
            <a:off x="6224251" y="3562187"/>
            <a:ext cx="1367676"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2624E8D8-1982-4539-93BE-15923AD6EAFB}"/>
              </a:ext>
            </a:extLst>
          </p:cNvPr>
          <p:cNvSpPr/>
          <p:nvPr/>
        </p:nvSpPr>
        <p:spPr>
          <a:xfrm>
            <a:off x="9760199" y="3597026"/>
            <a:ext cx="1044159"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5E4D4777-D8FC-4CFF-AD68-498649822F92}"/>
              </a:ext>
            </a:extLst>
          </p:cNvPr>
          <p:cNvSpPr/>
          <p:nvPr/>
        </p:nvSpPr>
        <p:spPr>
          <a:xfrm>
            <a:off x="5931716" y="4293098"/>
            <a:ext cx="1532107"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C2CA424D-BE34-474D-AAD7-8D39077CFD18}"/>
              </a:ext>
            </a:extLst>
          </p:cNvPr>
          <p:cNvSpPr/>
          <p:nvPr/>
        </p:nvSpPr>
        <p:spPr>
          <a:xfrm>
            <a:off x="9760200" y="4314985"/>
            <a:ext cx="1176506"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B72FA6B2-0C1F-4E17-80F1-B9CD32B14594}"/>
              </a:ext>
            </a:extLst>
          </p:cNvPr>
          <p:cNvSpPr/>
          <p:nvPr/>
        </p:nvSpPr>
        <p:spPr>
          <a:xfrm>
            <a:off x="6224251" y="4985719"/>
            <a:ext cx="1078917"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E31A668A-B0F5-418B-8023-728D79774F2A}"/>
              </a:ext>
            </a:extLst>
          </p:cNvPr>
          <p:cNvSpPr/>
          <p:nvPr/>
        </p:nvSpPr>
        <p:spPr>
          <a:xfrm>
            <a:off x="9753600" y="4985719"/>
            <a:ext cx="846221"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469DF44E-E25A-4137-920B-ED922FB6A0EA}"/>
              </a:ext>
            </a:extLst>
          </p:cNvPr>
          <p:cNvSpPr/>
          <p:nvPr/>
        </p:nvSpPr>
        <p:spPr>
          <a:xfrm>
            <a:off x="4864683" y="5715419"/>
            <a:ext cx="1371685"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3A2010E1-47E6-4CA1-BFD6-89F44323320B}"/>
              </a:ext>
            </a:extLst>
          </p:cNvPr>
          <p:cNvSpPr/>
          <p:nvPr/>
        </p:nvSpPr>
        <p:spPr>
          <a:xfrm>
            <a:off x="8616732" y="5715419"/>
            <a:ext cx="1143467"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500" fill="hold"/>
                                        <p:tgtEl>
                                          <p:spTgt spid="19"/>
                                        </p:tgtEl>
                                        <p:attrNameLst>
                                          <p:attrName>ppt_x</p:attrName>
                                        </p:attrNameLst>
                                      </p:cBhvr>
                                      <p:tavLst>
                                        <p:tav tm="0">
                                          <p:val>
                                            <p:strVal val="#ppt_x"/>
                                          </p:val>
                                        </p:tav>
                                        <p:tav tm="100000">
                                          <p:val>
                                            <p:strVal val="#ppt_x"/>
                                          </p:val>
                                        </p:tav>
                                      </p:tavLst>
                                    </p:anim>
                                    <p:anim calcmode="lin" valueType="num">
                                      <p:cBhvr additive="base">
                                        <p:cTn id="7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500" fill="hold"/>
                                        <p:tgtEl>
                                          <p:spTgt spid="20"/>
                                        </p:tgtEl>
                                        <p:attrNameLst>
                                          <p:attrName>ppt_x</p:attrName>
                                        </p:attrNameLst>
                                      </p:cBhvr>
                                      <p:tavLst>
                                        <p:tav tm="0">
                                          <p:val>
                                            <p:strVal val="#ppt_x"/>
                                          </p:val>
                                        </p:tav>
                                        <p:tav tm="100000">
                                          <p:val>
                                            <p:strVal val="#ppt_x"/>
                                          </p:val>
                                        </p:tav>
                                      </p:tavLst>
                                    </p:anim>
                                    <p:anim calcmode="lin" valueType="num">
                                      <p:cBhvr additive="base">
                                        <p:cTn id="8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1"/>
                                        </p:tgtEl>
                                        <p:attrNameLst>
                                          <p:attrName>style.visibility</p:attrName>
                                        </p:attrNameLst>
                                      </p:cBhvr>
                                      <p:to>
                                        <p:strVal val="visible"/>
                                      </p:to>
                                    </p:set>
                                    <p:anim calcmode="lin" valueType="num">
                                      <p:cBhvr additive="base">
                                        <p:cTn id="85" dur="500" fill="hold"/>
                                        <p:tgtEl>
                                          <p:spTgt spid="21"/>
                                        </p:tgtEl>
                                        <p:attrNameLst>
                                          <p:attrName>ppt_x</p:attrName>
                                        </p:attrNameLst>
                                      </p:cBhvr>
                                      <p:tavLst>
                                        <p:tav tm="0">
                                          <p:val>
                                            <p:strVal val="#ppt_x"/>
                                          </p:val>
                                        </p:tav>
                                        <p:tav tm="100000">
                                          <p:val>
                                            <p:strVal val="#ppt_x"/>
                                          </p:val>
                                        </p:tav>
                                      </p:tavLst>
                                    </p:anim>
                                    <p:anim calcmode="lin" valueType="num">
                                      <p:cBhvr additive="base">
                                        <p:cTn id="8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1899476" y="1395897"/>
            <a:ext cx="8091046"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11500"/>
              <a:buFontTx/>
              <a:buNone/>
              <a:tabLst/>
              <a:defRPr/>
            </a:pPr>
            <a:r>
              <a:rPr kumimoji="0" lang="en-GB" sz="96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ch</a:t>
            </a:r>
            <a:r>
              <a:rPr kumimoji="0" lang="en-GB" sz="96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er</a:t>
            </a:r>
            <a:r>
              <a:rPr kumimoji="0" lang="en-GB" sz="96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ch</a:t>
            </a:r>
            <a:r>
              <a:rPr kumimoji="0" lang="en-GB" sz="96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er</a:t>
            </a:r>
            <a:endParaRPr kumimoji="0" sz="96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3">
            <a:alphaModFix/>
          </a:blip>
          <a:srcRect/>
          <a:stretch/>
        </p:blipFill>
        <p:spPr>
          <a:xfrm>
            <a:off x="11031910" y="176679"/>
            <a:ext cx="776168" cy="776168"/>
          </a:xfrm>
          <a:prstGeom prst="rect">
            <a:avLst/>
          </a:prstGeom>
          <a:noFill/>
          <a:ln>
            <a:noFill/>
          </a:ln>
        </p:spPr>
      </p:pic>
      <p:sp>
        <p:nvSpPr>
          <p:cNvPr id="112" name="Google Shape;112;p3"/>
          <p:cNvSpPr txBox="1"/>
          <p:nvPr/>
        </p:nvSpPr>
        <p:spPr>
          <a:xfrm>
            <a:off x="10674918" y="995828"/>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EFA6420-B49C-408D-BFB8-598A5EAC9EED}"/>
              </a:ext>
            </a:extLst>
          </p:cNvPr>
          <p:cNvSpPr>
            <a:spLocks noGrp="1"/>
          </p:cNvSpPr>
          <p:nvPr>
            <p:ph type="title"/>
          </p:nvPr>
        </p:nvSpPr>
        <p:spPr>
          <a:xfrm>
            <a:off x="-66234" y="176679"/>
            <a:ext cx="5174682" cy="1325563"/>
          </a:xfrm>
        </p:spPr>
        <p:txBody>
          <a:bodyPr>
            <a:noAutofit/>
          </a:bodyPr>
          <a:lstStyle/>
          <a:p>
            <a:r>
              <a:rPr lang="en-GB" sz="9600" dirty="0">
                <a:solidFill>
                  <a:srgbClr val="002060"/>
                </a:solidFill>
                <a:latin typeface="Century Gothic"/>
                <a:ea typeface="Century Gothic"/>
                <a:cs typeface="Century Gothic"/>
                <a:sym typeface="Century Gothic"/>
              </a:rPr>
              <a:t> </a:t>
            </a:r>
            <a:r>
              <a:rPr lang="en-GB" sz="9600" b="1" dirty="0">
                <a:solidFill>
                  <a:srgbClr val="002060"/>
                </a:solidFill>
                <a:latin typeface="Century Gothic"/>
                <a:ea typeface="Century Gothic"/>
                <a:cs typeface="Century Gothic"/>
                <a:sym typeface="Century Gothic"/>
              </a:rPr>
              <a:t>[</a:t>
            </a:r>
            <a:r>
              <a:rPr lang="en-GB" sz="9600" b="1" dirty="0" err="1">
                <a:solidFill>
                  <a:srgbClr val="002060"/>
                </a:solidFill>
                <a:latin typeface="Century Gothic"/>
                <a:ea typeface="Century Gothic"/>
                <a:cs typeface="Century Gothic"/>
                <a:sym typeface="Century Gothic"/>
              </a:rPr>
              <a:t>ch</a:t>
            </a:r>
            <a:r>
              <a:rPr lang="en-GB" sz="9600" b="1" dirty="0">
                <a:solidFill>
                  <a:srgbClr val="002060"/>
                </a:solidFill>
                <a:latin typeface="Century Gothic"/>
                <a:ea typeface="Century Gothic"/>
                <a:cs typeface="Century Gothic"/>
                <a:sym typeface="Century Gothic"/>
              </a:rPr>
              <a:t>]</a:t>
            </a:r>
            <a:endParaRPr lang="en-GB" sz="9600" dirty="0"/>
          </a:p>
        </p:txBody>
      </p:sp>
      <p:sp>
        <p:nvSpPr>
          <p:cNvPr id="31" name="TextBox 30">
            <a:extLst>
              <a:ext uri="{FF2B5EF4-FFF2-40B4-BE49-F238E27FC236}">
                <a16:creationId xmlns:a16="http://schemas.microsoft.com/office/drawing/2014/main" id="{356FE175-4C52-4ED4-BF56-C19BD5CE0F14}"/>
              </a:ext>
            </a:extLst>
          </p:cNvPr>
          <p:cNvSpPr txBox="1"/>
          <p:nvPr/>
        </p:nvSpPr>
        <p:spPr>
          <a:xfrm>
            <a:off x="4082509" y="5885673"/>
            <a:ext cx="40599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look for]</a:t>
            </a:r>
          </a:p>
        </p:txBody>
      </p:sp>
      <p:sp>
        <p:nvSpPr>
          <p:cNvPr id="28" name="TextBox 27">
            <a:extLst>
              <a:ext uri="{FF2B5EF4-FFF2-40B4-BE49-F238E27FC236}">
                <a16:creationId xmlns:a16="http://schemas.microsoft.com/office/drawing/2014/main" id="{C7BA5260-03B3-4092-99ED-215F0B20A985}"/>
              </a:ext>
            </a:extLst>
          </p:cNvPr>
          <p:cNvSpPr txBox="1"/>
          <p:nvPr/>
        </p:nvSpPr>
        <p:spPr>
          <a:xfrm>
            <a:off x="686850" y="2770599"/>
            <a:ext cx="380390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a:t>
            </a: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un</a:t>
            </a: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 is nasal before a consonant and at the end of words.</a:t>
            </a:r>
          </a:p>
        </p:txBody>
      </p:sp>
      <p:pic>
        <p:nvPicPr>
          <p:cNvPr id="4" name="Picture 3" descr="Logo&#10;&#10;Description automatically generated">
            <a:extLst>
              <a:ext uri="{FF2B5EF4-FFF2-40B4-BE49-F238E27FC236}">
                <a16:creationId xmlns:a16="http://schemas.microsoft.com/office/drawing/2014/main" id="{82BD6E75-9B56-4066-8D0C-A3E0176C9F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9086" y="2770756"/>
            <a:ext cx="2743710" cy="2769676"/>
          </a:xfrm>
          <a:prstGeom prst="rect">
            <a:avLst/>
          </a:prstGeom>
        </p:spPr>
      </p:pic>
    </p:spTree>
    <p:extLst>
      <p:ext uri="{BB962C8B-B14F-4D97-AF65-F5344CB8AC3E}">
        <p14:creationId xmlns:p14="http://schemas.microsoft.com/office/powerpoint/2010/main" val="422985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159CC3EE-6418-4B96-B169-9D62FD17399A}"/>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1985418" y="942159"/>
            <a:ext cx="8091046"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11500"/>
              <a:buFontTx/>
              <a:buNone/>
              <a:tabLst/>
              <a:defRPr/>
            </a:pPr>
            <a:r>
              <a:rPr kumimoji="0" lang="en-GB" sz="96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ch</a:t>
            </a:r>
            <a:r>
              <a:rPr kumimoji="0" lang="en-GB" sz="96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er</a:t>
            </a:r>
            <a:r>
              <a:rPr kumimoji="0" lang="en-GB" sz="96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ch</a:t>
            </a:r>
            <a:r>
              <a:rPr kumimoji="0" lang="en-GB" sz="96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er</a:t>
            </a:r>
            <a:endParaRPr kumimoji="0" sz="96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3">
            <a:alphaModFix/>
          </a:blip>
          <a:srcRect/>
          <a:stretch/>
        </p:blipFill>
        <p:spPr>
          <a:xfrm>
            <a:off x="11031910" y="138210"/>
            <a:ext cx="776168" cy="776168"/>
          </a:xfrm>
          <a:prstGeom prst="rect">
            <a:avLst/>
          </a:prstGeom>
          <a:noFill/>
          <a:ln>
            <a:noFill/>
          </a:ln>
        </p:spPr>
      </p:pic>
      <p:sp>
        <p:nvSpPr>
          <p:cNvPr id="112" name="Google Shape;112;p3"/>
          <p:cNvSpPr txBox="1"/>
          <p:nvPr/>
        </p:nvSpPr>
        <p:spPr>
          <a:xfrm>
            <a:off x="10674918" y="957359"/>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EFA6420-B49C-408D-BFB8-598A5EAC9EED}"/>
              </a:ext>
            </a:extLst>
          </p:cNvPr>
          <p:cNvSpPr>
            <a:spLocks noGrp="1"/>
          </p:cNvSpPr>
          <p:nvPr>
            <p:ph type="title"/>
          </p:nvPr>
        </p:nvSpPr>
        <p:spPr>
          <a:xfrm>
            <a:off x="-180924" y="-6510"/>
            <a:ext cx="5174682" cy="1325563"/>
          </a:xfrm>
        </p:spPr>
        <p:txBody>
          <a:bodyPr>
            <a:noAutofit/>
          </a:bodyPr>
          <a:lstStyle/>
          <a:p>
            <a:r>
              <a:rPr lang="en-GB" sz="9600" dirty="0">
                <a:solidFill>
                  <a:srgbClr val="002060"/>
                </a:solidFill>
                <a:latin typeface="Century Gothic"/>
                <a:ea typeface="Century Gothic"/>
                <a:cs typeface="Century Gothic"/>
                <a:sym typeface="Century Gothic"/>
              </a:rPr>
              <a:t> </a:t>
            </a:r>
            <a:r>
              <a:rPr lang="en-GB" sz="9600" b="1" dirty="0">
                <a:solidFill>
                  <a:srgbClr val="002060"/>
                </a:solidFill>
                <a:latin typeface="Century Gothic"/>
                <a:ea typeface="Century Gothic"/>
                <a:cs typeface="Century Gothic"/>
                <a:sym typeface="Century Gothic"/>
              </a:rPr>
              <a:t>[</a:t>
            </a:r>
            <a:r>
              <a:rPr lang="en-GB" sz="9600" b="1" dirty="0" err="1">
                <a:solidFill>
                  <a:srgbClr val="002060"/>
                </a:solidFill>
                <a:latin typeface="Century Gothic"/>
                <a:ea typeface="Century Gothic"/>
                <a:cs typeface="Century Gothic"/>
                <a:sym typeface="Century Gothic"/>
              </a:rPr>
              <a:t>ch</a:t>
            </a:r>
            <a:r>
              <a:rPr lang="en-GB" sz="9600" b="1" dirty="0">
                <a:solidFill>
                  <a:srgbClr val="002060"/>
                </a:solidFill>
                <a:latin typeface="Century Gothic"/>
                <a:ea typeface="Century Gothic"/>
                <a:cs typeface="Century Gothic"/>
                <a:sym typeface="Century Gothic"/>
              </a:rPr>
              <a:t>]</a:t>
            </a:r>
            <a:endParaRPr lang="en-GB" sz="9600" dirty="0"/>
          </a:p>
        </p:txBody>
      </p:sp>
      <p:sp>
        <p:nvSpPr>
          <p:cNvPr id="31" name="TextBox 30">
            <a:extLst>
              <a:ext uri="{FF2B5EF4-FFF2-40B4-BE49-F238E27FC236}">
                <a16:creationId xmlns:a16="http://schemas.microsoft.com/office/drawing/2014/main" id="{356FE175-4C52-4ED4-BF56-C19BD5CE0F14}"/>
              </a:ext>
            </a:extLst>
          </p:cNvPr>
          <p:cNvSpPr txBox="1"/>
          <p:nvPr/>
        </p:nvSpPr>
        <p:spPr>
          <a:xfrm>
            <a:off x="4066007" y="5158519"/>
            <a:ext cx="40599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look for]</a:t>
            </a:r>
          </a:p>
        </p:txBody>
      </p:sp>
      <p:pic>
        <p:nvPicPr>
          <p:cNvPr id="4" name="Picture 3" descr="Logo&#10;&#10;Description automatically generated">
            <a:extLst>
              <a:ext uri="{FF2B5EF4-FFF2-40B4-BE49-F238E27FC236}">
                <a16:creationId xmlns:a16="http://schemas.microsoft.com/office/drawing/2014/main" id="{82BD6E75-9B56-4066-8D0C-A3E0176C9F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2163" y="2267722"/>
            <a:ext cx="2743710" cy="2769676"/>
          </a:xfrm>
          <a:prstGeom prst="rect">
            <a:avLst/>
          </a:prstGeom>
        </p:spPr>
      </p:pic>
      <p:grpSp>
        <p:nvGrpSpPr>
          <p:cNvPr id="9" name="Group 8">
            <a:extLst>
              <a:ext uri="{FF2B5EF4-FFF2-40B4-BE49-F238E27FC236}">
                <a16:creationId xmlns:a16="http://schemas.microsoft.com/office/drawing/2014/main" id="{59D7CBB7-7EE9-4D95-AE45-0EA61843E272}"/>
              </a:ext>
            </a:extLst>
          </p:cNvPr>
          <p:cNvGrpSpPr/>
          <p:nvPr/>
        </p:nvGrpSpPr>
        <p:grpSpPr>
          <a:xfrm>
            <a:off x="9452999" y="5061629"/>
            <a:ext cx="1805921" cy="1838507"/>
            <a:chOff x="1127534" y="2900047"/>
            <a:chExt cx="2050183" cy="2050183"/>
          </a:xfrm>
        </p:grpSpPr>
        <p:pic>
          <p:nvPicPr>
            <p:cNvPr id="10" name="Graphic 9" descr="Flip calendar">
              <a:extLst>
                <a:ext uri="{FF2B5EF4-FFF2-40B4-BE49-F238E27FC236}">
                  <a16:creationId xmlns:a16="http://schemas.microsoft.com/office/drawing/2014/main" id="{BFA8B6CD-86AE-493B-90B4-2571AD9E84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7534" y="2900047"/>
              <a:ext cx="2050183" cy="2050183"/>
            </a:xfrm>
            <a:prstGeom prst="rect">
              <a:avLst/>
            </a:prstGeom>
          </p:spPr>
        </p:pic>
        <p:sp>
          <p:nvSpPr>
            <p:cNvPr id="11" name="TextBox 10">
              <a:extLst>
                <a:ext uri="{FF2B5EF4-FFF2-40B4-BE49-F238E27FC236}">
                  <a16:creationId xmlns:a16="http://schemas.microsoft.com/office/drawing/2014/main" id="{FDB28869-603C-42FD-8A28-8A422AED5D91}"/>
                </a:ext>
              </a:extLst>
            </p:cNvPr>
            <p:cNvSpPr txBox="1"/>
            <p:nvPr/>
          </p:nvSpPr>
          <p:spPr>
            <a:xfrm>
              <a:off x="1521689" y="3852787"/>
              <a:ext cx="12618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t>Sun</a:t>
              </a:r>
            </a:p>
          </p:txBody>
        </p:sp>
      </p:grpSp>
      <p:sp>
        <p:nvSpPr>
          <p:cNvPr id="12" name="CustomShape 2">
            <a:extLst>
              <a:ext uri="{FF2B5EF4-FFF2-40B4-BE49-F238E27FC236}">
                <a16:creationId xmlns:a16="http://schemas.microsoft.com/office/drawing/2014/main" id="{477AE320-C430-49DB-84AB-D0332C3C757D}"/>
              </a:ext>
            </a:extLst>
          </p:cNvPr>
          <p:cNvSpPr/>
          <p:nvPr/>
        </p:nvSpPr>
        <p:spPr>
          <a:xfrm>
            <a:off x="7492994" y="4489983"/>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diman</a:t>
            </a:r>
            <a:r>
              <a:rPr kumimoji="0" lang="en-GB" sz="54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ch</a:t>
            </a:r>
            <a:r>
              <a:rPr kumimoji="0" lang="en-GB" sz="5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e</a:t>
            </a:r>
            <a:endParaRPr kumimoji="0" lang="en-GB" sz="5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13" name="CustomShape 2">
            <a:extLst>
              <a:ext uri="{FF2B5EF4-FFF2-40B4-BE49-F238E27FC236}">
                <a16:creationId xmlns:a16="http://schemas.microsoft.com/office/drawing/2014/main" id="{173F88F1-1946-4464-BE76-41262DA542A5}"/>
              </a:ext>
            </a:extLst>
          </p:cNvPr>
          <p:cNvSpPr/>
          <p:nvPr/>
        </p:nvSpPr>
        <p:spPr>
          <a:xfrm>
            <a:off x="7560369" y="1995804"/>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sym typeface="Arial"/>
              </a:rPr>
              <a:t>ch</a:t>
            </a:r>
            <a:r>
              <a:rPr kumimoji="0" lang="en-GB" sz="5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at</a:t>
            </a:r>
            <a:endParaRPr kumimoji="0" lang="en-GB" sz="5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14" name="CustomShape 2">
            <a:extLst>
              <a:ext uri="{FF2B5EF4-FFF2-40B4-BE49-F238E27FC236}">
                <a16:creationId xmlns:a16="http://schemas.microsoft.com/office/drawing/2014/main" id="{751EB407-FAAC-453F-B75D-D00D30F4C55F}"/>
              </a:ext>
            </a:extLst>
          </p:cNvPr>
          <p:cNvSpPr/>
          <p:nvPr/>
        </p:nvSpPr>
        <p:spPr>
          <a:xfrm>
            <a:off x="-629828" y="1995804"/>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bou</a:t>
            </a:r>
            <a:r>
              <a:rPr kumimoji="0" lang="en-GB" sz="54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ch</a:t>
            </a:r>
            <a:r>
              <a:rPr kumimoji="0" lang="en-GB" sz="5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e</a:t>
            </a:r>
            <a:endParaRPr kumimoji="0" lang="en-GB" sz="5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15" name="CustomShape 2">
            <a:extLst>
              <a:ext uri="{FF2B5EF4-FFF2-40B4-BE49-F238E27FC236}">
                <a16:creationId xmlns:a16="http://schemas.microsoft.com/office/drawing/2014/main" id="{BB73ABBC-2B34-4205-B7CC-927F3134E3B0}"/>
              </a:ext>
            </a:extLst>
          </p:cNvPr>
          <p:cNvSpPr/>
          <p:nvPr/>
        </p:nvSpPr>
        <p:spPr>
          <a:xfrm>
            <a:off x="-401131" y="4536632"/>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mar</a:t>
            </a:r>
            <a:r>
              <a:rPr kumimoji="0" lang="en-GB" sz="54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ch</a:t>
            </a:r>
            <a:r>
              <a:rPr kumimoji="0" lang="en-GB" sz="5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é</a:t>
            </a:r>
            <a:endParaRPr kumimoji="0" lang="en-GB" sz="5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5" name="Picture 4" descr="A picture containing text, vector graphics&#10;&#10;Description automatically generated">
            <a:extLst>
              <a:ext uri="{FF2B5EF4-FFF2-40B4-BE49-F238E27FC236}">
                <a16:creationId xmlns:a16="http://schemas.microsoft.com/office/drawing/2014/main" id="{9F7896E5-5DB5-44B0-BE9D-7E849F7CD3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40814" y="2732968"/>
            <a:ext cx="1299254" cy="1699481"/>
          </a:xfrm>
          <a:prstGeom prst="rect">
            <a:avLst/>
          </a:prstGeom>
        </p:spPr>
      </p:pic>
      <p:pic>
        <p:nvPicPr>
          <p:cNvPr id="7" name="Picture 6" descr="A picture containing icon&#10;&#10;Description automatically generated">
            <a:extLst>
              <a:ext uri="{FF2B5EF4-FFF2-40B4-BE49-F238E27FC236}">
                <a16:creationId xmlns:a16="http://schemas.microsoft.com/office/drawing/2014/main" id="{15165313-9C44-4D3A-BF16-FCDC8E5480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5664" y="2865231"/>
            <a:ext cx="1031373" cy="1434954"/>
          </a:xfrm>
          <a:prstGeom prst="rect">
            <a:avLst/>
          </a:prstGeom>
        </p:spPr>
      </p:pic>
      <p:pic>
        <p:nvPicPr>
          <p:cNvPr id="16" name="Picture 15" descr="A picture containing logo&#10;&#10;Description automatically generated">
            <a:extLst>
              <a:ext uri="{FF2B5EF4-FFF2-40B4-BE49-F238E27FC236}">
                <a16:creationId xmlns:a16="http://schemas.microsoft.com/office/drawing/2014/main" id="{574ECDF6-B96F-485A-87F7-6351A7A7D228}"/>
              </a:ext>
            </a:extLst>
          </p:cNvPr>
          <p:cNvPicPr>
            <a:picLocks noChangeAspect="1"/>
          </p:cNvPicPr>
          <p:nvPr/>
        </p:nvPicPr>
        <p:blipFill rotWithShape="1">
          <a:blip r:embed="rId9">
            <a:extLst>
              <a:ext uri="{28A0092B-C50C-407E-A947-70E740481C1C}">
                <a14:useLocalDpi xmlns:a14="http://schemas.microsoft.com/office/drawing/2010/main" val="0"/>
              </a:ext>
            </a:extLst>
          </a:blip>
          <a:srcRect t="32651"/>
          <a:stretch/>
        </p:blipFill>
        <p:spPr>
          <a:xfrm>
            <a:off x="1603065" y="5529894"/>
            <a:ext cx="1252451" cy="1062698"/>
          </a:xfrm>
          <a:prstGeom prst="rect">
            <a:avLst/>
          </a:prstGeom>
        </p:spPr>
      </p:pic>
    </p:spTree>
    <p:extLst>
      <p:ext uri="{BB962C8B-B14F-4D97-AF65-F5344CB8AC3E}">
        <p14:creationId xmlns:p14="http://schemas.microsoft.com/office/powerpoint/2010/main" val="351577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2" grpId="0"/>
      <p:bldP spid="31" grpId="0"/>
      <p:bldP spid="12" grpId="0"/>
      <p:bldP spid="13"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F00901CC-7FB8-4D10-BA3C-0313D000C282}"/>
              </a:ext>
            </a:extLst>
          </p:cNvPr>
          <p:cNvGraphicFramePr/>
          <p:nvPr>
            <p:extLst>
              <p:ext uri="{D42A27DB-BD31-4B8C-83A1-F6EECF244321}">
                <p14:modId xmlns:p14="http://schemas.microsoft.com/office/powerpoint/2010/main" val="38557590"/>
              </p:ext>
            </p:extLst>
          </p:nvPr>
        </p:nvGraphicFramePr>
        <p:xfrm>
          <a:off x="289587" y="1905882"/>
          <a:ext cx="10432955" cy="3630059"/>
        </p:xfrm>
        <a:graphic>
          <a:graphicData uri="http://schemas.openxmlformats.org/drawingml/2006/table">
            <a:tbl>
              <a:tblPr/>
              <a:tblGrid>
                <a:gridCol w="860630">
                  <a:extLst>
                    <a:ext uri="{9D8B030D-6E8A-4147-A177-3AD203B41FA5}">
                      <a16:colId xmlns:a16="http://schemas.microsoft.com/office/drawing/2014/main" val="20000"/>
                    </a:ext>
                  </a:extLst>
                </a:gridCol>
                <a:gridCol w="2723585">
                  <a:extLst>
                    <a:ext uri="{9D8B030D-6E8A-4147-A177-3AD203B41FA5}">
                      <a16:colId xmlns:a16="http://schemas.microsoft.com/office/drawing/2014/main" val="20001"/>
                    </a:ext>
                  </a:extLst>
                </a:gridCol>
                <a:gridCol w="3424370">
                  <a:extLst>
                    <a:ext uri="{9D8B030D-6E8A-4147-A177-3AD203B41FA5}">
                      <a16:colId xmlns:a16="http://schemas.microsoft.com/office/drawing/2014/main" val="948948563"/>
                    </a:ext>
                  </a:extLst>
                </a:gridCol>
                <a:gridCol w="3424370">
                  <a:extLst>
                    <a:ext uri="{9D8B030D-6E8A-4147-A177-3AD203B41FA5}">
                      <a16:colId xmlns:a16="http://schemas.microsoft.com/office/drawing/2014/main" val="946232385"/>
                    </a:ext>
                  </a:extLst>
                </a:gridCol>
              </a:tblGrid>
              <a:tr h="1022100">
                <a:tc>
                  <a:txBody>
                    <a:bodyPr/>
                    <a:lstStyle/>
                    <a:p>
                      <a:endParaRPr lang="en-US" dirty="0"/>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3200" b="1" strike="noStrike" spc="-1" dirty="0">
                          <a:solidFill>
                            <a:srgbClr val="002060"/>
                          </a:solidFill>
                          <a:latin typeface="Century gothic"/>
                          <a:ea typeface="Century Gothic"/>
                        </a:rPr>
                        <a:t>A</a:t>
                      </a:r>
                      <a:endParaRPr lang="en-GB" sz="3200" b="0" strike="noStrike" spc="-1" dirty="0">
                        <a:solidFill>
                          <a:srgbClr val="002060"/>
                        </a:solidFill>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3200" b="1" strike="noStrike" spc="-1" dirty="0">
                          <a:solidFill>
                            <a:srgbClr val="002060"/>
                          </a:solidFill>
                          <a:latin typeface="Century gothic"/>
                          <a:ea typeface="Century Gothic"/>
                        </a:rPr>
                        <a:t>B</a:t>
                      </a:r>
                      <a:endParaRPr lang="en-GB" sz="3200" b="0" strike="noStrike" spc="-1" dirty="0">
                        <a:solidFill>
                          <a:srgbClr val="002060"/>
                        </a:solidFill>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3200" b="1" strike="noStrike" spc="-1" dirty="0">
                          <a:latin typeface="Century gothic"/>
                        </a:rPr>
                        <a:t>C</a:t>
                      </a:r>
                    </a:p>
                  </a:txBody>
                  <a:tcPr anchor="ctr">
                    <a:lnL w="12240">
                      <a:solidFill>
                        <a:srgbClr val="157359"/>
                      </a:solidFill>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0"/>
                  </a:ext>
                </a:extLst>
              </a:tr>
              <a:tr h="538273">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GB" sz="2400" b="0" strike="noStrike" spc="-1" dirty="0">
                          <a:solidFill>
                            <a:srgbClr val="002060"/>
                          </a:solidFill>
                          <a:latin typeface="Century gothic"/>
                        </a:rPr>
                        <a:t>cinq</a:t>
                      </a: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algn="ctr">
                        <a:lnSpc>
                          <a:spcPct val="100000"/>
                        </a:lnSpc>
                      </a:pPr>
                      <a:r>
                        <a:rPr lang="en-GB" sz="2400" b="0" strike="noStrike" spc="-1" dirty="0" err="1">
                          <a:solidFill>
                            <a:srgbClr val="002060"/>
                          </a:solidFill>
                          <a:latin typeface="Century gothic"/>
                        </a:rPr>
                        <a:t>chien</a:t>
                      </a:r>
                      <a:endParaRPr lang="en-GB" sz="2400" b="0" strike="noStrike" spc="-1" dirty="0">
                        <a:solidFill>
                          <a:srgbClr val="002060"/>
                        </a:solidFill>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chat</a:t>
                      </a: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1"/>
                  </a:ext>
                </a:extLst>
              </a:tr>
              <a:tr h="5185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strike="noStrike" spc="-1" dirty="0">
                          <a:solidFill>
                            <a:srgbClr val="002060"/>
                          </a:solidFill>
                          <a:latin typeface="Century gothic"/>
                        </a:rPr>
                        <a:t>chemise</a:t>
                      </a: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strike="noStrike" spc="-1" dirty="0">
                          <a:solidFill>
                            <a:srgbClr val="002060"/>
                          </a:solidFill>
                          <a:latin typeface="Century gothic"/>
                        </a:rPr>
                        <a:t>cheval</a:t>
                      </a: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strike="noStrike" spc="-1" dirty="0">
                          <a:solidFill>
                            <a:srgbClr val="002060"/>
                          </a:solidFill>
                          <a:latin typeface="Century gothic"/>
                        </a:rPr>
                        <a:t>facile</a:t>
                      </a: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2"/>
                  </a:ext>
                </a:extLst>
              </a:tr>
              <a:tr h="490392">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GB" sz="2400" b="0" strike="noStrike" spc="-1" dirty="0" err="1">
                          <a:solidFill>
                            <a:srgbClr val="002060"/>
                          </a:solidFill>
                          <a:latin typeface="Century gothic"/>
                        </a:rPr>
                        <a:t>médecin</a:t>
                      </a:r>
                      <a:r>
                        <a:rPr lang="en-GB" sz="2400" b="0" strike="noStrike" spc="-1" dirty="0">
                          <a:solidFill>
                            <a:srgbClr val="002060"/>
                          </a:solidFill>
                          <a:latin typeface="Century gothic"/>
                        </a:rPr>
                        <a:t>*</a:t>
                      </a: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0" strike="noStrike" spc="-1" dirty="0" err="1">
                          <a:solidFill>
                            <a:srgbClr val="002060"/>
                          </a:solidFill>
                          <a:latin typeface="Century gothic"/>
                        </a:rPr>
                        <a:t>chasser</a:t>
                      </a:r>
                      <a:r>
                        <a:rPr lang="en-GB" sz="2400" b="0" strike="noStrike" spc="-1" dirty="0">
                          <a:solidFill>
                            <a:srgbClr val="002060"/>
                          </a:solidFill>
                          <a:latin typeface="Century gothic"/>
                        </a:rPr>
                        <a:t>*</a:t>
                      </a: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chose</a:t>
                      </a: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3"/>
                  </a:ext>
                </a:extLst>
              </a:tr>
              <a:tr h="5185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GB" sz="2400" b="0" strike="noStrike" spc="-1" dirty="0" err="1">
                          <a:solidFill>
                            <a:srgbClr val="002060"/>
                          </a:solidFill>
                          <a:latin typeface="Century gothic"/>
                        </a:rPr>
                        <a:t>méchant</a:t>
                      </a:r>
                      <a:endParaRPr lang="en-GB" sz="2400" b="0" strike="noStrike" spc="-1" dirty="0">
                        <a:solidFill>
                          <a:srgbClr val="002060"/>
                        </a:solidFill>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0" strike="noStrike" spc="-1" dirty="0">
                          <a:solidFill>
                            <a:srgbClr val="002060"/>
                          </a:solidFill>
                          <a:latin typeface="Century gothic"/>
                        </a:rPr>
                        <a:t>difficile</a:t>
                      </a: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err="1">
                          <a:solidFill>
                            <a:srgbClr val="002060"/>
                          </a:solidFill>
                          <a:latin typeface="Century gothic"/>
                        </a:rPr>
                        <a:t>dimanche</a:t>
                      </a:r>
                      <a:endParaRPr lang="en-GB" sz="2400" b="0" strike="noStrike" spc="-1" dirty="0">
                        <a:solidFill>
                          <a:srgbClr val="002060"/>
                        </a:solidFill>
                        <a:latin typeface="Century gothic"/>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4"/>
                  </a:ext>
                </a:extLst>
              </a:tr>
              <a:tr h="542134">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GB" sz="2400" b="0" strike="noStrike" spc="-1" dirty="0" err="1">
                          <a:solidFill>
                            <a:srgbClr val="002060"/>
                          </a:solidFill>
                          <a:latin typeface="Century gothic"/>
                        </a:rPr>
                        <a:t>chercher</a:t>
                      </a:r>
                      <a:endParaRPr lang="en-GB" sz="2400" b="0" strike="noStrike" spc="-1" dirty="0">
                        <a:solidFill>
                          <a:srgbClr val="002060"/>
                        </a:solidFill>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0" strike="noStrike" spc="-1" dirty="0" err="1">
                          <a:solidFill>
                            <a:srgbClr val="002060"/>
                          </a:solidFill>
                          <a:latin typeface="Century gothic"/>
                        </a:rPr>
                        <a:t>prononcer</a:t>
                      </a:r>
                      <a:endParaRPr lang="en-GB" sz="2400" b="0" strike="noStrike" spc="-1" dirty="0">
                        <a:solidFill>
                          <a:srgbClr val="002060"/>
                        </a:solidFill>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chanson</a:t>
                      </a: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pic>
        <p:nvPicPr>
          <p:cNvPr id="12" name="Google Shape;248;p34">
            <a:extLst>
              <a:ext uri="{FF2B5EF4-FFF2-40B4-BE49-F238E27FC236}">
                <a16:creationId xmlns:a16="http://schemas.microsoft.com/office/drawing/2014/main" id="{0184689C-596C-4D0F-93FE-0211DA5C6FD6}"/>
              </a:ext>
            </a:extLst>
          </p:cNvPr>
          <p:cNvPicPr/>
          <p:nvPr/>
        </p:nvPicPr>
        <p:blipFill>
          <a:blip r:embed="rId4"/>
          <a:stretch/>
        </p:blipFill>
        <p:spPr>
          <a:xfrm>
            <a:off x="3357578" y="2971241"/>
            <a:ext cx="539280" cy="539280"/>
          </a:xfrm>
          <a:prstGeom prst="rect">
            <a:avLst/>
          </a:prstGeom>
          <a:ln>
            <a:noFill/>
          </a:ln>
        </p:spPr>
      </p:pic>
      <p:sp>
        <p:nvSpPr>
          <p:cNvPr id="15" name="CustomShape 22">
            <a:hlinkClick r:id="" action="ppaction://noaction">
              <a:snd r:embed="rId5" name="4_1.wav"/>
            </a:hlinkClick>
            <a:extLst>
              <a:ext uri="{FF2B5EF4-FFF2-40B4-BE49-F238E27FC236}">
                <a16:creationId xmlns:a16="http://schemas.microsoft.com/office/drawing/2014/main" id="{133A67A6-E4DF-479D-9720-AB32A1293A9F}"/>
              </a:ext>
            </a:extLst>
          </p:cNvPr>
          <p:cNvSpPr/>
          <p:nvPr/>
        </p:nvSpPr>
        <p:spPr>
          <a:xfrm>
            <a:off x="492246" y="296751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6" name="CustomShape 23">
            <a:hlinkClick r:id="" action="ppaction://noaction">
              <a:snd r:embed="rId6" name="4_2.wav"/>
            </a:hlinkClick>
            <a:extLst>
              <a:ext uri="{FF2B5EF4-FFF2-40B4-BE49-F238E27FC236}">
                <a16:creationId xmlns:a16="http://schemas.microsoft.com/office/drawing/2014/main" id="{0C046E0F-3B48-479D-B14A-49BDC2975F2E}"/>
              </a:ext>
            </a:extLst>
          </p:cNvPr>
          <p:cNvSpPr/>
          <p:nvPr/>
        </p:nvSpPr>
        <p:spPr>
          <a:xfrm>
            <a:off x="492246" y="354051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7" name="CustomShape 24">
            <a:hlinkClick r:id="" action="ppaction://noaction">
              <a:snd r:embed="rId7" name="4_3.wav"/>
            </a:hlinkClick>
            <a:extLst>
              <a:ext uri="{FF2B5EF4-FFF2-40B4-BE49-F238E27FC236}">
                <a16:creationId xmlns:a16="http://schemas.microsoft.com/office/drawing/2014/main" id="{32D01521-4848-46DD-ACC2-7097A73DB523}"/>
              </a:ext>
            </a:extLst>
          </p:cNvPr>
          <p:cNvSpPr/>
          <p:nvPr/>
        </p:nvSpPr>
        <p:spPr>
          <a:xfrm>
            <a:off x="492246" y="402914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8" name="CustomShape 25">
            <a:hlinkClick r:id="" action="ppaction://noaction">
              <a:snd r:embed="rId8" name="4_4.wav"/>
            </a:hlinkClick>
            <a:extLst>
              <a:ext uri="{FF2B5EF4-FFF2-40B4-BE49-F238E27FC236}">
                <a16:creationId xmlns:a16="http://schemas.microsoft.com/office/drawing/2014/main" id="{1B45B4C0-727D-4481-B269-8A56635524CF}"/>
              </a:ext>
            </a:extLst>
          </p:cNvPr>
          <p:cNvSpPr/>
          <p:nvPr/>
        </p:nvSpPr>
        <p:spPr>
          <a:xfrm>
            <a:off x="492246" y="454003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9" name="CustomShape 26">
            <a:hlinkClick r:id="" action="ppaction://noaction">
              <a:snd r:embed="rId9" name="4_5.wav"/>
            </a:hlinkClick>
            <a:extLst>
              <a:ext uri="{FF2B5EF4-FFF2-40B4-BE49-F238E27FC236}">
                <a16:creationId xmlns:a16="http://schemas.microsoft.com/office/drawing/2014/main" id="{CCFDDEBF-0C53-4C91-ACEE-23977C8DC8B6}"/>
              </a:ext>
            </a:extLst>
          </p:cNvPr>
          <p:cNvSpPr/>
          <p:nvPr/>
        </p:nvSpPr>
        <p:spPr>
          <a:xfrm>
            <a:off x="492246" y="506315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4" name="CustomShape 6">
            <a:hlinkClick r:id="" action="ppaction://noaction">
              <a:snd r:embed="rId10" name="4_instruction.wav"/>
            </a:hlinkClick>
            <a:extLst>
              <a:ext uri="{FF2B5EF4-FFF2-40B4-BE49-F238E27FC236}">
                <a16:creationId xmlns:a16="http://schemas.microsoft.com/office/drawing/2014/main" id="{60B2D650-3CC9-4E19-A787-FA26B345D877}"/>
              </a:ext>
            </a:extLst>
          </p:cNvPr>
          <p:cNvSpPr/>
          <p:nvPr/>
        </p:nvSpPr>
        <p:spPr>
          <a:xfrm>
            <a:off x="141960" y="786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L’intrus</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c’est</a:t>
            </a:r>
            <a:r>
              <a:rPr kumimoji="0" lang="en-GB" sz="2800" b="1" i="0" u="none" strike="noStrike" kern="1200" cap="none" spc="-1" normalizeH="0" baseline="0" noProof="0" dirty="0">
                <a:ln>
                  <a:noFill/>
                </a:ln>
                <a:solidFill>
                  <a:srgbClr val="002060"/>
                </a:solidFill>
                <a:effectLst/>
                <a:uLnTx/>
                <a:uFillTx/>
                <a:latin typeface="Century gothic"/>
                <a:ea typeface="Century Gothic"/>
              </a:rPr>
              <a:t> quoi ?</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44" name="TextBox 43">
            <a:extLst>
              <a:ext uri="{FF2B5EF4-FFF2-40B4-BE49-F238E27FC236}">
                <a16:creationId xmlns:a16="http://schemas.microsoft.com/office/drawing/2014/main" id="{107F4005-B959-4D49-8B68-DE0CBA7232BE}"/>
              </a:ext>
            </a:extLst>
          </p:cNvPr>
          <p:cNvSpPr txBox="1"/>
          <p:nvPr/>
        </p:nvSpPr>
        <p:spPr>
          <a:xfrm>
            <a:off x="289587" y="1210919"/>
            <a:ext cx="633563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entury Gothic" panose="020F0302020204030204"/>
              </a:rPr>
              <a:t>Écris</a:t>
            </a:r>
            <a:r>
              <a:rPr kumimoji="0" lang="en-US" sz="3200" b="1" i="0" u="none" strike="noStrike" kern="1200" cap="none" spc="0" normalizeH="0" baseline="0" noProof="0" dirty="0">
                <a:ln>
                  <a:noFill/>
                </a:ln>
                <a:solidFill>
                  <a:srgbClr val="002060"/>
                </a:solidFill>
                <a:effectLst/>
                <a:uLnTx/>
                <a:uFillTx/>
                <a:latin typeface="Century Gothic" panose="020F0302020204030204"/>
              </a:rPr>
              <a:t> 1 – 5 et A, B </a:t>
            </a:r>
            <a:r>
              <a:rPr kumimoji="0" lang="en-US" sz="3200" b="1" i="0" u="none" strike="noStrike" kern="1200" cap="none" spc="0" normalizeH="0" baseline="0" noProof="0" dirty="0" err="1">
                <a:ln>
                  <a:noFill/>
                </a:ln>
                <a:solidFill>
                  <a:srgbClr val="002060"/>
                </a:solidFill>
                <a:effectLst/>
                <a:uLnTx/>
                <a:uFillTx/>
                <a:latin typeface="Century Gothic" panose="020F0302020204030204"/>
              </a:rPr>
              <a:t>ou</a:t>
            </a:r>
            <a:r>
              <a:rPr kumimoji="0" lang="en-US" sz="3200" b="1" i="0" u="none" strike="noStrike" kern="1200" cap="none" spc="0" normalizeH="0" baseline="0" noProof="0" dirty="0">
                <a:ln>
                  <a:noFill/>
                </a:ln>
                <a:solidFill>
                  <a:srgbClr val="002060"/>
                </a:solidFill>
                <a:effectLst/>
                <a:uLnTx/>
                <a:uFillTx/>
                <a:latin typeface="Century Gothic" panose="020F0302020204030204"/>
              </a:rPr>
              <a:t> C.</a:t>
            </a:r>
            <a:endParaRPr kumimoji="0" lang="en-US" sz="32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8" name="Picture 7">
            <a:extLst>
              <a:ext uri="{FF2B5EF4-FFF2-40B4-BE49-F238E27FC236}">
                <a16:creationId xmlns:a16="http://schemas.microsoft.com/office/drawing/2014/main" id="{F88F25A4-3247-4856-B663-C15880DB5B0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67256" y="765751"/>
            <a:ext cx="1121111" cy="1138359"/>
          </a:xfrm>
          <a:prstGeom prst="rect">
            <a:avLst/>
          </a:prstGeom>
        </p:spPr>
      </p:pic>
      <p:sp>
        <p:nvSpPr>
          <p:cNvPr id="41" name="CustomShape 14">
            <a:extLst>
              <a:ext uri="{FF2B5EF4-FFF2-40B4-BE49-F238E27FC236}">
                <a16:creationId xmlns:a16="http://schemas.microsoft.com/office/drawing/2014/main" id="{A7FEFF36-53FD-4897-9B03-BC7C13FCBF87}"/>
              </a:ext>
            </a:extLst>
          </p:cNvPr>
          <p:cNvSpPr/>
          <p:nvPr/>
        </p:nvSpPr>
        <p:spPr>
          <a:xfrm>
            <a:off x="8126380" y="275549"/>
            <a:ext cx="1857271" cy="1097280"/>
          </a:xfrm>
          <a:prstGeom prst="wedgeEllipseCallout">
            <a:avLst>
              <a:gd name="adj1" fmla="val 85056"/>
              <a:gd name="adj2" fmla="val 41941"/>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1" normalizeH="0" baseline="0" noProof="0" dirty="0" err="1">
                <a:ln>
                  <a:noFill/>
                </a:ln>
                <a:solidFill>
                  <a:srgbClr val="FFFFFF"/>
                </a:solidFill>
                <a:effectLst/>
                <a:uLnTx/>
                <a:uFillTx/>
                <a:latin typeface="Century Gothic"/>
                <a:ea typeface="DejaVu Sans"/>
                <a:sym typeface="Arial"/>
              </a:rPr>
              <a:t>L’intrus</a:t>
            </a:r>
            <a:r>
              <a:rPr kumimoji="0" lang="en-GB" sz="2000" b="1" i="0" u="none" strike="noStrike" kern="0" cap="none" spc="-1" normalizeH="0" baseline="0" noProof="0" dirty="0">
                <a:ln>
                  <a:noFill/>
                </a:ln>
                <a:solidFill>
                  <a:srgbClr val="FFFFFF"/>
                </a:solidFill>
                <a:effectLst/>
                <a:uLnTx/>
                <a:uFillTx/>
                <a:latin typeface="Century Gothic"/>
                <a:ea typeface="DejaVu Sans"/>
                <a:sym typeface="Arial"/>
              </a:rPr>
              <a:t> – odd one out!</a:t>
            </a:r>
            <a:endParaRPr kumimoji="0" lang="en-GB" sz="2000" b="0" i="0" u="none" strike="noStrike" kern="0" cap="none" spc="-1" normalizeH="0" baseline="0" noProof="0" dirty="0">
              <a:ln>
                <a:noFill/>
              </a:ln>
              <a:solidFill>
                <a:srgbClr val="000000"/>
              </a:solidFill>
              <a:effectLst/>
              <a:uLnTx/>
              <a:uFillTx/>
              <a:latin typeface="Arial"/>
              <a:sym typeface="Arial"/>
            </a:endParaRPr>
          </a:p>
        </p:txBody>
      </p:sp>
      <p:sp>
        <p:nvSpPr>
          <p:cNvPr id="3" name="TextBox 2">
            <a:extLst>
              <a:ext uri="{FF2B5EF4-FFF2-40B4-BE49-F238E27FC236}">
                <a16:creationId xmlns:a16="http://schemas.microsoft.com/office/drawing/2014/main" id="{F1E4879A-93DF-469B-B006-6C7391EF3F71}"/>
              </a:ext>
            </a:extLst>
          </p:cNvPr>
          <p:cNvSpPr txBox="1"/>
          <p:nvPr/>
        </p:nvSpPr>
        <p:spPr>
          <a:xfrm>
            <a:off x="289587" y="6197463"/>
            <a:ext cx="6995364" cy="400110"/>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le/la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médecin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doctor   |   chaser – to chase, chasing</a:t>
            </a:r>
          </a:p>
        </p:txBody>
      </p:sp>
      <p:pic>
        <p:nvPicPr>
          <p:cNvPr id="32" name="Google Shape;248;p34">
            <a:extLst>
              <a:ext uri="{FF2B5EF4-FFF2-40B4-BE49-F238E27FC236}">
                <a16:creationId xmlns:a16="http://schemas.microsoft.com/office/drawing/2014/main" id="{2FD48F5D-4B62-403F-99BB-45660AB31F96}"/>
              </a:ext>
            </a:extLst>
          </p:cNvPr>
          <p:cNvPicPr/>
          <p:nvPr/>
        </p:nvPicPr>
        <p:blipFill>
          <a:blip r:embed="rId4"/>
          <a:stretch/>
        </p:blipFill>
        <p:spPr>
          <a:xfrm>
            <a:off x="10214045" y="3469056"/>
            <a:ext cx="539280" cy="539280"/>
          </a:xfrm>
          <a:prstGeom prst="rect">
            <a:avLst/>
          </a:prstGeom>
          <a:ln>
            <a:noFill/>
          </a:ln>
        </p:spPr>
      </p:pic>
      <p:pic>
        <p:nvPicPr>
          <p:cNvPr id="36" name="Google Shape;248;p34">
            <a:extLst>
              <a:ext uri="{FF2B5EF4-FFF2-40B4-BE49-F238E27FC236}">
                <a16:creationId xmlns:a16="http://schemas.microsoft.com/office/drawing/2014/main" id="{72AAE758-2886-40B5-837A-70219C200AA1}"/>
              </a:ext>
            </a:extLst>
          </p:cNvPr>
          <p:cNvPicPr/>
          <p:nvPr/>
        </p:nvPicPr>
        <p:blipFill>
          <a:blip r:embed="rId4"/>
          <a:stretch/>
        </p:blipFill>
        <p:spPr>
          <a:xfrm>
            <a:off x="3357578" y="3957686"/>
            <a:ext cx="539280" cy="539280"/>
          </a:xfrm>
          <a:prstGeom prst="rect">
            <a:avLst/>
          </a:prstGeom>
          <a:ln>
            <a:noFill/>
          </a:ln>
        </p:spPr>
      </p:pic>
      <p:pic>
        <p:nvPicPr>
          <p:cNvPr id="40" name="Google Shape;248;p34">
            <a:extLst>
              <a:ext uri="{FF2B5EF4-FFF2-40B4-BE49-F238E27FC236}">
                <a16:creationId xmlns:a16="http://schemas.microsoft.com/office/drawing/2014/main" id="{6E20BFAB-953B-47DE-8758-306E8A241443}"/>
              </a:ext>
            </a:extLst>
          </p:cNvPr>
          <p:cNvPicPr/>
          <p:nvPr/>
        </p:nvPicPr>
        <p:blipFill>
          <a:blip r:embed="rId4"/>
          <a:stretch/>
        </p:blipFill>
        <p:spPr>
          <a:xfrm>
            <a:off x="6770420" y="4468576"/>
            <a:ext cx="539280" cy="539280"/>
          </a:xfrm>
          <a:prstGeom prst="rect">
            <a:avLst/>
          </a:prstGeom>
          <a:ln>
            <a:noFill/>
          </a:ln>
        </p:spPr>
      </p:pic>
      <p:pic>
        <p:nvPicPr>
          <p:cNvPr id="42" name="Google Shape;248;p34">
            <a:extLst>
              <a:ext uri="{FF2B5EF4-FFF2-40B4-BE49-F238E27FC236}">
                <a16:creationId xmlns:a16="http://schemas.microsoft.com/office/drawing/2014/main" id="{D93C610E-3520-4626-A0AD-FAE888BD2D2C}"/>
              </a:ext>
            </a:extLst>
          </p:cNvPr>
          <p:cNvPicPr/>
          <p:nvPr/>
        </p:nvPicPr>
        <p:blipFill>
          <a:blip r:embed="rId4"/>
          <a:stretch/>
        </p:blipFill>
        <p:spPr>
          <a:xfrm>
            <a:off x="6770420" y="5002259"/>
            <a:ext cx="539280" cy="539280"/>
          </a:xfrm>
          <a:prstGeom prst="rect">
            <a:avLst/>
          </a:prstGeom>
          <a:ln>
            <a:noFill/>
          </a:ln>
        </p:spPr>
      </p:pic>
      <p:sp>
        <p:nvSpPr>
          <p:cNvPr id="7" name="Rectangle: Rounded Corners 6">
            <a:extLst>
              <a:ext uri="{FF2B5EF4-FFF2-40B4-BE49-F238E27FC236}">
                <a16:creationId xmlns:a16="http://schemas.microsoft.com/office/drawing/2014/main" id="{7A93133C-FB47-4374-9ADF-F9969A368359}"/>
              </a:ext>
            </a:extLst>
          </p:cNvPr>
          <p:cNvSpPr/>
          <p:nvPr/>
        </p:nvSpPr>
        <p:spPr>
          <a:xfrm>
            <a:off x="1899920" y="3030893"/>
            <a:ext cx="130048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3" name="Rectangle: Rounded Corners 42">
            <a:extLst>
              <a:ext uri="{FF2B5EF4-FFF2-40B4-BE49-F238E27FC236}">
                <a16:creationId xmlns:a16="http://schemas.microsoft.com/office/drawing/2014/main" id="{06FF8BE9-EC61-4451-807A-E9270025D167}"/>
              </a:ext>
            </a:extLst>
          </p:cNvPr>
          <p:cNvSpPr/>
          <p:nvPr/>
        </p:nvSpPr>
        <p:spPr>
          <a:xfrm>
            <a:off x="4855824" y="3025057"/>
            <a:ext cx="130048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5" name="Rectangle: Rounded Corners 44">
            <a:extLst>
              <a:ext uri="{FF2B5EF4-FFF2-40B4-BE49-F238E27FC236}">
                <a16:creationId xmlns:a16="http://schemas.microsoft.com/office/drawing/2014/main" id="{8106757F-BD67-435D-831D-97E2CF6DF477}"/>
              </a:ext>
            </a:extLst>
          </p:cNvPr>
          <p:cNvSpPr/>
          <p:nvPr/>
        </p:nvSpPr>
        <p:spPr>
          <a:xfrm>
            <a:off x="8295144" y="3025057"/>
            <a:ext cx="130048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7" name="Rectangle: Rounded Corners 46">
            <a:extLst>
              <a:ext uri="{FF2B5EF4-FFF2-40B4-BE49-F238E27FC236}">
                <a16:creationId xmlns:a16="http://schemas.microsoft.com/office/drawing/2014/main" id="{AAC34059-DDB2-4EC1-BEEC-F28DEF7A7D54}"/>
              </a:ext>
            </a:extLst>
          </p:cNvPr>
          <p:cNvSpPr/>
          <p:nvPr/>
        </p:nvSpPr>
        <p:spPr>
          <a:xfrm>
            <a:off x="1899920" y="3506928"/>
            <a:ext cx="130048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9" name="Rectangle: Rounded Corners 48">
            <a:extLst>
              <a:ext uri="{FF2B5EF4-FFF2-40B4-BE49-F238E27FC236}">
                <a16:creationId xmlns:a16="http://schemas.microsoft.com/office/drawing/2014/main" id="{0C50B9C1-213F-44E0-8FB9-0D944EC3E68C}"/>
              </a:ext>
            </a:extLst>
          </p:cNvPr>
          <p:cNvSpPr/>
          <p:nvPr/>
        </p:nvSpPr>
        <p:spPr>
          <a:xfrm>
            <a:off x="4855824" y="3501092"/>
            <a:ext cx="130048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1" name="Rectangle: Rounded Corners 50">
            <a:extLst>
              <a:ext uri="{FF2B5EF4-FFF2-40B4-BE49-F238E27FC236}">
                <a16:creationId xmlns:a16="http://schemas.microsoft.com/office/drawing/2014/main" id="{2F4BC721-CE8F-4850-8524-2F8DF5557007}"/>
              </a:ext>
            </a:extLst>
          </p:cNvPr>
          <p:cNvSpPr/>
          <p:nvPr/>
        </p:nvSpPr>
        <p:spPr>
          <a:xfrm>
            <a:off x="8295144" y="3501092"/>
            <a:ext cx="130048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2" name="Rectangle: Rounded Corners 51">
            <a:extLst>
              <a:ext uri="{FF2B5EF4-FFF2-40B4-BE49-F238E27FC236}">
                <a16:creationId xmlns:a16="http://schemas.microsoft.com/office/drawing/2014/main" id="{0A542F21-C9CB-4803-9AFF-289B7BBC4BA3}"/>
              </a:ext>
            </a:extLst>
          </p:cNvPr>
          <p:cNvSpPr/>
          <p:nvPr/>
        </p:nvSpPr>
        <p:spPr>
          <a:xfrm>
            <a:off x="1706880" y="4046447"/>
            <a:ext cx="1635366"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Rectangle: Rounded Corners 52">
            <a:extLst>
              <a:ext uri="{FF2B5EF4-FFF2-40B4-BE49-F238E27FC236}">
                <a16:creationId xmlns:a16="http://schemas.microsoft.com/office/drawing/2014/main" id="{0DBBFD44-BF2D-4AE0-9F04-2F20F9CB36A7}"/>
              </a:ext>
            </a:extLst>
          </p:cNvPr>
          <p:cNvSpPr/>
          <p:nvPr/>
        </p:nvSpPr>
        <p:spPr>
          <a:xfrm>
            <a:off x="4662784" y="4040611"/>
            <a:ext cx="1635366"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4" name="Rectangle: Rounded Corners 53">
            <a:extLst>
              <a:ext uri="{FF2B5EF4-FFF2-40B4-BE49-F238E27FC236}">
                <a16:creationId xmlns:a16="http://schemas.microsoft.com/office/drawing/2014/main" id="{D7A135E8-E3C5-4C6D-82B8-1D69F9170B6B}"/>
              </a:ext>
            </a:extLst>
          </p:cNvPr>
          <p:cNvSpPr/>
          <p:nvPr/>
        </p:nvSpPr>
        <p:spPr>
          <a:xfrm>
            <a:off x="8102104" y="4040611"/>
            <a:ext cx="1635366"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6" name="Rectangle: Rounded Corners 55">
            <a:extLst>
              <a:ext uri="{FF2B5EF4-FFF2-40B4-BE49-F238E27FC236}">
                <a16:creationId xmlns:a16="http://schemas.microsoft.com/office/drawing/2014/main" id="{2159402C-C5F2-4850-9139-E34D4C26B7B6}"/>
              </a:ext>
            </a:extLst>
          </p:cNvPr>
          <p:cNvSpPr/>
          <p:nvPr/>
        </p:nvSpPr>
        <p:spPr>
          <a:xfrm>
            <a:off x="1706880" y="4546428"/>
            <a:ext cx="1635366"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7" name="Rectangle: Rounded Corners 56">
            <a:extLst>
              <a:ext uri="{FF2B5EF4-FFF2-40B4-BE49-F238E27FC236}">
                <a16:creationId xmlns:a16="http://schemas.microsoft.com/office/drawing/2014/main" id="{607E8BFB-D93A-4091-B3AC-DC5921ED3C94}"/>
              </a:ext>
            </a:extLst>
          </p:cNvPr>
          <p:cNvSpPr/>
          <p:nvPr/>
        </p:nvSpPr>
        <p:spPr>
          <a:xfrm>
            <a:off x="4662784" y="4540592"/>
            <a:ext cx="1635366"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8" name="Rectangle: Rounded Corners 57">
            <a:extLst>
              <a:ext uri="{FF2B5EF4-FFF2-40B4-BE49-F238E27FC236}">
                <a16:creationId xmlns:a16="http://schemas.microsoft.com/office/drawing/2014/main" id="{8B3E5EE4-6900-4594-8090-A7A7B0771446}"/>
              </a:ext>
            </a:extLst>
          </p:cNvPr>
          <p:cNvSpPr/>
          <p:nvPr/>
        </p:nvSpPr>
        <p:spPr>
          <a:xfrm>
            <a:off x="8102104" y="4540592"/>
            <a:ext cx="1635366"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9" name="Rectangle: Rounded Corners 58">
            <a:extLst>
              <a:ext uri="{FF2B5EF4-FFF2-40B4-BE49-F238E27FC236}">
                <a16:creationId xmlns:a16="http://schemas.microsoft.com/office/drawing/2014/main" id="{1B633FAD-378A-4765-B4D2-FAB474407207}"/>
              </a:ext>
            </a:extLst>
          </p:cNvPr>
          <p:cNvSpPr/>
          <p:nvPr/>
        </p:nvSpPr>
        <p:spPr>
          <a:xfrm>
            <a:off x="1706880" y="5073645"/>
            <a:ext cx="177800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0" name="Rectangle: Rounded Corners 59">
            <a:extLst>
              <a:ext uri="{FF2B5EF4-FFF2-40B4-BE49-F238E27FC236}">
                <a16:creationId xmlns:a16="http://schemas.microsoft.com/office/drawing/2014/main" id="{64F563A7-8C2D-4EE1-9827-338CA3830687}"/>
              </a:ext>
            </a:extLst>
          </p:cNvPr>
          <p:cNvSpPr/>
          <p:nvPr/>
        </p:nvSpPr>
        <p:spPr>
          <a:xfrm>
            <a:off x="4662784" y="5067809"/>
            <a:ext cx="177800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1" name="Rectangle: Rounded Corners 60">
            <a:extLst>
              <a:ext uri="{FF2B5EF4-FFF2-40B4-BE49-F238E27FC236}">
                <a16:creationId xmlns:a16="http://schemas.microsoft.com/office/drawing/2014/main" id="{36372B11-650A-4A48-B588-D1612A16A6B5}"/>
              </a:ext>
            </a:extLst>
          </p:cNvPr>
          <p:cNvSpPr/>
          <p:nvPr/>
        </p:nvSpPr>
        <p:spPr>
          <a:xfrm>
            <a:off x="8102104" y="5067809"/>
            <a:ext cx="177800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320984346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5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xit" presetSubtype="0" fill="hold" grpId="0" nodeType="withEffect">
                                  <p:stCondLst>
                                    <p:cond delay="0"/>
                                  </p:stCondLst>
                                  <p:childTnLst>
                                    <p:set>
                                      <p:cBhvr>
                                        <p:cTn id="28" dur="1" fill="hold">
                                          <p:stCondLst>
                                            <p:cond delay="0"/>
                                          </p:stCondLst>
                                        </p:cTn>
                                        <p:tgtEl>
                                          <p:spTgt spid="52"/>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56"/>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57"/>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5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xit" presetSubtype="0" fill="hold" grpId="0" nodeType="withEffect">
                                  <p:stCondLst>
                                    <p:cond delay="0"/>
                                  </p:stCondLst>
                                  <p:childTnLst>
                                    <p:set>
                                      <p:cBhvr>
                                        <p:cTn id="48" dur="1" fill="hold">
                                          <p:stCondLst>
                                            <p:cond delay="0"/>
                                          </p:stCondLst>
                                        </p:cTn>
                                        <p:tgtEl>
                                          <p:spTgt spid="59"/>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60"/>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3" grpId="0" animBg="1"/>
      <p:bldP spid="45" grpId="0" animBg="1"/>
      <p:bldP spid="47" grpId="0" animBg="1"/>
      <p:bldP spid="49" grpId="0" animBg="1"/>
      <p:bldP spid="51" grpId="0" animBg="1"/>
      <p:bldP spid="52" grpId="0" animBg="1"/>
      <p:bldP spid="53" grpId="0" animBg="1"/>
      <p:bldP spid="54" grpId="0" animBg="1"/>
      <p:bldP spid="56" grpId="0" animBg="1"/>
      <p:bldP spid="57" grpId="0" animBg="1"/>
      <p:bldP spid="58" grpId="0" animBg="1"/>
      <p:bldP spid="59" grpId="0" animBg="1"/>
      <p:bldP spid="60" grpId="0" animBg="1"/>
      <p:bldP spid="6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b="1" dirty="0">
                <a:solidFill>
                  <a:srgbClr val="1E4E79"/>
                </a:solidFill>
                <a:latin typeface="Century Gothic"/>
                <a:ea typeface="Century Gothic"/>
                <a:cs typeface="Century Gothic"/>
                <a:sym typeface="Century Gothic"/>
              </a:rPr>
              <a:t>D</a:t>
            </a:r>
            <a:r>
              <a:rPr lang="en-GB" sz="4400" b="1" dirty="0">
                <a:solidFill>
                  <a:srgbClr val="1E4E79"/>
                </a:solidFill>
                <a:latin typeface="Century Gothic"/>
                <a:ea typeface="Century Gothic"/>
                <a:cs typeface="Century Gothic"/>
                <a:sym typeface="Century Gothic"/>
              </a:rPr>
              <a:t>efinite articles: singular &amp; plural</a:t>
            </a:r>
            <a:endParaRPr lang="en-GB" sz="4400" b="1"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244462" y="835557"/>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[the]</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190551" y="1704130"/>
            <a:ext cx="1171321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In French,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things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as well as people and animals, are either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masculine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feminine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We say that they have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gender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4" name="Rectangle 53">
            <a:extLst>
              <a:ext uri="{FF2B5EF4-FFF2-40B4-BE49-F238E27FC236}">
                <a16:creationId xmlns:a16="http://schemas.microsoft.com/office/drawing/2014/main" id="{59A27A35-46B6-41D2-8038-D09C6E925C28}"/>
              </a:ext>
            </a:extLst>
          </p:cNvPr>
          <p:cNvSpPr/>
          <p:nvPr/>
        </p:nvSpPr>
        <p:spPr>
          <a:xfrm>
            <a:off x="1704154" y="4059154"/>
            <a:ext cx="2153154"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50" normalizeH="0" baseline="0" noProof="0" dirty="0">
                <a:ln w="0"/>
                <a:solidFill>
                  <a:srgbClr val="0070C0"/>
                </a:solidFill>
                <a:effectLst/>
                <a:uLnTx/>
                <a:uFillTx/>
                <a:latin typeface="Century Gothic" panose="020B0502020202020204" pitchFamily="34" charset="0"/>
                <a:ea typeface="+mn-ea"/>
                <a:cs typeface="+mn-cs"/>
              </a:rPr>
              <a:t>Masculine</a:t>
            </a:r>
            <a:endParaRPr kumimoji="0" lang="en-US" sz="3000" b="1" i="0" u="none" strike="noStrike" kern="1200" cap="none" spc="0" normalizeH="0" baseline="0" noProof="0" dirty="0">
              <a:ln w="9525">
                <a:solidFill>
                  <a:prstClr val="white"/>
                </a:solidFill>
                <a:prstDash val="solid"/>
              </a:ln>
              <a:solidFill>
                <a:srgbClr val="0070C0"/>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57BDE5A5-1717-490D-A81F-1ACEF60D9C82}"/>
              </a:ext>
            </a:extLst>
          </p:cNvPr>
          <p:cNvSpPr txBox="1"/>
          <p:nvPr/>
        </p:nvSpPr>
        <p:spPr>
          <a:xfrm>
            <a:off x="232832" y="4613953"/>
            <a:ext cx="24112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___</a:t>
            </a:r>
            <a:r>
              <a:rPr kumimoji="0" lang="en-GB" sz="30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1" i="0" u="none" strike="noStrike" kern="1200" cap="none" spc="0" normalizeH="0" noProof="0" dirty="0" err="1">
                <a:ln>
                  <a:noFill/>
                </a:ln>
                <a:solidFill>
                  <a:srgbClr val="4472C4">
                    <a:lumMod val="50000"/>
                  </a:srgbClr>
                </a:solidFill>
                <a:effectLst/>
                <a:uLnTx/>
                <a:uFillTx/>
                <a:latin typeface="Century Gothic" panose="020B0502020202020204" pitchFamily="34" charset="0"/>
                <a:ea typeface="+mn-ea"/>
                <a:cs typeface="+mn-cs"/>
              </a:rPr>
              <a:t>cheveu</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FDD8633B-0242-4DA2-86FE-824B2F4B73DA}"/>
              </a:ext>
            </a:extLst>
          </p:cNvPr>
          <p:cNvSpPr txBox="1"/>
          <p:nvPr/>
        </p:nvSpPr>
        <p:spPr>
          <a:xfrm>
            <a:off x="232832" y="5317790"/>
            <a:ext cx="219269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 </a:t>
            </a: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chat</a:t>
            </a:r>
          </a:p>
        </p:txBody>
      </p:sp>
      <p:sp>
        <p:nvSpPr>
          <p:cNvPr id="58" name="TextBox 57">
            <a:extLst>
              <a:ext uri="{FF2B5EF4-FFF2-40B4-BE49-F238E27FC236}">
                <a16:creationId xmlns:a16="http://schemas.microsoft.com/office/drawing/2014/main" id="{76C7F20A-B802-4532-99B9-895A8AD06B08}"/>
              </a:ext>
            </a:extLst>
          </p:cNvPr>
          <p:cNvSpPr txBox="1"/>
          <p:nvPr/>
        </p:nvSpPr>
        <p:spPr>
          <a:xfrm>
            <a:off x="5406785" y="4542660"/>
            <a:ext cx="366197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___ </a:t>
            </a: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professeure</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4B186702-B248-494E-B7D0-58BC34944536}"/>
              </a:ext>
            </a:extLst>
          </p:cNvPr>
          <p:cNvSpPr txBox="1"/>
          <p:nvPr/>
        </p:nvSpPr>
        <p:spPr>
          <a:xfrm>
            <a:off x="5454929" y="5262460"/>
            <a:ext cx="275064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 </a:t>
            </a: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phrase</a:t>
            </a:r>
          </a:p>
        </p:txBody>
      </p:sp>
      <p:sp>
        <p:nvSpPr>
          <p:cNvPr id="60" name="Rectangle 59">
            <a:extLst>
              <a:ext uri="{FF2B5EF4-FFF2-40B4-BE49-F238E27FC236}">
                <a16:creationId xmlns:a16="http://schemas.microsoft.com/office/drawing/2014/main" id="{D14743D7-B2B9-4654-9C27-7C8D8E734E4F}"/>
              </a:ext>
            </a:extLst>
          </p:cNvPr>
          <p:cNvSpPr/>
          <p:nvPr/>
        </p:nvSpPr>
        <p:spPr>
          <a:xfrm>
            <a:off x="7331060" y="4014971"/>
            <a:ext cx="1923925"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50" normalizeH="0" baseline="0" noProof="0" dirty="0">
                <a:ln w="0"/>
                <a:solidFill>
                  <a:srgbClr val="FF0000"/>
                </a:solidFill>
                <a:effectLst>
                  <a:innerShdw blurRad="63500" dist="50800" dir="13500000">
                    <a:srgbClr val="000000">
                      <a:alpha val="50000"/>
                    </a:srgbClr>
                  </a:innerShdw>
                </a:effectLst>
                <a:uLnTx/>
                <a:uFillTx/>
                <a:latin typeface="Century Gothic" panose="020B0502020202020204" pitchFamily="34" charset="0"/>
                <a:ea typeface="+mn-ea"/>
                <a:cs typeface="+mn-cs"/>
              </a:rPr>
              <a:t>Feminine</a:t>
            </a:r>
          </a:p>
        </p:txBody>
      </p:sp>
      <p:sp>
        <p:nvSpPr>
          <p:cNvPr id="63" name="TextBox 62">
            <a:extLst>
              <a:ext uri="{FF2B5EF4-FFF2-40B4-BE49-F238E27FC236}">
                <a16:creationId xmlns:a16="http://schemas.microsoft.com/office/drawing/2014/main" id="{B6537967-FDF7-4722-8A0E-83429F855E90}"/>
              </a:ext>
            </a:extLst>
          </p:cNvPr>
          <p:cNvSpPr txBox="1"/>
          <p:nvPr/>
        </p:nvSpPr>
        <p:spPr>
          <a:xfrm>
            <a:off x="387804" y="4596782"/>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le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2CCC8016-DBE1-42B7-BE22-54DD16B7F6D6}"/>
              </a:ext>
            </a:extLst>
          </p:cNvPr>
          <p:cNvSpPr txBox="1"/>
          <p:nvPr/>
        </p:nvSpPr>
        <p:spPr>
          <a:xfrm>
            <a:off x="406670" y="5327950"/>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le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4DB05750-AA2E-4AA2-9618-934CA0AC38C9}"/>
              </a:ext>
            </a:extLst>
          </p:cNvPr>
          <p:cNvSpPr txBox="1"/>
          <p:nvPr/>
        </p:nvSpPr>
        <p:spPr>
          <a:xfrm>
            <a:off x="5600059" y="4553011"/>
            <a:ext cx="60997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la</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939858A5-CA94-40A0-A49A-722804737EAE}"/>
              </a:ext>
            </a:extLst>
          </p:cNvPr>
          <p:cNvSpPr txBox="1"/>
          <p:nvPr/>
        </p:nvSpPr>
        <p:spPr>
          <a:xfrm>
            <a:off x="5596235" y="5252926"/>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la</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B3967E52-6D2A-41A6-9166-D4D48634F86E}"/>
              </a:ext>
            </a:extLst>
          </p:cNvPr>
          <p:cNvSpPr txBox="1"/>
          <p:nvPr/>
        </p:nvSpPr>
        <p:spPr>
          <a:xfrm>
            <a:off x="3051765" y="4620089"/>
            <a:ext cx="273232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hair</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D463346C-C783-447F-8202-08CBD672D734}"/>
              </a:ext>
            </a:extLst>
          </p:cNvPr>
          <p:cNvSpPr txBox="1"/>
          <p:nvPr/>
        </p:nvSpPr>
        <p:spPr>
          <a:xfrm>
            <a:off x="3026449" y="5352986"/>
            <a:ext cx="264728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cat</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5BEBBBFD-FFF7-4C16-874F-F60E51271C54}"/>
              </a:ext>
            </a:extLst>
          </p:cNvPr>
          <p:cNvSpPr txBox="1"/>
          <p:nvPr/>
        </p:nvSpPr>
        <p:spPr>
          <a:xfrm>
            <a:off x="8557313" y="4547561"/>
            <a:ext cx="38286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(female)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teacher</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2" name="TextBox 71">
            <a:extLst>
              <a:ext uri="{FF2B5EF4-FFF2-40B4-BE49-F238E27FC236}">
                <a16:creationId xmlns:a16="http://schemas.microsoft.com/office/drawing/2014/main" id="{42449BB7-7DF0-4B79-9B1B-4DC202AC1C5D}"/>
              </a:ext>
            </a:extLst>
          </p:cNvPr>
          <p:cNvSpPr txBox="1"/>
          <p:nvPr/>
        </p:nvSpPr>
        <p:spPr>
          <a:xfrm>
            <a:off x="8566256" y="5259349"/>
            <a:ext cx="34349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phrase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4" name="TextBox 73">
            <a:extLst>
              <a:ext uri="{FF2B5EF4-FFF2-40B4-BE49-F238E27FC236}">
                <a16:creationId xmlns:a16="http://schemas.microsoft.com/office/drawing/2014/main" id="{C807F89C-303A-4704-A305-A48C3214BBC3}"/>
              </a:ext>
            </a:extLst>
          </p:cNvPr>
          <p:cNvSpPr txBox="1"/>
          <p:nvPr/>
        </p:nvSpPr>
        <p:spPr>
          <a:xfrm>
            <a:off x="204236" y="2747533"/>
            <a:ext cx="11379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before a singular noun, you use </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 or </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a:t>
            </a:r>
            <a:r>
              <a:rPr kumimoji="0" lang="en-GB" sz="2800" b="1" i="1"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lang="en-GB" sz="2800" dirty="0">
                <a:solidFill>
                  <a:srgbClr val="002060"/>
                </a:solidFill>
                <a:latin typeface="Century Gothic" panose="020B0502020202020204" pitchFamily="34" charset="0"/>
              </a:rPr>
              <a:t>(f).</a:t>
            </a:r>
            <a:endParaRPr kumimoji="0" lang="en-GB" sz="280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Speech Bubble: Rectangle with Corners Rounded 31">
            <a:extLst>
              <a:ext uri="{FF2B5EF4-FFF2-40B4-BE49-F238E27FC236}">
                <a16:creationId xmlns:a16="http://schemas.microsoft.com/office/drawing/2014/main" id="{172485C0-841D-42CE-BB7E-B97A1B4B6602}"/>
              </a:ext>
            </a:extLst>
          </p:cNvPr>
          <p:cNvSpPr/>
          <p:nvPr/>
        </p:nvSpPr>
        <p:spPr>
          <a:xfrm>
            <a:off x="4745421" y="76217"/>
            <a:ext cx="5847548" cy="1332245"/>
          </a:xfrm>
          <a:prstGeom prst="wedgeRoundRectCallout">
            <a:avLst>
              <a:gd name="adj1" fmla="val 26038"/>
              <a:gd name="adj2" fmla="val 6048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This is </a:t>
            </a:r>
            <a:r>
              <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grammatical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not biological gender! A house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maison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 not female, it is a </a:t>
            </a:r>
            <a:r>
              <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feminine noun.</a:t>
            </a:r>
          </a:p>
        </p:txBody>
      </p:sp>
      <p:sp>
        <p:nvSpPr>
          <p:cNvPr id="33" name="TextBox 32">
            <a:extLst>
              <a:ext uri="{FF2B5EF4-FFF2-40B4-BE49-F238E27FC236}">
                <a16:creationId xmlns:a16="http://schemas.microsoft.com/office/drawing/2014/main" id="{7FFE435F-F49D-4C3C-85C2-F8C357AB97C5}"/>
              </a:ext>
            </a:extLst>
          </p:cNvPr>
          <p:cNvSpPr txBox="1"/>
          <p:nvPr/>
        </p:nvSpPr>
        <p:spPr>
          <a:xfrm>
            <a:off x="214928" y="3378515"/>
            <a:ext cx="119580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before all plural nouns (more than one), use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8CC3B861-C9D3-404B-A025-BFB217E85310}"/>
              </a:ext>
            </a:extLst>
          </p:cNvPr>
          <p:cNvSpPr txBox="1"/>
          <p:nvPr/>
        </p:nvSpPr>
        <p:spPr>
          <a:xfrm>
            <a:off x="111089" y="6055436"/>
            <a:ext cx="3236754" cy="553998"/>
          </a:xfrm>
          <a:prstGeom prst="rect">
            <a:avLst/>
          </a:prstGeom>
          <a:noFill/>
        </p:spPr>
        <p:txBody>
          <a:bodyPr wrap="square" rtlCol="0">
            <a:spAutoFit/>
          </a:bodyPr>
          <a:lstStyle/>
          <a:p>
            <a:pPr lvl="0">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a:t>
            </a: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lang="en-GB" sz="3000" b="1" dirty="0" err="1">
                <a:solidFill>
                  <a:srgbClr val="4472C4">
                    <a:lumMod val="50000"/>
                  </a:srgbClr>
                </a:solidFill>
                <a:latin typeface="Century Gothic" panose="020B0502020202020204" pitchFamily="34" charset="0"/>
              </a:rPr>
              <a:t>œil</a:t>
            </a:r>
            <a:r>
              <a:rPr lang="en-GB" sz="3000" b="1" dirty="0">
                <a:solidFill>
                  <a:srgbClr val="4472C4">
                    <a:lumMod val="50000"/>
                  </a:srgbClr>
                </a:solidFill>
                <a:latin typeface="Century Gothic" panose="020B0502020202020204" pitchFamily="34" charset="0"/>
              </a:rPr>
              <a:t> </a:t>
            </a:r>
          </a:p>
        </p:txBody>
      </p:sp>
      <p:sp>
        <p:nvSpPr>
          <p:cNvPr id="49" name="TextBox 48">
            <a:extLst>
              <a:ext uri="{FF2B5EF4-FFF2-40B4-BE49-F238E27FC236}">
                <a16:creationId xmlns:a16="http://schemas.microsoft.com/office/drawing/2014/main" id="{FC5523CB-A60B-417F-9E52-B73B5E73D511}"/>
              </a:ext>
            </a:extLst>
          </p:cNvPr>
          <p:cNvSpPr txBox="1"/>
          <p:nvPr/>
        </p:nvSpPr>
        <p:spPr>
          <a:xfrm>
            <a:off x="5456272" y="6104658"/>
            <a:ext cx="282952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a:t>
            </a: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amie</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0" name="TextBox 49">
            <a:extLst>
              <a:ext uri="{FF2B5EF4-FFF2-40B4-BE49-F238E27FC236}">
                <a16:creationId xmlns:a16="http://schemas.microsoft.com/office/drawing/2014/main" id="{8FD054F1-0016-4D35-8F89-796E385219BA}"/>
              </a:ext>
            </a:extLst>
          </p:cNvPr>
          <p:cNvSpPr txBox="1"/>
          <p:nvPr/>
        </p:nvSpPr>
        <p:spPr>
          <a:xfrm>
            <a:off x="317314" y="6046429"/>
            <a:ext cx="74045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l’</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1" name="TextBox 50">
            <a:extLst>
              <a:ext uri="{FF2B5EF4-FFF2-40B4-BE49-F238E27FC236}">
                <a16:creationId xmlns:a16="http://schemas.microsoft.com/office/drawing/2014/main" id="{AF92E0E9-6FC0-44CC-A8C5-BBFE0CA1EA14}"/>
              </a:ext>
            </a:extLst>
          </p:cNvPr>
          <p:cNvSpPr txBox="1"/>
          <p:nvPr/>
        </p:nvSpPr>
        <p:spPr>
          <a:xfrm>
            <a:off x="5552185" y="6112517"/>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l’</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2" name="TextBox 51">
            <a:extLst>
              <a:ext uri="{FF2B5EF4-FFF2-40B4-BE49-F238E27FC236}">
                <a16:creationId xmlns:a16="http://schemas.microsoft.com/office/drawing/2014/main" id="{5030C7B6-21FA-45D2-BA92-19E4509A990F}"/>
              </a:ext>
            </a:extLst>
          </p:cNvPr>
          <p:cNvSpPr txBox="1"/>
          <p:nvPr/>
        </p:nvSpPr>
        <p:spPr>
          <a:xfrm>
            <a:off x="3008649" y="6099949"/>
            <a:ext cx="320367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eye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6" name="TextBox 75">
            <a:extLst>
              <a:ext uri="{FF2B5EF4-FFF2-40B4-BE49-F238E27FC236}">
                <a16:creationId xmlns:a16="http://schemas.microsoft.com/office/drawing/2014/main" id="{E603AAC4-BBD5-47EB-B6A3-78F6E2C9A393}"/>
              </a:ext>
            </a:extLst>
          </p:cNvPr>
          <p:cNvSpPr txBox="1"/>
          <p:nvPr/>
        </p:nvSpPr>
        <p:spPr>
          <a:xfrm>
            <a:off x="8541084" y="6115262"/>
            <a:ext cx="38286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(female)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friend</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7" name="TextBox 76">
            <a:extLst>
              <a:ext uri="{FF2B5EF4-FFF2-40B4-BE49-F238E27FC236}">
                <a16:creationId xmlns:a16="http://schemas.microsoft.com/office/drawing/2014/main" id="{049ACB9A-B9BE-4099-BE4E-3302A3B68B1A}"/>
              </a:ext>
            </a:extLst>
          </p:cNvPr>
          <p:cNvSpPr txBox="1"/>
          <p:nvPr/>
        </p:nvSpPr>
        <p:spPr>
          <a:xfrm>
            <a:off x="341703" y="4605369"/>
            <a:ext cx="252312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___ </a:t>
            </a: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cheveux</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78" name="TextBox 77">
            <a:extLst>
              <a:ext uri="{FF2B5EF4-FFF2-40B4-BE49-F238E27FC236}">
                <a16:creationId xmlns:a16="http://schemas.microsoft.com/office/drawing/2014/main" id="{E9C8E8B3-C154-488C-B411-CCC01C72C9DD}"/>
              </a:ext>
            </a:extLst>
          </p:cNvPr>
          <p:cNvSpPr txBox="1"/>
          <p:nvPr/>
        </p:nvSpPr>
        <p:spPr>
          <a:xfrm>
            <a:off x="225546" y="5311644"/>
            <a:ext cx="219269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 </a:t>
            </a: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chats</a:t>
            </a:r>
          </a:p>
        </p:txBody>
      </p:sp>
      <p:sp>
        <p:nvSpPr>
          <p:cNvPr id="79" name="TextBox 78">
            <a:extLst>
              <a:ext uri="{FF2B5EF4-FFF2-40B4-BE49-F238E27FC236}">
                <a16:creationId xmlns:a16="http://schemas.microsoft.com/office/drawing/2014/main" id="{82007393-433D-4F2C-B0AA-F13BA93F75BE}"/>
              </a:ext>
            </a:extLst>
          </p:cNvPr>
          <p:cNvSpPr txBox="1"/>
          <p:nvPr/>
        </p:nvSpPr>
        <p:spPr>
          <a:xfrm>
            <a:off x="5406785" y="4545167"/>
            <a:ext cx="421681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___ </a:t>
            </a: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professeures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0" name="TextBox 79">
            <a:extLst>
              <a:ext uri="{FF2B5EF4-FFF2-40B4-BE49-F238E27FC236}">
                <a16:creationId xmlns:a16="http://schemas.microsoft.com/office/drawing/2014/main" id="{65F210A6-272D-4AD7-B846-5CFCE4B9C20C}"/>
              </a:ext>
            </a:extLst>
          </p:cNvPr>
          <p:cNvSpPr txBox="1"/>
          <p:nvPr/>
        </p:nvSpPr>
        <p:spPr>
          <a:xfrm>
            <a:off x="5447643" y="5261799"/>
            <a:ext cx="290286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 </a:t>
            </a: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phrases</a:t>
            </a:r>
          </a:p>
        </p:txBody>
      </p:sp>
      <p:sp>
        <p:nvSpPr>
          <p:cNvPr id="81" name="TextBox 80">
            <a:extLst>
              <a:ext uri="{FF2B5EF4-FFF2-40B4-BE49-F238E27FC236}">
                <a16:creationId xmlns:a16="http://schemas.microsoft.com/office/drawing/2014/main" id="{045F8623-FB56-4D26-8EED-95E55E630920}"/>
              </a:ext>
            </a:extLst>
          </p:cNvPr>
          <p:cNvSpPr txBox="1"/>
          <p:nvPr/>
        </p:nvSpPr>
        <p:spPr>
          <a:xfrm>
            <a:off x="109658" y="6064443"/>
            <a:ext cx="214511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a:t>
            </a: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yeux</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2" name="TextBox 81">
            <a:extLst>
              <a:ext uri="{FF2B5EF4-FFF2-40B4-BE49-F238E27FC236}">
                <a16:creationId xmlns:a16="http://schemas.microsoft.com/office/drawing/2014/main" id="{08B7B254-5E2E-4B4B-817D-8D41CC184CB7}"/>
              </a:ext>
            </a:extLst>
          </p:cNvPr>
          <p:cNvSpPr txBox="1"/>
          <p:nvPr/>
        </p:nvSpPr>
        <p:spPr>
          <a:xfrm>
            <a:off x="5454004" y="6113132"/>
            <a:ext cx="259618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a:t>
            </a: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amies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3" name="TextBox 82">
            <a:extLst>
              <a:ext uri="{FF2B5EF4-FFF2-40B4-BE49-F238E27FC236}">
                <a16:creationId xmlns:a16="http://schemas.microsoft.com/office/drawing/2014/main" id="{8FA4E8B3-9DBB-4966-B18B-FF4372EF0D3E}"/>
              </a:ext>
            </a:extLst>
          </p:cNvPr>
          <p:cNvSpPr txBox="1"/>
          <p:nvPr/>
        </p:nvSpPr>
        <p:spPr>
          <a:xfrm>
            <a:off x="387804" y="4612675"/>
            <a:ext cx="7811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les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4" name="TextBox 83">
            <a:extLst>
              <a:ext uri="{FF2B5EF4-FFF2-40B4-BE49-F238E27FC236}">
                <a16:creationId xmlns:a16="http://schemas.microsoft.com/office/drawing/2014/main" id="{AF9A5D2D-4B8E-4CCF-9E92-7D4A3D3ED3EA}"/>
              </a:ext>
            </a:extLst>
          </p:cNvPr>
          <p:cNvSpPr txBox="1"/>
          <p:nvPr/>
        </p:nvSpPr>
        <p:spPr>
          <a:xfrm>
            <a:off x="394638" y="5324268"/>
            <a:ext cx="7217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les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5" name="TextBox 84">
            <a:extLst>
              <a:ext uri="{FF2B5EF4-FFF2-40B4-BE49-F238E27FC236}">
                <a16:creationId xmlns:a16="http://schemas.microsoft.com/office/drawing/2014/main" id="{D3F6DA39-ED1C-4CD9-B205-F3E38CFA5A34}"/>
              </a:ext>
            </a:extLst>
          </p:cNvPr>
          <p:cNvSpPr txBox="1"/>
          <p:nvPr/>
        </p:nvSpPr>
        <p:spPr>
          <a:xfrm>
            <a:off x="310093" y="6042812"/>
            <a:ext cx="74045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les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6" name="TextBox 85">
            <a:extLst>
              <a:ext uri="{FF2B5EF4-FFF2-40B4-BE49-F238E27FC236}">
                <a16:creationId xmlns:a16="http://schemas.microsoft.com/office/drawing/2014/main" id="{8A887BEA-7810-4EE6-A31D-8D7146713294}"/>
              </a:ext>
            </a:extLst>
          </p:cNvPr>
          <p:cNvSpPr txBox="1"/>
          <p:nvPr/>
        </p:nvSpPr>
        <p:spPr>
          <a:xfrm>
            <a:off x="3070008" y="4634169"/>
            <a:ext cx="233677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hair(s)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87" name="TextBox 86">
            <a:extLst>
              <a:ext uri="{FF2B5EF4-FFF2-40B4-BE49-F238E27FC236}">
                <a16:creationId xmlns:a16="http://schemas.microsoft.com/office/drawing/2014/main" id="{74D62EA9-FE4B-4329-87DE-1DEB48952200}"/>
              </a:ext>
            </a:extLst>
          </p:cNvPr>
          <p:cNvSpPr txBox="1"/>
          <p:nvPr/>
        </p:nvSpPr>
        <p:spPr>
          <a:xfrm>
            <a:off x="3026449" y="5352787"/>
            <a:ext cx="264728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cats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88" name="TextBox 87">
            <a:extLst>
              <a:ext uri="{FF2B5EF4-FFF2-40B4-BE49-F238E27FC236}">
                <a16:creationId xmlns:a16="http://schemas.microsoft.com/office/drawing/2014/main" id="{0265D09A-F6A9-4AAB-897E-30A931355784}"/>
              </a:ext>
            </a:extLst>
          </p:cNvPr>
          <p:cNvSpPr txBox="1"/>
          <p:nvPr/>
        </p:nvSpPr>
        <p:spPr>
          <a:xfrm>
            <a:off x="3014417" y="6118146"/>
            <a:ext cx="249640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eyes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89" name="TextBox 88">
            <a:extLst>
              <a:ext uri="{FF2B5EF4-FFF2-40B4-BE49-F238E27FC236}">
                <a16:creationId xmlns:a16="http://schemas.microsoft.com/office/drawing/2014/main" id="{B410200F-7BC9-48CE-9C7E-DED3CCF4DB8C}"/>
              </a:ext>
            </a:extLst>
          </p:cNvPr>
          <p:cNvSpPr txBox="1"/>
          <p:nvPr/>
        </p:nvSpPr>
        <p:spPr>
          <a:xfrm>
            <a:off x="5603521" y="4550964"/>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les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0" name="TextBox 89">
            <a:extLst>
              <a:ext uri="{FF2B5EF4-FFF2-40B4-BE49-F238E27FC236}">
                <a16:creationId xmlns:a16="http://schemas.microsoft.com/office/drawing/2014/main" id="{2BAB3BE5-5218-4128-8810-CF64C3D13ADC}"/>
              </a:ext>
            </a:extLst>
          </p:cNvPr>
          <p:cNvSpPr txBox="1"/>
          <p:nvPr/>
        </p:nvSpPr>
        <p:spPr>
          <a:xfrm>
            <a:off x="5603521" y="5265547"/>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les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1" name="TextBox 90">
            <a:extLst>
              <a:ext uri="{FF2B5EF4-FFF2-40B4-BE49-F238E27FC236}">
                <a16:creationId xmlns:a16="http://schemas.microsoft.com/office/drawing/2014/main" id="{C6902435-2D1D-4976-AED0-8A2CB792D813}"/>
              </a:ext>
            </a:extLst>
          </p:cNvPr>
          <p:cNvSpPr txBox="1"/>
          <p:nvPr/>
        </p:nvSpPr>
        <p:spPr>
          <a:xfrm>
            <a:off x="5550754" y="6112517"/>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les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2" name="TextBox 91">
            <a:extLst>
              <a:ext uri="{FF2B5EF4-FFF2-40B4-BE49-F238E27FC236}">
                <a16:creationId xmlns:a16="http://schemas.microsoft.com/office/drawing/2014/main" id="{E14B0F9E-24BD-43DF-91C1-14F15596AC2D}"/>
              </a:ext>
            </a:extLst>
          </p:cNvPr>
          <p:cNvSpPr txBox="1"/>
          <p:nvPr/>
        </p:nvSpPr>
        <p:spPr>
          <a:xfrm>
            <a:off x="8573542" y="4550347"/>
            <a:ext cx="38286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(female)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teachers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93" name="TextBox 92">
            <a:extLst>
              <a:ext uri="{FF2B5EF4-FFF2-40B4-BE49-F238E27FC236}">
                <a16:creationId xmlns:a16="http://schemas.microsoft.com/office/drawing/2014/main" id="{5D1A0078-8353-4C1B-89AE-4DD34B49C645}"/>
              </a:ext>
            </a:extLst>
          </p:cNvPr>
          <p:cNvSpPr txBox="1"/>
          <p:nvPr/>
        </p:nvSpPr>
        <p:spPr>
          <a:xfrm>
            <a:off x="8573542" y="5259349"/>
            <a:ext cx="34349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phrases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94" name="TextBox 93">
            <a:extLst>
              <a:ext uri="{FF2B5EF4-FFF2-40B4-BE49-F238E27FC236}">
                <a16:creationId xmlns:a16="http://schemas.microsoft.com/office/drawing/2014/main" id="{F6FE3BED-15E9-40E4-8445-221D26E224CF}"/>
              </a:ext>
            </a:extLst>
          </p:cNvPr>
          <p:cNvSpPr txBox="1"/>
          <p:nvPr/>
        </p:nvSpPr>
        <p:spPr>
          <a:xfrm>
            <a:off x="8557313" y="6118048"/>
            <a:ext cx="38286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(female)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friends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47" name="Speech Bubble: Rectangle with Corners Rounded 46">
            <a:extLst>
              <a:ext uri="{FF2B5EF4-FFF2-40B4-BE49-F238E27FC236}">
                <a16:creationId xmlns:a16="http://schemas.microsoft.com/office/drawing/2014/main" id="{526801B5-EA2F-43F8-AD68-08BA32011DE0}"/>
              </a:ext>
            </a:extLst>
          </p:cNvPr>
          <p:cNvSpPr/>
          <p:nvPr/>
        </p:nvSpPr>
        <p:spPr>
          <a:xfrm>
            <a:off x="4712598" y="106787"/>
            <a:ext cx="5847548" cy="1332245"/>
          </a:xfrm>
          <a:prstGeom prst="wedgeRoundRectCallout">
            <a:avLst>
              <a:gd name="adj1" fmla="val 26038"/>
              <a:gd name="adj2" fmla="val 6048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 use </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 </a:t>
            </a:r>
            <a:r>
              <a:rPr kumimoji="0" lang="en-GB" sz="240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before a noun that begins</a:t>
            </a:r>
            <a:r>
              <a:rPr kumimoji="0" lang="en-GB" sz="2400" u="none" strike="noStrike" kern="1200" cap="none" spc="0" normalizeH="0" noProof="0" dirty="0">
                <a:ln>
                  <a:noFill/>
                </a:ln>
                <a:solidFill>
                  <a:srgbClr val="002060"/>
                </a:solidFill>
                <a:effectLst/>
                <a:uLnTx/>
                <a:uFillTx/>
                <a:latin typeface="Century Gothic" panose="020B0502020202020204" pitchFamily="34" charset="0"/>
                <a:ea typeface="+mn-ea"/>
                <a:cs typeface="+mn-cs"/>
              </a:rPr>
              <a:t> with a vowel. E.g. </a:t>
            </a:r>
            <a:r>
              <a:rPr kumimoji="0" lang="en-GB" sz="2400" b="1"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l’œil</a:t>
            </a:r>
            <a:r>
              <a:rPr kumimoji="0" lang="en-GB" sz="2400" b="1"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u="none" strike="noStrike" kern="1200" cap="none" spc="0" normalizeH="0" noProof="0" dirty="0">
                <a:ln>
                  <a:noFill/>
                </a:ln>
                <a:solidFill>
                  <a:srgbClr val="002060"/>
                </a:solidFill>
                <a:effectLst/>
                <a:uLnTx/>
                <a:uFillTx/>
                <a:latin typeface="Century Gothic" panose="020B0502020202020204" pitchFamily="34" charset="0"/>
                <a:ea typeface="+mn-ea"/>
                <a:cs typeface="+mn-cs"/>
              </a:rPr>
              <a:t>(eye).</a:t>
            </a:r>
            <a:endParaRPr kumimoji="0" lang="en-GB" sz="2400" b="1" i="1"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Speech Bubble: Rectangle with Corners Rounded 52">
            <a:extLst>
              <a:ext uri="{FF2B5EF4-FFF2-40B4-BE49-F238E27FC236}">
                <a16:creationId xmlns:a16="http://schemas.microsoft.com/office/drawing/2014/main" id="{DF6A7238-80C6-438F-9E05-9509DACC5B1E}"/>
              </a:ext>
            </a:extLst>
          </p:cNvPr>
          <p:cNvSpPr/>
          <p:nvPr/>
        </p:nvSpPr>
        <p:spPr>
          <a:xfrm>
            <a:off x="-1397813" y="2943691"/>
            <a:ext cx="5082913" cy="1332245"/>
          </a:xfrm>
          <a:prstGeom prst="wedgeRoundRectCallout">
            <a:avLst>
              <a:gd name="adj1" fmla="val -20593"/>
              <a:gd name="adj2" fmla="val 6680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Note that the plural of eye is irregular:</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1"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l’œil</a:t>
            </a:r>
            <a:r>
              <a:rPr kumimoji="0" lang="en-GB" sz="2400" b="1"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u="none" strike="noStrike" kern="1200" cap="none" spc="0" normalizeH="0" noProof="0" dirty="0">
                <a:ln>
                  <a:noFill/>
                </a:ln>
                <a:solidFill>
                  <a:srgbClr val="002060"/>
                </a:solidFill>
                <a:effectLst/>
                <a:uLnTx/>
                <a:uFillTx/>
                <a:latin typeface="Century Gothic" panose="020B0502020202020204" pitchFamily="34" charset="0"/>
                <a:ea typeface="+mn-ea"/>
                <a:cs typeface="+mn-cs"/>
              </a:rPr>
              <a:t>(eye) </a:t>
            </a:r>
            <a:r>
              <a:rPr kumimoji="0" lang="en-GB" sz="2400" u="none" strike="noStrike" kern="1200" cap="none" spc="0" normalizeH="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 </a:t>
            </a:r>
            <a:r>
              <a:rPr kumimoji="0" lang="en-GB" sz="2400" b="1" u="none" strike="noStrike" kern="1200" cap="none" spc="0" normalizeH="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les </a:t>
            </a:r>
            <a:r>
              <a:rPr kumimoji="0" lang="en-GB" sz="2400" b="1" u="none" strike="noStrike" kern="1200" cap="none" spc="0" normalizeH="0" noProof="0" dirty="0" err="1">
                <a:ln>
                  <a:noFill/>
                </a:ln>
                <a:solidFill>
                  <a:srgbClr val="002060"/>
                </a:solidFill>
                <a:effectLst/>
                <a:uLnTx/>
                <a:uFillTx/>
                <a:latin typeface="Century Gothic" panose="020B0502020202020204" pitchFamily="34" charset="0"/>
                <a:ea typeface="+mn-ea"/>
                <a:cs typeface="+mn-cs"/>
                <a:sym typeface="Wingdings" panose="05000000000000000000" pitchFamily="2" charset="2"/>
              </a:rPr>
              <a:t>yeux</a:t>
            </a:r>
            <a:r>
              <a:rPr kumimoji="0" lang="en-GB" sz="2400" u="none" strike="noStrike" kern="1200" cap="none" spc="0" normalizeH="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2400" b="1" i="1"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6877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ppt_x"/>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cBhvr additive="base">
                                        <p:cTn id="22" dur="500" fill="hold"/>
                                        <p:tgtEl>
                                          <p:spTgt spid="47"/>
                                        </p:tgtEl>
                                        <p:attrNameLst>
                                          <p:attrName>ppt_x</p:attrName>
                                        </p:attrNameLst>
                                      </p:cBhvr>
                                      <p:tavLst>
                                        <p:tav tm="0">
                                          <p:val>
                                            <p:strVal val="#ppt_x"/>
                                          </p:val>
                                        </p:tav>
                                        <p:tav tm="100000">
                                          <p:val>
                                            <p:strVal val="#ppt_x"/>
                                          </p:val>
                                        </p:tav>
                                      </p:tavLst>
                                    </p:anim>
                                    <p:anim calcmode="lin" valueType="num">
                                      <p:cBhvr additive="base">
                                        <p:cTn id="23"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56"/>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5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6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5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5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6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6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64"/>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70"/>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5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52"/>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5"/>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71"/>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66"/>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72"/>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51"/>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76"/>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56"/>
                                        </p:tgtEl>
                                      </p:cBhvr>
                                    </p:animEffect>
                                    <p:set>
                                      <p:cBhvr>
                                        <p:cTn id="94" dur="1" fill="hold">
                                          <p:stCondLst>
                                            <p:cond delay="499"/>
                                          </p:stCondLst>
                                        </p:cTn>
                                        <p:tgtEl>
                                          <p:spTgt spid="56"/>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57"/>
                                        </p:tgtEl>
                                      </p:cBhvr>
                                    </p:animEffect>
                                    <p:set>
                                      <p:cBhvr>
                                        <p:cTn id="97" dur="1" fill="hold">
                                          <p:stCondLst>
                                            <p:cond delay="499"/>
                                          </p:stCondLst>
                                        </p:cTn>
                                        <p:tgtEl>
                                          <p:spTgt spid="57"/>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48"/>
                                        </p:tgtEl>
                                      </p:cBhvr>
                                    </p:animEffect>
                                    <p:set>
                                      <p:cBhvr>
                                        <p:cTn id="100" dur="1" fill="hold">
                                          <p:stCondLst>
                                            <p:cond delay="499"/>
                                          </p:stCondLst>
                                        </p:cTn>
                                        <p:tgtEl>
                                          <p:spTgt spid="48"/>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58"/>
                                        </p:tgtEl>
                                      </p:cBhvr>
                                    </p:animEffect>
                                    <p:set>
                                      <p:cBhvr>
                                        <p:cTn id="103" dur="1" fill="hold">
                                          <p:stCondLst>
                                            <p:cond delay="499"/>
                                          </p:stCondLst>
                                        </p:cTn>
                                        <p:tgtEl>
                                          <p:spTgt spid="58"/>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59"/>
                                        </p:tgtEl>
                                      </p:cBhvr>
                                    </p:animEffect>
                                    <p:set>
                                      <p:cBhvr>
                                        <p:cTn id="106" dur="1" fill="hold">
                                          <p:stCondLst>
                                            <p:cond delay="499"/>
                                          </p:stCondLst>
                                        </p:cTn>
                                        <p:tgtEl>
                                          <p:spTgt spid="59"/>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49"/>
                                        </p:tgtEl>
                                      </p:cBhvr>
                                    </p:animEffect>
                                    <p:set>
                                      <p:cBhvr>
                                        <p:cTn id="109" dur="1" fill="hold">
                                          <p:stCondLst>
                                            <p:cond delay="499"/>
                                          </p:stCondLst>
                                        </p:cTn>
                                        <p:tgtEl>
                                          <p:spTgt spid="49"/>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63"/>
                                        </p:tgtEl>
                                      </p:cBhvr>
                                    </p:animEffect>
                                    <p:set>
                                      <p:cBhvr>
                                        <p:cTn id="112" dur="1" fill="hold">
                                          <p:stCondLst>
                                            <p:cond delay="499"/>
                                          </p:stCondLst>
                                        </p:cTn>
                                        <p:tgtEl>
                                          <p:spTgt spid="63"/>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69"/>
                                        </p:tgtEl>
                                      </p:cBhvr>
                                    </p:animEffect>
                                    <p:set>
                                      <p:cBhvr>
                                        <p:cTn id="115" dur="1" fill="hold">
                                          <p:stCondLst>
                                            <p:cond delay="499"/>
                                          </p:stCondLst>
                                        </p:cTn>
                                        <p:tgtEl>
                                          <p:spTgt spid="69"/>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64"/>
                                        </p:tgtEl>
                                      </p:cBhvr>
                                    </p:animEffect>
                                    <p:set>
                                      <p:cBhvr>
                                        <p:cTn id="118" dur="1" fill="hold">
                                          <p:stCondLst>
                                            <p:cond delay="499"/>
                                          </p:stCondLst>
                                        </p:cTn>
                                        <p:tgtEl>
                                          <p:spTgt spid="64"/>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70"/>
                                        </p:tgtEl>
                                      </p:cBhvr>
                                    </p:animEffect>
                                    <p:set>
                                      <p:cBhvr>
                                        <p:cTn id="121" dur="1" fill="hold">
                                          <p:stCondLst>
                                            <p:cond delay="499"/>
                                          </p:stCondLst>
                                        </p:cTn>
                                        <p:tgtEl>
                                          <p:spTgt spid="70"/>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50"/>
                                        </p:tgtEl>
                                      </p:cBhvr>
                                    </p:animEffect>
                                    <p:set>
                                      <p:cBhvr>
                                        <p:cTn id="124" dur="1" fill="hold">
                                          <p:stCondLst>
                                            <p:cond delay="499"/>
                                          </p:stCondLst>
                                        </p:cTn>
                                        <p:tgtEl>
                                          <p:spTgt spid="50"/>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52"/>
                                        </p:tgtEl>
                                      </p:cBhvr>
                                    </p:animEffect>
                                    <p:set>
                                      <p:cBhvr>
                                        <p:cTn id="127" dur="1" fill="hold">
                                          <p:stCondLst>
                                            <p:cond delay="499"/>
                                          </p:stCondLst>
                                        </p:cTn>
                                        <p:tgtEl>
                                          <p:spTgt spid="52"/>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65"/>
                                        </p:tgtEl>
                                      </p:cBhvr>
                                    </p:animEffect>
                                    <p:set>
                                      <p:cBhvr>
                                        <p:cTn id="130" dur="1" fill="hold">
                                          <p:stCondLst>
                                            <p:cond delay="499"/>
                                          </p:stCondLst>
                                        </p:cTn>
                                        <p:tgtEl>
                                          <p:spTgt spid="65"/>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71"/>
                                        </p:tgtEl>
                                      </p:cBhvr>
                                    </p:animEffect>
                                    <p:set>
                                      <p:cBhvr>
                                        <p:cTn id="133" dur="1" fill="hold">
                                          <p:stCondLst>
                                            <p:cond delay="499"/>
                                          </p:stCondLst>
                                        </p:cTn>
                                        <p:tgtEl>
                                          <p:spTgt spid="71"/>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66"/>
                                        </p:tgtEl>
                                      </p:cBhvr>
                                    </p:animEffect>
                                    <p:set>
                                      <p:cBhvr>
                                        <p:cTn id="136" dur="1" fill="hold">
                                          <p:stCondLst>
                                            <p:cond delay="499"/>
                                          </p:stCondLst>
                                        </p:cTn>
                                        <p:tgtEl>
                                          <p:spTgt spid="66"/>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72"/>
                                        </p:tgtEl>
                                      </p:cBhvr>
                                    </p:animEffect>
                                    <p:set>
                                      <p:cBhvr>
                                        <p:cTn id="139" dur="1" fill="hold">
                                          <p:stCondLst>
                                            <p:cond delay="499"/>
                                          </p:stCondLst>
                                        </p:cTn>
                                        <p:tgtEl>
                                          <p:spTgt spid="72"/>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51"/>
                                        </p:tgtEl>
                                      </p:cBhvr>
                                    </p:animEffect>
                                    <p:set>
                                      <p:cBhvr>
                                        <p:cTn id="142" dur="1" fill="hold">
                                          <p:stCondLst>
                                            <p:cond delay="499"/>
                                          </p:stCondLst>
                                        </p:cTn>
                                        <p:tgtEl>
                                          <p:spTgt spid="51"/>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76"/>
                                        </p:tgtEl>
                                      </p:cBhvr>
                                    </p:animEffect>
                                    <p:set>
                                      <p:cBhvr>
                                        <p:cTn id="145" dur="1" fill="hold">
                                          <p:stCondLst>
                                            <p:cond delay="499"/>
                                          </p:stCondLst>
                                        </p:cTn>
                                        <p:tgtEl>
                                          <p:spTgt spid="76"/>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grpId="0" nodeType="clickEffect">
                                  <p:stCondLst>
                                    <p:cond delay="0"/>
                                  </p:stCondLst>
                                  <p:childTnLst>
                                    <p:set>
                                      <p:cBhvr>
                                        <p:cTn id="149" dur="1" fill="hold">
                                          <p:stCondLst>
                                            <p:cond delay="0"/>
                                          </p:stCondLst>
                                        </p:cTn>
                                        <p:tgtEl>
                                          <p:spTgt spid="33"/>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grpId="0" nodeType="clickEffect">
                                  <p:stCondLst>
                                    <p:cond delay="0"/>
                                  </p:stCondLst>
                                  <p:childTnLst>
                                    <p:set>
                                      <p:cBhvr>
                                        <p:cTn id="153" dur="1" fill="hold">
                                          <p:stCondLst>
                                            <p:cond delay="0"/>
                                          </p:stCondLst>
                                        </p:cTn>
                                        <p:tgtEl>
                                          <p:spTgt spid="77"/>
                                        </p:tgtEl>
                                        <p:attrNameLst>
                                          <p:attrName>style.visibility</p:attrName>
                                        </p:attrNameLst>
                                      </p:cBhvr>
                                      <p:to>
                                        <p:strVal val="visible"/>
                                      </p:to>
                                    </p:set>
                                    <p:animEffect transition="in" filter="fade">
                                      <p:cBhvr>
                                        <p:cTn id="154" dur="500"/>
                                        <p:tgtEl>
                                          <p:spTgt spid="77"/>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78"/>
                                        </p:tgtEl>
                                        <p:attrNameLst>
                                          <p:attrName>style.visibility</p:attrName>
                                        </p:attrNameLst>
                                      </p:cBhvr>
                                      <p:to>
                                        <p:strVal val="visible"/>
                                      </p:to>
                                    </p:set>
                                    <p:animEffect transition="in" filter="fade">
                                      <p:cBhvr>
                                        <p:cTn id="157" dur="500"/>
                                        <p:tgtEl>
                                          <p:spTgt spid="78"/>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81"/>
                                        </p:tgtEl>
                                        <p:attrNameLst>
                                          <p:attrName>style.visibility</p:attrName>
                                        </p:attrNameLst>
                                      </p:cBhvr>
                                      <p:to>
                                        <p:strVal val="visible"/>
                                      </p:to>
                                    </p:set>
                                    <p:animEffect transition="in" filter="fade">
                                      <p:cBhvr>
                                        <p:cTn id="160" dur="500"/>
                                        <p:tgtEl>
                                          <p:spTgt spid="81"/>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79"/>
                                        </p:tgtEl>
                                        <p:attrNameLst>
                                          <p:attrName>style.visibility</p:attrName>
                                        </p:attrNameLst>
                                      </p:cBhvr>
                                      <p:to>
                                        <p:strVal val="visible"/>
                                      </p:to>
                                    </p:set>
                                    <p:animEffect transition="in" filter="fade">
                                      <p:cBhvr>
                                        <p:cTn id="163" dur="500"/>
                                        <p:tgtEl>
                                          <p:spTgt spid="79"/>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80"/>
                                        </p:tgtEl>
                                        <p:attrNameLst>
                                          <p:attrName>style.visibility</p:attrName>
                                        </p:attrNameLst>
                                      </p:cBhvr>
                                      <p:to>
                                        <p:strVal val="visible"/>
                                      </p:to>
                                    </p:set>
                                    <p:animEffect transition="in" filter="fade">
                                      <p:cBhvr>
                                        <p:cTn id="166" dur="500"/>
                                        <p:tgtEl>
                                          <p:spTgt spid="80"/>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82"/>
                                        </p:tgtEl>
                                        <p:attrNameLst>
                                          <p:attrName>style.visibility</p:attrName>
                                        </p:attrNameLst>
                                      </p:cBhvr>
                                      <p:to>
                                        <p:strVal val="visible"/>
                                      </p:to>
                                    </p:set>
                                    <p:animEffect transition="in" filter="fade">
                                      <p:cBhvr>
                                        <p:cTn id="169" dur="500"/>
                                        <p:tgtEl>
                                          <p:spTgt spid="82"/>
                                        </p:tgtEl>
                                      </p:cBhvr>
                                    </p:animEffect>
                                  </p:childTnLst>
                                </p:cTn>
                              </p:par>
                            </p:childTnLst>
                          </p:cTn>
                        </p:par>
                      </p:childTnLst>
                    </p:cTn>
                  </p:par>
                  <p:par>
                    <p:cTn id="170" fill="hold">
                      <p:stCondLst>
                        <p:cond delay="indefinite"/>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83"/>
                                        </p:tgtEl>
                                        <p:attrNameLst>
                                          <p:attrName>style.visibility</p:attrName>
                                        </p:attrNameLst>
                                      </p:cBhvr>
                                      <p:to>
                                        <p:strVal val="visible"/>
                                      </p:to>
                                    </p:set>
                                  </p:childTnLst>
                                </p:cTn>
                              </p:par>
                            </p:childTnLst>
                          </p:cTn>
                        </p:par>
                      </p:childTnLst>
                    </p:cTn>
                  </p:par>
                  <p:par>
                    <p:cTn id="174" fill="hold">
                      <p:stCondLst>
                        <p:cond delay="indefinite"/>
                      </p:stCondLst>
                      <p:childTnLst>
                        <p:par>
                          <p:cTn id="175" fill="hold">
                            <p:stCondLst>
                              <p:cond delay="0"/>
                            </p:stCondLst>
                            <p:childTnLst>
                              <p:par>
                                <p:cTn id="176" presetID="10" presetClass="entr" presetSubtype="0" fill="hold" grpId="0" nodeType="clickEffect">
                                  <p:stCondLst>
                                    <p:cond delay="0"/>
                                  </p:stCondLst>
                                  <p:childTnLst>
                                    <p:set>
                                      <p:cBhvr>
                                        <p:cTn id="177" dur="1" fill="hold">
                                          <p:stCondLst>
                                            <p:cond delay="0"/>
                                          </p:stCondLst>
                                        </p:cTn>
                                        <p:tgtEl>
                                          <p:spTgt spid="86"/>
                                        </p:tgtEl>
                                        <p:attrNameLst>
                                          <p:attrName>style.visibility</p:attrName>
                                        </p:attrNameLst>
                                      </p:cBhvr>
                                      <p:to>
                                        <p:strVal val="visible"/>
                                      </p:to>
                                    </p:set>
                                    <p:animEffect transition="in" filter="fade">
                                      <p:cBhvr>
                                        <p:cTn id="178" dur="500"/>
                                        <p:tgtEl>
                                          <p:spTgt spid="86"/>
                                        </p:tgtEl>
                                      </p:cBhvr>
                                    </p:animEffec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84"/>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grpId="0" nodeType="clickEffect">
                                  <p:stCondLst>
                                    <p:cond delay="0"/>
                                  </p:stCondLst>
                                  <p:childTnLst>
                                    <p:set>
                                      <p:cBhvr>
                                        <p:cTn id="186" dur="1" fill="hold">
                                          <p:stCondLst>
                                            <p:cond delay="0"/>
                                          </p:stCondLst>
                                        </p:cTn>
                                        <p:tgtEl>
                                          <p:spTgt spid="87"/>
                                        </p:tgtEl>
                                        <p:attrNameLst>
                                          <p:attrName>style.visibility</p:attrName>
                                        </p:attrNameLst>
                                      </p:cBhvr>
                                      <p:to>
                                        <p:strVal val="visible"/>
                                      </p:to>
                                    </p:set>
                                    <p:animEffect transition="in" filter="fade">
                                      <p:cBhvr>
                                        <p:cTn id="187" dur="500"/>
                                        <p:tgtEl>
                                          <p:spTgt spid="87"/>
                                        </p:tgtEl>
                                      </p:cBhvr>
                                    </p:animEffect>
                                  </p:childTnLst>
                                </p:cTn>
                              </p:par>
                            </p:childTnLst>
                          </p:cTn>
                        </p:par>
                      </p:childTnLst>
                    </p:cTn>
                  </p:par>
                  <p:par>
                    <p:cTn id="188" fill="hold">
                      <p:stCondLst>
                        <p:cond delay="indefinite"/>
                      </p:stCondLst>
                      <p:childTnLst>
                        <p:par>
                          <p:cTn id="189" fill="hold">
                            <p:stCondLst>
                              <p:cond delay="0"/>
                            </p:stCondLst>
                            <p:childTnLst>
                              <p:par>
                                <p:cTn id="190" presetID="1" presetClass="entr" presetSubtype="0" fill="hold" grpId="0" nodeType="clickEffect">
                                  <p:stCondLst>
                                    <p:cond delay="0"/>
                                  </p:stCondLst>
                                  <p:childTnLst>
                                    <p:set>
                                      <p:cBhvr>
                                        <p:cTn id="191" dur="1" fill="hold">
                                          <p:stCondLst>
                                            <p:cond delay="0"/>
                                          </p:stCondLst>
                                        </p:cTn>
                                        <p:tgtEl>
                                          <p:spTgt spid="85"/>
                                        </p:tgtEl>
                                        <p:attrNameLst>
                                          <p:attrName>style.visibility</p:attrName>
                                        </p:attrNameLst>
                                      </p:cBhvr>
                                      <p:to>
                                        <p:strVal val="visible"/>
                                      </p:to>
                                    </p:set>
                                  </p:childTnLst>
                                </p:cTn>
                              </p:par>
                            </p:childTnLst>
                          </p:cTn>
                        </p:par>
                      </p:childTnLst>
                    </p:cTn>
                  </p:par>
                  <p:par>
                    <p:cTn id="192" fill="hold">
                      <p:stCondLst>
                        <p:cond delay="indefinite"/>
                      </p:stCondLst>
                      <p:childTnLst>
                        <p:par>
                          <p:cTn id="193" fill="hold">
                            <p:stCondLst>
                              <p:cond delay="0"/>
                            </p:stCondLst>
                            <p:childTnLst>
                              <p:par>
                                <p:cTn id="194" presetID="10" presetClass="entr" presetSubtype="0" fill="hold" grpId="0" nodeType="clickEffect">
                                  <p:stCondLst>
                                    <p:cond delay="0"/>
                                  </p:stCondLst>
                                  <p:childTnLst>
                                    <p:set>
                                      <p:cBhvr>
                                        <p:cTn id="195" dur="1" fill="hold">
                                          <p:stCondLst>
                                            <p:cond delay="0"/>
                                          </p:stCondLst>
                                        </p:cTn>
                                        <p:tgtEl>
                                          <p:spTgt spid="88"/>
                                        </p:tgtEl>
                                        <p:attrNameLst>
                                          <p:attrName>style.visibility</p:attrName>
                                        </p:attrNameLst>
                                      </p:cBhvr>
                                      <p:to>
                                        <p:strVal val="visible"/>
                                      </p:to>
                                    </p:set>
                                    <p:animEffect transition="in" filter="fade">
                                      <p:cBhvr>
                                        <p:cTn id="196" dur="500"/>
                                        <p:tgtEl>
                                          <p:spTgt spid="88"/>
                                        </p:tgtEl>
                                      </p:cBhvr>
                                    </p:animEffect>
                                  </p:childTnLst>
                                </p:cTn>
                              </p:par>
                            </p:childTnLst>
                          </p:cTn>
                        </p:par>
                      </p:childTnLst>
                    </p:cTn>
                  </p:par>
                  <p:par>
                    <p:cTn id="197" fill="hold">
                      <p:stCondLst>
                        <p:cond delay="indefinite"/>
                      </p:stCondLst>
                      <p:childTnLst>
                        <p:par>
                          <p:cTn id="198" fill="hold">
                            <p:stCondLst>
                              <p:cond delay="0"/>
                            </p:stCondLst>
                            <p:childTnLst>
                              <p:par>
                                <p:cTn id="199" presetID="1" presetClass="entr" presetSubtype="0" fill="hold" grpId="0" nodeType="clickEffect">
                                  <p:stCondLst>
                                    <p:cond delay="0"/>
                                  </p:stCondLst>
                                  <p:childTnLst>
                                    <p:set>
                                      <p:cBhvr>
                                        <p:cTn id="200" dur="1" fill="hold">
                                          <p:stCondLst>
                                            <p:cond delay="0"/>
                                          </p:stCondLst>
                                        </p:cTn>
                                        <p:tgtEl>
                                          <p:spTgt spid="89"/>
                                        </p:tgtEl>
                                        <p:attrNameLst>
                                          <p:attrName>style.visibility</p:attrName>
                                        </p:attrNameLst>
                                      </p:cBhvr>
                                      <p:to>
                                        <p:strVal val="visible"/>
                                      </p:to>
                                    </p:set>
                                  </p:childTnLst>
                                </p:cTn>
                              </p:par>
                            </p:childTnLst>
                          </p:cTn>
                        </p:par>
                      </p:childTnLst>
                    </p:cTn>
                  </p:par>
                  <p:par>
                    <p:cTn id="201" fill="hold">
                      <p:stCondLst>
                        <p:cond delay="indefinite"/>
                      </p:stCondLst>
                      <p:childTnLst>
                        <p:par>
                          <p:cTn id="202" fill="hold">
                            <p:stCondLst>
                              <p:cond delay="0"/>
                            </p:stCondLst>
                            <p:childTnLst>
                              <p:par>
                                <p:cTn id="203" presetID="10" presetClass="entr" presetSubtype="0" fill="hold" grpId="0" nodeType="clickEffect">
                                  <p:stCondLst>
                                    <p:cond delay="0"/>
                                  </p:stCondLst>
                                  <p:childTnLst>
                                    <p:set>
                                      <p:cBhvr>
                                        <p:cTn id="204" dur="1" fill="hold">
                                          <p:stCondLst>
                                            <p:cond delay="0"/>
                                          </p:stCondLst>
                                        </p:cTn>
                                        <p:tgtEl>
                                          <p:spTgt spid="92"/>
                                        </p:tgtEl>
                                        <p:attrNameLst>
                                          <p:attrName>style.visibility</p:attrName>
                                        </p:attrNameLst>
                                      </p:cBhvr>
                                      <p:to>
                                        <p:strVal val="visible"/>
                                      </p:to>
                                    </p:set>
                                    <p:animEffect transition="in" filter="fade">
                                      <p:cBhvr>
                                        <p:cTn id="205" dur="500"/>
                                        <p:tgtEl>
                                          <p:spTgt spid="92"/>
                                        </p:tgtEl>
                                      </p:cBhvr>
                                    </p:animEffect>
                                  </p:childTnLst>
                                </p:cTn>
                              </p:par>
                            </p:childTnLst>
                          </p:cTn>
                        </p:par>
                      </p:childTnLst>
                    </p:cTn>
                  </p:par>
                  <p:par>
                    <p:cTn id="206" fill="hold">
                      <p:stCondLst>
                        <p:cond delay="indefinite"/>
                      </p:stCondLst>
                      <p:childTnLst>
                        <p:par>
                          <p:cTn id="207" fill="hold">
                            <p:stCondLst>
                              <p:cond delay="0"/>
                            </p:stCondLst>
                            <p:childTnLst>
                              <p:par>
                                <p:cTn id="208" presetID="1" presetClass="entr" presetSubtype="0" fill="hold" grpId="0" nodeType="clickEffect">
                                  <p:stCondLst>
                                    <p:cond delay="0"/>
                                  </p:stCondLst>
                                  <p:childTnLst>
                                    <p:set>
                                      <p:cBhvr>
                                        <p:cTn id="209" dur="1" fill="hold">
                                          <p:stCondLst>
                                            <p:cond delay="0"/>
                                          </p:stCondLst>
                                        </p:cTn>
                                        <p:tgtEl>
                                          <p:spTgt spid="90"/>
                                        </p:tgtEl>
                                        <p:attrNameLst>
                                          <p:attrName>style.visibility</p:attrName>
                                        </p:attrNameLst>
                                      </p:cBhvr>
                                      <p:to>
                                        <p:strVal val="visible"/>
                                      </p:to>
                                    </p:set>
                                  </p:childTnLst>
                                </p:cTn>
                              </p:par>
                            </p:childTnLst>
                          </p:cTn>
                        </p:par>
                      </p:childTnLst>
                    </p:cTn>
                  </p:par>
                  <p:par>
                    <p:cTn id="210" fill="hold">
                      <p:stCondLst>
                        <p:cond delay="indefinite"/>
                      </p:stCondLst>
                      <p:childTnLst>
                        <p:par>
                          <p:cTn id="211" fill="hold">
                            <p:stCondLst>
                              <p:cond delay="0"/>
                            </p:stCondLst>
                            <p:childTnLst>
                              <p:par>
                                <p:cTn id="212" presetID="10" presetClass="entr" presetSubtype="0" fill="hold" grpId="0" nodeType="clickEffect">
                                  <p:stCondLst>
                                    <p:cond delay="0"/>
                                  </p:stCondLst>
                                  <p:childTnLst>
                                    <p:set>
                                      <p:cBhvr>
                                        <p:cTn id="213" dur="1" fill="hold">
                                          <p:stCondLst>
                                            <p:cond delay="0"/>
                                          </p:stCondLst>
                                        </p:cTn>
                                        <p:tgtEl>
                                          <p:spTgt spid="93"/>
                                        </p:tgtEl>
                                        <p:attrNameLst>
                                          <p:attrName>style.visibility</p:attrName>
                                        </p:attrNameLst>
                                      </p:cBhvr>
                                      <p:to>
                                        <p:strVal val="visible"/>
                                      </p:to>
                                    </p:set>
                                    <p:animEffect transition="in" filter="fade">
                                      <p:cBhvr>
                                        <p:cTn id="214" dur="500"/>
                                        <p:tgtEl>
                                          <p:spTgt spid="93"/>
                                        </p:tgtEl>
                                      </p:cBhvr>
                                    </p:animEffect>
                                  </p:childTnLst>
                                </p:cTn>
                              </p:par>
                            </p:childTnLst>
                          </p:cTn>
                        </p:par>
                      </p:childTnLst>
                    </p:cTn>
                  </p:par>
                  <p:par>
                    <p:cTn id="215" fill="hold">
                      <p:stCondLst>
                        <p:cond delay="indefinite"/>
                      </p:stCondLst>
                      <p:childTnLst>
                        <p:par>
                          <p:cTn id="216" fill="hold">
                            <p:stCondLst>
                              <p:cond delay="0"/>
                            </p:stCondLst>
                            <p:childTnLst>
                              <p:par>
                                <p:cTn id="217" presetID="1" presetClass="entr" presetSubtype="0" fill="hold" grpId="0" nodeType="clickEffect">
                                  <p:stCondLst>
                                    <p:cond delay="0"/>
                                  </p:stCondLst>
                                  <p:childTnLst>
                                    <p:set>
                                      <p:cBhvr>
                                        <p:cTn id="218" dur="1" fill="hold">
                                          <p:stCondLst>
                                            <p:cond delay="0"/>
                                          </p:stCondLst>
                                        </p:cTn>
                                        <p:tgtEl>
                                          <p:spTgt spid="91"/>
                                        </p:tgtEl>
                                        <p:attrNameLst>
                                          <p:attrName>style.visibility</p:attrName>
                                        </p:attrNameLst>
                                      </p:cBhvr>
                                      <p:to>
                                        <p:strVal val="visible"/>
                                      </p:to>
                                    </p:set>
                                  </p:childTnLst>
                                </p:cTn>
                              </p:par>
                            </p:childTnLst>
                          </p:cTn>
                        </p:par>
                      </p:childTnLst>
                    </p:cTn>
                  </p:par>
                  <p:par>
                    <p:cTn id="219" fill="hold">
                      <p:stCondLst>
                        <p:cond delay="indefinite"/>
                      </p:stCondLst>
                      <p:childTnLst>
                        <p:par>
                          <p:cTn id="220" fill="hold">
                            <p:stCondLst>
                              <p:cond delay="0"/>
                            </p:stCondLst>
                            <p:childTnLst>
                              <p:par>
                                <p:cTn id="221" presetID="10" presetClass="entr" presetSubtype="0" fill="hold" grpId="0" nodeType="clickEffect">
                                  <p:stCondLst>
                                    <p:cond delay="0"/>
                                  </p:stCondLst>
                                  <p:childTnLst>
                                    <p:set>
                                      <p:cBhvr>
                                        <p:cTn id="222" dur="1" fill="hold">
                                          <p:stCondLst>
                                            <p:cond delay="0"/>
                                          </p:stCondLst>
                                        </p:cTn>
                                        <p:tgtEl>
                                          <p:spTgt spid="94"/>
                                        </p:tgtEl>
                                        <p:attrNameLst>
                                          <p:attrName>style.visibility</p:attrName>
                                        </p:attrNameLst>
                                      </p:cBhvr>
                                      <p:to>
                                        <p:strVal val="visible"/>
                                      </p:to>
                                    </p:set>
                                    <p:animEffect transition="in" filter="fade">
                                      <p:cBhvr>
                                        <p:cTn id="223" dur="500"/>
                                        <p:tgtEl>
                                          <p:spTgt spid="94"/>
                                        </p:tgtEl>
                                      </p:cBhvr>
                                    </p:animEffect>
                                  </p:childTnLst>
                                </p:cTn>
                              </p:par>
                            </p:childTnLst>
                          </p:cTn>
                        </p:par>
                      </p:childTnLst>
                    </p:cTn>
                  </p:par>
                  <p:par>
                    <p:cTn id="224" fill="hold">
                      <p:stCondLst>
                        <p:cond delay="indefinite"/>
                      </p:stCondLst>
                      <p:childTnLst>
                        <p:par>
                          <p:cTn id="225" fill="hold">
                            <p:stCondLst>
                              <p:cond delay="0"/>
                            </p:stCondLst>
                            <p:childTnLst>
                              <p:par>
                                <p:cTn id="226" presetID="2" presetClass="entr" presetSubtype="4" fill="hold" grpId="0" nodeType="clickEffect">
                                  <p:stCondLst>
                                    <p:cond delay="0"/>
                                  </p:stCondLst>
                                  <p:childTnLst>
                                    <p:set>
                                      <p:cBhvr>
                                        <p:cTn id="227" dur="1" fill="hold">
                                          <p:stCondLst>
                                            <p:cond delay="0"/>
                                          </p:stCondLst>
                                        </p:cTn>
                                        <p:tgtEl>
                                          <p:spTgt spid="53"/>
                                        </p:tgtEl>
                                        <p:attrNameLst>
                                          <p:attrName>style.visibility</p:attrName>
                                        </p:attrNameLst>
                                      </p:cBhvr>
                                      <p:to>
                                        <p:strVal val="visible"/>
                                      </p:to>
                                    </p:set>
                                    <p:anim calcmode="lin" valueType="num">
                                      <p:cBhvr additive="base">
                                        <p:cTn id="228" dur="500" fill="hold"/>
                                        <p:tgtEl>
                                          <p:spTgt spid="53"/>
                                        </p:tgtEl>
                                        <p:attrNameLst>
                                          <p:attrName>ppt_x</p:attrName>
                                        </p:attrNameLst>
                                      </p:cBhvr>
                                      <p:tavLst>
                                        <p:tav tm="0">
                                          <p:val>
                                            <p:strVal val="#ppt_x"/>
                                          </p:val>
                                        </p:tav>
                                        <p:tav tm="100000">
                                          <p:val>
                                            <p:strVal val="#ppt_x"/>
                                          </p:val>
                                        </p:tav>
                                      </p:tavLst>
                                    </p:anim>
                                    <p:anim calcmode="lin" valueType="num">
                                      <p:cBhvr additive="base">
                                        <p:cTn id="229"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6" grpId="1"/>
      <p:bldP spid="57" grpId="0"/>
      <p:bldP spid="57" grpId="1"/>
      <p:bldP spid="58" grpId="0"/>
      <p:bldP spid="58" grpId="1"/>
      <p:bldP spid="59" grpId="0"/>
      <p:bldP spid="59" grpId="1"/>
      <p:bldP spid="60" grpId="0"/>
      <p:bldP spid="63" grpId="0"/>
      <p:bldP spid="63" grpId="1"/>
      <p:bldP spid="64" grpId="0"/>
      <p:bldP spid="64" grpId="1"/>
      <p:bldP spid="65" grpId="0"/>
      <p:bldP spid="65" grpId="1"/>
      <p:bldP spid="66" grpId="0"/>
      <p:bldP spid="66" grpId="1"/>
      <p:bldP spid="69" grpId="0"/>
      <p:bldP spid="69" grpId="1"/>
      <p:bldP spid="70" grpId="0"/>
      <p:bldP spid="70" grpId="1"/>
      <p:bldP spid="71" grpId="0"/>
      <p:bldP spid="71" grpId="1"/>
      <p:bldP spid="72" grpId="0"/>
      <p:bldP spid="72" grpId="1"/>
      <p:bldP spid="74" grpId="0"/>
      <p:bldP spid="32" grpId="0" animBg="1"/>
      <p:bldP spid="33" grpId="0"/>
      <p:bldP spid="48" grpId="0"/>
      <p:bldP spid="48" grpId="1"/>
      <p:bldP spid="49" grpId="0"/>
      <p:bldP spid="49" grpId="1"/>
      <p:bldP spid="50" grpId="0"/>
      <p:bldP spid="50" grpId="1"/>
      <p:bldP spid="51" grpId="0"/>
      <p:bldP spid="51" grpId="1"/>
      <p:bldP spid="52" grpId="0"/>
      <p:bldP spid="52" grpId="1"/>
      <p:bldP spid="76" grpId="0"/>
      <p:bldP spid="76" grpId="1"/>
      <p:bldP spid="77" grpId="0"/>
      <p:bldP spid="78" grpId="0"/>
      <p:bldP spid="79" grpId="0"/>
      <p:bldP spid="80" grpId="0"/>
      <p:bldP spid="81" grpId="0"/>
      <p:bldP spid="82" grpId="0"/>
      <p:bldP spid="83" grpId="0"/>
      <p:bldP spid="84" grpId="0"/>
      <p:bldP spid="85" grpId="0"/>
      <p:bldP spid="86" grpId="0"/>
      <p:bldP spid="87" grpId="0"/>
      <p:bldP spid="88" grpId="0"/>
      <p:bldP spid="89" grpId="0"/>
      <p:bldP spid="90" grpId="0"/>
      <p:bldP spid="91" grpId="0"/>
      <p:bldP spid="92" grpId="0"/>
      <p:bldP spid="93" grpId="0"/>
      <p:bldP spid="94" grpId="0"/>
      <p:bldP spid="47" grpId="0" animBg="1"/>
      <p:bldP spid="5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34" name="TextBox 33">
            <a:extLst>
              <a:ext uri="{FF2B5EF4-FFF2-40B4-BE49-F238E27FC236}">
                <a16:creationId xmlns:a16="http://schemas.microsoft.com/office/drawing/2014/main" id="{7020F0A8-7E70-4E92-899C-73D5C07DB25C}"/>
              </a:ext>
            </a:extLst>
          </p:cNvPr>
          <p:cNvSpPr txBox="1"/>
          <p:nvPr/>
        </p:nvSpPr>
        <p:spPr>
          <a:xfrm>
            <a:off x="182364" y="207539"/>
            <a:ext cx="5357557" cy="6309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3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la </a:t>
            </a:r>
            <a:r>
              <a:rPr kumimoji="0" lang="en-GB" sz="3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3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 </a:t>
            </a:r>
            <a:r>
              <a:rPr kumimoji="0" lang="en-GB" sz="3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[1/9]</a:t>
            </a:r>
          </a:p>
        </p:txBody>
      </p:sp>
      <p:sp>
        <p:nvSpPr>
          <p:cNvPr id="35" name="TextBox 34">
            <a:extLst>
              <a:ext uri="{FF2B5EF4-FFF2-40B4-BE49-F238E27FC236}">
                <a16:creationId xmlns:a16="http://schemas.microsoft.com/office/drawing/2014/main" id="{C0418CF8-213B-4F45-9172-9CF756D4253E}"/>
              </a:ext>
            </a:extLst>
          </p:cNvPr>
          <p:cNvSpPr txBox="1"/>
          <p:nvPr/>
        </p:nvSpPr>
        <p:spPr>
          <a:xfrm>
            <a:off x="6916275" y="4012253"/>
            <a:ext cx="2963129"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b="1" dirty="0" err="1">
                <a:solidFill>
                  <a:srgbClr val="002060"/>
                </a:solidFill>
                <a:latin typeface="Century Gothic" panose="020B0502020202020204" pitchFamily="34" charset="0"/>
              </a:rPr>
              <a:t>yeux</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F88BDC58-CA60-49C7-BF09-63AA328BDD77}"/>
              </a:ext>
            </a:extLst>
          </p:cNvPr>
          <p:cNvSpPr txBox="1"/>
          <p:nvPr/>
        </p:nvSpPr>
        <p:spPr>
          <a:xfrm>
            <a:off x="182364" y="5739233"/>
            <a:ext cx="52549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Commen</a:t>
            </a:r>
            <a:r>
              <a:rPr lang="en-GB" sz="2800" b="1" dirty="0">
                <a:solidFill>
                  <a:srgbClr val="002060"/>
                </a:solidFill>
                <a:latin typeface="Century Gothic" panose="020B0502020202020204" pitchFamily="34" charset="0"/>
              </a:rPr>
              <a:t>t </a:t>
            </a:r>
            <a:r>
              <a:rPr lang="en-GB" sz="2800" b="1" dirty="0" err="1">
                <a:solidFill>
                  <a:srgbClr val="002060"/>
                </a:solidFill>
                <a:latin typeface="Century Gothic" panose="020B0502020202020204" pitchFamily="34" charset="0"/>
              </a:rPr>
              <a:t>dit</a:t>
            </a:r>
            <a:r>
              <a:rPr lang="en-GB" sz="2800" b="1" dirty="0">
                <a:solidFill>
                  <a:srgbClr val="002060"/>
                </a:solidFill>
                <a:latin typeface="Century Gothic" panose="020B0502020202020204" pitchFamily="34" charset="0"/>
              </a:rPr>
              <a:t>-on </a:t>
            </a:r>
            <a:r>
              <a:rPr lang="en-GB" sz="2800" b="1" dirty="0" err="1">
                <a:solidFill>
                  <a:srgbClr val="002060"/>
                </a:solidFill>
                <a:latin typeface="Century Gothic" panose="020B0502020202020204" pitchFamily="34" charset="0"/>
              </a:rPr>
              <a:t>en</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anglais</a:t>
            </a:r>
            <a:r>
              <a:rPr lang="en-GB" sz="2800" b="1" dirty="0">
                <a:solidFill>
                  <a:srgbClr val="002060"/>
                </a:solidFill>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37" name="TextBox 36">
            <a:extLst>
              <a:ext uri="{FF2B5EF4-FFF2-40B4-BE49-F238E27FC236}">
                <a16:creationId xmlns:a16="http://schemas.microsoft.com/office/drawing/2014/main" id="{B98033B6-5C03-4165-8A08-7A9A0485A35A}"/>
              </a:ext>
            </a:extLst>
          </p:cNvPr>
          <p:cNvSpPr txBox="1"/>
          <p:nvPr/>
        </p:nvSpPr>
        <p:spPr>
          <a:xfrm>
            <a:off x="3991710" y="1652848"/>
            <a:ext cx="75022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C791BDC1-114A-43C8-A834-B49CBD651086}"/>
              </a:ext>
            </a:extLst>
          </p:cNvPr>
          <p:cNvSpPr txBox="1"/>
          <p:nvPr/>
        </p:nvSpPr>
        <p:spPr>
          <a:xfrm>
            <a:off x="3991709" y="2659559"/>
            <a:ext cx="75022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Rectangle: Rounded Corners 38">
            <a:extLst>
              <a:ext uri="{FF2B5EF4-FFF2-40B4-BE49-F238E27FC236}">
                <a16:creationId xmlns:a16="http://schemas.microsoft.com/office/drawing/2014/main" id="{C5D4F4AC-7A16-4C1D-8C21-66213BB6F10A}"/>
              </a:ext>
            </a:extLst>
          </p:cNvPr>
          <p:cNvSpPr/>
          <p:nvPr/>
        </p:nvSpPr>
        <p:spPr>
          <a:xfrm>
            <a:off x="3759720" y="3566239"/>
            <a:ext cx="1124262" cy="76944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BF849AA6-E8B2-4EC4-AB36-004BF4F0215E}"/>
              </a:ext>
            </a:extLst>
          </p:cNvPr>
          <p:cNvSpPr txBox="1"/>
          <p:nvPr/>
        </p:nvSpPr>
        <p:spPr>
          <a:xfrm>
            <a:off x="9121788" y="5631511"/>
            <a:ext cx="1936749" cy="6309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3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eye</a:t>
            </a:r>
          </a:p>
        </p:txBody>
      </p:sp>
      <p:sp>
        <p:nvSpPr>
          <p:cNvPr id="41" name="TextBox 40">
            <a:extLst>
              <a:ext uri="{FF2B5EF4-FFF2-40B4-BE49-F238E27FC236}">
                <a16:creationId xmlns:a16="http://schemas.microsoft.com/office/drawing/2014/main" id="{B791E562-ECAE-4DC1-877E-2E9B87216097}"/>
              </a:ext>
            </a:extLst>
          </p:cNvPr>
          <p:cNvSpPr txBox="1"/>
          <p:nvPr/>
        </p:nvSpPr>
        <p:spPr>
          <a:xfrm>
            <a:off x="5531370" y="5633229"/>
            <a:ext cx="2262531"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3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eyes</a:t>
            </a:r>
          </a:p>
        </p:txBody>
      </p:sp>
      <p:sp>
        <p:nvSpPr>
          <p:cNvPr id="42" name="TextBox 41">
            <a:extLst>
              <a:ext uri="{FF2B5EF4-FFF2-40B4-BE49-F238E27FC236}">
                <a16:creationId xmlns:a16="http://schemas.microsoft.com/office/drawing/2014/main" id="{825BABE7-1860-41CF-BAAC-F037E5E1D39A}"/>
              </a:ext>
            </a:extLst>
          </p:cNvPr>
          <p:cNvSpPr txBox="1"/>
          <p:nvPr/>
        </p:nvSpPr>
        <p:spPr>
          <a:xfrm>
            <a:off x="3886770" y="3548876"/>
            <a:ext cx="112426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4" name="Picture 2" descr="Abstract, Eyes, Look, Ocular, Optical">
            <a:extLst>
              <a:ext uri="{FF2B5EF4-FFF2-40B4-BE49-F238E27FC236}">
                <a16:creationId xmlns:a16="http://schemas.microsoft.com/office/drawing/2014/main" id="{3C1EBC9C-78A0-413A-9122-96630C689F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1094" y="1799912"/>
            <a:ext cx="3413895" cy="2133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98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41"/>
                                        </p:tgtEl>
                                        <p:attrNameLst>
                                          <p:attrName>fillcolor</p:attrName>
                                        </p:attrNameLst>
                                      </p:cBhvr>
                                      <p:to>
                                        <a:srgbClr val="92D050"/>
                                      </p:to>
                                    </p:animClr>
                                    <p:set>
                                      <p:cBhvr>
                                        <p:cTn id="23" dur="2000" fill="hold"/>
                                        <p:tgtEl>
                                          <p:spTgt spid="41"/>
                                        </p:tgtEl>
                                        <p:attrNameLst>
                                          <p:attrName>fill.type</p:attrName>
                                        </p:attrNameLst>
                                      </p:cBhvr>
                                      <p:to>
                                        <p:strVal val="solid"/>
                                      </p:to>
                                    </p:set>
                                    <p:set>
                                      <p:cBhvr>
                                        <p:cTn id="24" dur="2000" fill="hold"/>
                                        <p:tgtEl>
                                          <p:spTgt spid="4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animBg="1"/>
      <p:bldP spid="40"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34" name="TextBox 33">
            <a:extLst>
              <a:ext uri="{FF2B5EF4-FFF2-40B4-BE49-F238E27FC236}">
                <a16:creationId xmlns:a16="http://schemas.microsoft.com/office/drawing/2014/main" id="{7020F0A8-7E70-4E92-899C-73D5C07DB25C}"/>
              </a:ext>
            </a:extLst>
          </p:cNvPr>
          <p:cNvSpPr txBox="1"/>
          <p:nvPr/>
        </p:nvSpPr>
        <p:spPr>
          <a:xfrm>
            <a:off x="182364" y="207539"/>
            <a:ext cx="5357557" cy="6309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3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la </a:t>
            </a:r>
            <a:r>
              <a:rPr kumimoji="0" lang="en-GB" sz="3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3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 </a:t>
            </a:r>
            <a:r>
              <a:rPr kumimoji="0" lang="en-GB" sz="3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[2/9]</a:t>
            </a:r>
          </a:p>
        </p:txBody>
      </p:sp>
      <p:sp>
        <p:nvSpPr>
          <p:cNvPr id="18" name="TextBox 17">
            <a:extLst>
              <a:ext uri="{FF2B5EF4-FFF2-40B4-BE49-F238E27FC236}">
                <a16:creationId xmlns:a16="http://schemas.microsoft.com/office/drawing/2014/main" id="{D9B20F78-E783-4A33-BA4C-D19E7A12746A}"/>
              </a:ext>
            </a:extLst>
          </p:cNvPr>
          <p:cNvSpPr txBox="1"/>
          <p:nvPr/>
        </p:nvSpPr>
        <p:spPr>
          <a:xfrm>
            <a:off x="6380740" y="3830927"/>
            <a:ext cx="2963129"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visage</a:t>
            </a:r>
            <a:endParaRPr lang="en-US" sz="4400" b="1" dirty="0">
              <a:solidFill>
                <a:srgbClr val="002060"/>
              </a:solidFill>
              <a:latin typeface="Century Gothic" panose="020B0502020202020204" pitchFamily="34" charset="0"/>
            </a:endParaRPr>
          </a:p>
        </p:txBody>
      </p:sp>
      <p:pic>
        <p:nvPicPr>
          <p:cNvPr id="20" name="Picture 2" descr="Girl, Face, Head, Ponytail, Pigtails">
            <a:extLst>
              <a:ext uri="{FF2B5EF4-FFF2-40B4-BE49-F238E27FC236}">
                <a16:creationId xmlns:a16="http://schemas.microsoft.com/office/drawing/2014/main" id="{45177769-50AE-4B43-9E5E-5F6D6D434E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3930" y="1039515"/>
            <a:ext cx="3056801" cy="255988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A685213B-40E1-47C4-BCC6-DE7933FEBA2C}"/>
              </a:ext>
            </a:extLst>
          </p:cNvPr>
          <p:cNvSpPr txBox="1"/>
          <p:nvPr/>
        </p:nvSpPr>
        <p:spPr>
          <a:xfrm>
            <a:off x="5793930" y="5726826"/>
            <a:ext cx="2795434" cy="630942"/>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[the] </a:t>
            </a:r>
            <a:r>
              <a:rPr lang="en-GB" sz="3500" dirty="0">
                <a:solidFill>
                  <a:srgbClr val="002060"/>
                </a:solidFill>
                <a:latin typeface="Century Gothic" panose="020B0502020202020204" pitchFamily="34" charset="0"/>
              </a:rPr>
              <a:t>faces</a:t>
            </a:r>
          </a:p>
        </p:txBody>
      </p:sp>
      <p:sp>
        <p:nvSpPr>
          <p:cNvPr id="22" name="TextBox 21">
            <a:extLst>
              <a:ext uri="{FF2B5EF4-FFF2-40B4-BE49-F238E27FC236}">
                <a16:creationId xmlns:a16="http://schemas.microsoft.com/office/drawing/2014/main" id="{DE56B126-0FCA-4070-9560-BE18BD7D26E7}"/>
              </a:ext>
            </a:extLst>
          </p:cNvPr>
          <p:cNvSpPr txBox="1"/>
          <p:nvPr/>
        </p:nvSpPr>
        <p:spPr>
          <a:xfrm>
            <a:off x="9732491" y="5723535"/>
            <a:ext cx="2141933" cy="630942"/>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[the] </a:t>
            </a:r>
            <a:r>
              <a:rPr lang="en-GB" sz="3500" dirty="0">
                <a:solidFill>
                  <a:srgbClr val="002060"/>
                </a:solidFill>
                <a:latin typeface="Century Gothic" panose="020B0502020202020204" pitchFamily="34" charset="0"/>
              </a:rPr>
              <a:t>face</a:t>
            </a:r>
          </a:p>
        </p:txBody>
      </p:sp>
      <p:sp>
        <p:nvSpPr>
          <p:cNvPr id="23" name="TextBox 22">
            <a:extLst>
              <a:ext uri="{FF2B5EF4-FFF2-40B4-BE49-F238E27FC236}">
                <a16:creationId xmlns:a16="http://schemas.microsoft.com/office/drawing/2014/main" id="{02C5F6F2-8CC1-4A05-983E-91736B8F3250}"/>
              </a:ext>
            </a:extLst>
          </p:cNvPr>
          <p:cNvSpPr txBox="1"/>
          <p:nvPr/>
        </p:nvSpPr>
        <p:spPr>
          <a:xfrm>
            <a:off x="3991710" y="1652848"/>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le</a:t>
            </a:r>
            <a:endParaRPr lang="en-US" sz="4400" b="1" dirty="0">
              <a:solidFill>
                <a:srgbClr val="002060"/>
              </a:solidFill>
              <a:latin typeface="Century Gothic" panose="020B0502020202020204" pitchFamily="34" charset="0"/>
            </a:endParaRPr>
          </a:p>
        </p:txBody>
      </p:sp>
      <p:sp>
        <p:nvSpPr>
          <p:cNvPr id="24" name="TextBox 23">
            <a:extLst>
              <a:ext uri="{FF2B5EF4-FFF2-40B4-BE49-F238E27FC236}">
                <a16:creationId xmlns:a16="http://schemas.microsoft.com/office/drawing/2014/main" id="{21012B42-E276-4DDF-A046-E6A0191B3875}"/>
              </a:ext>
            </a:extLst>
          </p:cNvPr>
          <p:cNvSpPr txBox="1"/>
          <p:nvPr/>
        </p:nvSpPr>
        <p:spPr>
          <a:xfrm>
            <a:off x="3991709" y="2659559"/>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la</a:t>
            </a:r>
            <a:endParaRPr lang="en-US" sz="4400" b="1" dirty="0">
              <a:solidFill>
                <a:srgbClr val="002060"/>
              </a:solidFill>
              <a:latin typeface="Century Gothic" panose="020B0502020202020204" pitchFamily="34" charset="0"/>
            </a:endParaRPr>
          </a:p>
        </p:txBody>
      </p:sp>
      <p:sp>
        <p:nvSpPr>
          <p:cNvPr id="25" name="Rectangle: Rounded Corners 24">
            <a:extLst>
              <a:ext uri="{FF2B5EF4-FFF2-40B4-BE49-F238E27FC236}">
                <a16:creationId xmlns:a16="http://schemas.microsoft.com/office/drawing/2014/main" id="{84F2C944-5E81-45EC-BABC-8D433DC8C4A7}"/>
              </a:ext>
            </a:extLst>
          </p:cNvPr>
          <p:cNvSpPr/>
          <p:nvPr/>
        </p:nvSpPr>
        <p:spPr>
          <a:xfrm>
            <a:off x="3804690" y="1638245"/>
            <a:ext cx="1124262" cy="769441"/>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7698F30F-98D1-4EA6-A710-8FCFDBE0346D}"/>
              </a:ext>
            </a:extLst>
          </p:cNvPr>
          <p:cNvSpPr txBox="1"/>
          <p:nvPr/>
        </p:nvSpPr>
        <p:spPr>
          <a:xfrm>
            <a:off x="3886770" y="3548876"/>
            <a:ext cx="1124262"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les</a:t>
            </a:r>
            <a:endParaRPr lang="en-US" sz="4400" b="1" dirty="0">
              <a:solidFill>
                <a:srgbClr val="002060"/>
              </a:solidFill>
              <a:latin typeface="Century Gothic" panose="020B0502020202020204" pitchFamily="34" charset="0"/>
            </a:endParaRPr>
          </a:p>
        </p:txBody>
      </p:sp>
      <p:sp>
        <p:nvSpPr>
          <p:cNvPr id="28" name="TextBox 27">
            <a:extLst>
              <a:ext uri="{FF2B5EF4-FFF2-40B4-BE49-F238E27FC236}">
                <a16:creationId xmlns:a16="http://schemas.microsoft.com/office/drawing/2014/main" id="{D0D62F85-8BCC-4C29-BC14-6BF72865E5FA}"/>
              </a:ext>
            </a:extLst>
          </p:cNvPr>
          <p:cNvSpPr txBox="1"/>
          <p:nvPr/>
        </p:nvSpPr>
        <p:spPr>
          <a:xfrm>
            <a:off x="182364" y="5831257"/>
            <a:ext cx="52549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Commen</a:t>
            </a:r>
            <a:r>
              <a:rPr lang="en-GB" sz="2800" b="1" dirty="0">
                <a:solidFill>
                  <a:srgbClr val="002060"/>
                </a:solidFill>
                <a:latin typeface="Century Gothic" panose="020B0502020202020204" pitchFamily="34" charset="0"/>
              </a:rPr>
              <a:t>t </a:t>
            </a:r>
            <a:r>
              <a:rPr lang="en-GB" sz="2800" b="1" dirty="0" err="1">
                <a:solidFill>
                  <a:srgbClr val="002060"/>
                </a:solidFill>
                <a:latin typeface="Century Gothic" panose="020B0502020202020204" pitchFamily="34" charset="0"/>
              </a:rPr>
              <a:t>dit</a:t>
            </a:r>
            <a:r>
              <a:rPr lang="en-GB" sz="2800" b="1" dirty="0">
                <a:solidFill>
                  <a:srgbClr val="002060"/>
                </a:solidFill>
                <a:latin typeface="Century Gothic" panose="020B0502020202020204" pitchFamily="34" charset="0"/>
              </a:rPr>
              <a:t>-on </a:t>
            </a:r>
            <a:r>
              <a:rPr lang="en-GB" sz="2800" b="1" dirty="0" err="1">
                <a:solidFill>
                  <a:srgbClr val="002060"/>
                </a:solidFill>
                <a:latin typeface="Century Gothic" panose="020B0502020202020204" pitchFamily="34" charset="0"/>
              </a:rPr>
              <a:t>en</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anglais</a:t>
            </a:r>
            <a:r>
              <a:rPr lang="en-GB" sz="2800" b="1" dirty="0">
                <a:solidFill>
                  <a:srgbClr val="002060"/>
                </a:solidFill>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Tree>
    <p:extLst>
      <p:ext uri="{BB962C8B-B14F-4D97-AF65-F5344CB8AC3E}">
        <p14:creationId xmlns:p14="http://schemas.microsoft.com/office/powerpoint/2010/main" val="122285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22"/>
                                        </p:tgtEl>
                                        <p:attrNameLst>
                                          <p:attrName>fillcolor</p:attrName>
                                        </p:attrNameLst>
                                      </p:cBhvr>
                                      <p:to>
                                        <a:srgbClr val="92D050"/>
                                      </p:to>
                                    </p:animClr>
                                    <p:set>
                                      <p:cBhvr>
                                        <p:cTn id="23" dur="2000" fill="hold"/>
                                        <p:tgtEl>
                                          <p:spTgt spid="22"/>
                                        </p:tgtEl>
                                        <p:attrNameLst>
                                          <p:attrName>fill.type</p:attrName>
                                        </p:attrNameLst>
                                      </p:cBhvr>
                                      <p:to>
                                        <p:strVal val="solid"/>
                                      </p:to>
                                    </p:set>
                                    <p:set>
                                      <p:cBhvr>
                                        <p:cTn id="24" dur="2000" fill="hold"/>
                                        <p:tgtEl>
                                          <p:spTgt spid="2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5" grpId="0" animBg="1"/>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34" name="TextBox 33">
            <a:extLst>
              <a:ext uri="{FF2B5EF4-FFF2-40B4-BE49-F238E27FC236}">
                <a16:creationId xmlns:a16="http://schemas.microsoft.com/office/drawing/2014/main" id="{7020F0A8-7E70-4E92-899C-73D5C07DB25C}"/>
              </a:ext>
            </a:extLst>
          </p:cNvPr>
          <p:cNvSpPr txBox="1"/>
          <p:nvPr/>
        </p:nvSpPr>
        <p:spPr>
          <a:xfrm>
            <a:off x="182364" y="207539"/>
            <a:ext cx="5357557" cy="6309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3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la </a:t>
            </a:r>
            <a:r>
              <a:rPr kumimoji="0" lang="en-GB" sz="3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3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 </a:t>
            </a:r>
            <a:r>
              <a:rPr kumimoji="0" lang="en-GB" sz="3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[3/9]</a:t>
            </a:r>
          </a:p>
        </p:txBody>
      </p:sp>
      <p:sp>
        <p:nvSpPr>
          <p:cNvPr id="21" name="TextBox 20">
            <a:extLst>
              <a:ext uri="{FF2B5EF4-FFF2-40B4-BE49-F238E27FC236}">
                <a16:creationId xmlns:a16="http://schemas.microsoft.com/office/drawing/2014/main" id="{A685213B-40E1-47C4-BCC6-DE7933FEBA2C}"/>
              </a:ext>
            </a:extLst>
          </p:cNvPr>
          <p:cNvSpPr txBox="1"/>
          <p:nvPr/>
        </p:nvSpPr>
        <p:spPr>
          <a:xfrm>
            <a:off x="5709985" y="5800479"/>
            <a:ext cx="3886706" cy="58477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a:t>
            </a:r>
            <a:r>
              <a:rPr lang="en-GB" sz="3200" dirty="0">
                <a:solidFill>
                  <a:srgbClr val="002060"/>
                </a:solidFill>
                <a:latin typeface="Century Gothic" panose="020B0502020202020204" pitchFamily="34" charset="0"/>
              </a:rPr>
              <a:t>(single) hair</a:t>
            </a:r>
          </a:p>
        </p:txBody>
      </p:sp>
      <p:sp>
        <p:nvSpPr>
          <p:cNvPr id="22" name="TextBox 21">
            <a:extLst>
              <a:ext uri="{FF2B5EF4-FFF2-40B4-BE49-F238E27FC236}">
                <a16:creationId xmlns:a16="http://schemas.microsoft.com/office/drawing/2014/main" id="{DE56B126-0FCA-4070-9560-BE18BD7D26E7}"/>
              </a:ext>
            </a:extLst>
          </p:cNvPr>
          <p:cNvSpPr txBox="1"/>
          <p:nvPr/>
        </p:nvSpPr>
        <p:spPr>
          <a:xfrm>
            <a:off x="9732491" y="5723535"/>
            <a:ext cx="2422458" cy="630942"/>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[the] </a:t>
            </a:r>
            <a:r>
              <a:rPr lang="en-GB" sz="3500" dirty="0">
                <a:solidFill>
                  <a:srgbClr val="002060"/>
                </a:solidFill>
                <a:latin typeface="Century Gothic" panose="020B0502020202020204" pitchFamily="34" charset="0"/>
              </a:rPr>
              <a:t>hair(s)</a:t>
            </a:r>
          </a:p>
        </p:txBody>
      </p:sp>
      <p:sp>
        <p:nvSpPr>
          <p:cNvPr id="23" name="TextBox 22">
            <a:extLst>
              <a:ext uri="{FF2B5EF4-FFF2-40B4-BE49-F238E27FC236}">
                <a16:creationId xmlns:a16="http://schemas.microsoft.com/office/drawing/2014/main" id="{02C5F6F2-8CC1-4A05-983E-91736B8F3250}"/>
              </a:ext>
            </a:extLst>
          </p:cNvPr>
          <p:cNvSpPr txBox="1"/>
          <p:nvPr/>
        </p:nvSpPr>
        <p:spPr>
          <a:xfrm>
            <a:off x="3991710" y="1652848"/>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le</a:t>
            </a:r>
            <a:endParaRPr lang="en-US" sz="4400" b="1" dirty="0">
              <a:solidFill>
                <a:srgbClr val="002060"/>
              </a:solidFill>
              <a:latin typeface="Century Gothic" panose="020B0502020202020204" pitchFamily="34" charset="0"/>
            </a:endParaRPr>
          </a:p>
        </p:txBody>
      </p:sp>
      <p:sp>
        <p:nvSpPr>
          <p:cNvPr id="24" name="TextBox 23">
            <a:extLst>
              <a:ext uri="{FF2B5EF4-FFF2-40B4-BE49-F238E27FC236}">
                <a16:creationId xmlns:a16="http://schemas.microsoft.com/office/drawing/2014/main" id="{21012B42-E276-4DDF-A046-E6A0191B3875}"/>
              </a:ext>
            </a:extLst>
          </p:cNvPr>
          <p:cNvSpPr txBox="1"/>
          <p:nvPr/>
        </p:nvSpPr>
        <p:spPr>
          <a:xfrm>
            <a:off x="3991709" y="2659559"/>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la</a:t>
            </a:r>
            <a:endParaRPr lang="en-US" sz="4400" b="1" dirty="0">
              <a:solidFill>
                <a:srgbClr val="002060"/>
              </a:solidFill>
              <a:latin typeface="Century Gothic" panose="020B0502020202020204" pitchFamily="34" charset="0"/>
            </a:endParaRPr>
          </a:p>
        </p:txBody>
      </p:sp>
      <p:sp>
        <p:nvSpPr>
          <p:cNvPr id="25" name="Rectangle: Rounded Corners 24">
            <a:extLst>
              <a:ext uri="{FF2B5EF4-FFF2-40B4-BE49-F238E27FC236}">
                <a16:creationId xmlns:a16="http://schemas.microsoft.com/office/drawing/2014/main" id="{84F2C944-5E81-45EC-BABC-8D433DC8C4A7}"/>
              </a:ext>
            </a:extLst>
          </p:cNvPr>
          <p:cNvSpPr/>
          <p:nvPr/>
        </p:nvSpPr>
        <p:spPr>
          <a:xfrm>
            <a:off x="3804690" y="3548876"/>
            <a:ext cx="1124262" cy="769441"/>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7698F30F-98D1-4EA6-A710-8FCFDBE0346D}"/>
              </a:ext>
            </a:extLst>
          </p:cNvPr>
          <p:cNvSpPr txBox="1"/>
          <p:nvPr/>
        </p:nvSpPr>
        <p:spPr>
          <a:xfrm>
            <a:off x="3886770" y="3548876"/>
            <a:ext cx="1124262"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les</a:t>
            </a:r>
            <a:endParaRPr lang="en-US" sz="4400" b="1" dirty="0">
              <a:solidFill>
                <a:srgbClr val="002060"/>
              </a:solidFill>
              <a:latin typeface="Century Gothic" panose="020B0502020202020204" pitchFamily="34" charset="0"/>
            </a:endParaRPr>
          </a:p>
        </p:txBody>
      </p:sp>
      <p:sp>
        <p:nvSpPr>
          <p:cNvPr id="28" name="TextBox 27">
            <a:extLst>
              <a:ext uri="{FF2B5EF4-FFF2-40B4-BE49-F238E27FC236}">
                <a16:creationId xmlns:a16="http://schemas.microsoft.com/office/drawing/2014/main" id="{D0D62F85-8BCC-4C29-BC14-6BF72865E5FA}"/>
              </a:ext>
            </a:extLst>
          </p:cNvPr>
          <p:cNvSpPr txBox="1"/>
          <p:nvPr/>
        </p:nvSpPr>
        <p:spPr>
          <a:xfrm>
            <a:off x="182364" y="5831257"/>
            <a:ext cx="52549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Commen</a:t>
            </a:r>
            <a:r>
              <a:rPr lang="en-GB" sz="2800" b="1" dirty="0">
                <a:solidFill>
                  <a:srgbClr val="002060"/>
                </a:solidFill>
                <a:latin typeface="Century Gothic" panose="020B0502020202020204" pitchFamily="34" charset="0"/>
              </a:rPr>
              <a:t>t </a:t>
            </a:r>
            <a:r>
              <a:rPr lang="en-GB" sz="2800" b="1" dirty="0" err="1">
                <a:solidFill>
                  <a:srgbClr val="002060"/>
                </a:solidFill>
                <a:latin typeface="Century Gothic" panose="020B0502020202020204" pitchFamily="34" charset="0"/>
              </a:rPr>
              <a:t>dit</a:t>
            </a:r>
            <a:r>
              <a:rPr lang="en-GB" sz="2800" b="1" dirty="0">
                <a:solidFill>
                  <a:srgbClr val="002060"/>
                </a:solidFill>
                <a:latin typeface="Century Gothic" panose="020B0502020202020204" pitchFamily="34" charset="0"/>
              </a:rPr>
              <a:t>-on </a:t>
            </a:r>
            <a:r>
              <a:rPr lang="en-GB" sz="2800" b="1" dirty="0" err="1">
                <a:solidFill>
                  <a:srgbClr val="002060"/>
                </a:solidFill>
                <a:latin typeface="Century Gothic" panose="020B0502020202020204" pitchFamily="34" charset="0"/>
              </a:rPr>
              <a:t>en</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anglais</a:t>
            </a:r>
            <a:r>
              <a:rPr lang="en-GB" sz="2800" b="1" dirty="0">
                <a:solidFill>
                  <a:srgbClr val="002060"/>
                </a:solidFill>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19" name="TextBox 18">
            <a:extLst>
              <a:ext uri="{FF2B5EF4-FFF2-40B4-BE49-F238E27FC236}">
                <a16:creationId xmlns:a16="http://schemas.microsoft.com/office/drawing/2014/main" id="{2889596C-4866-4B83-8EC7-D62C6FF64C02}"/>
              </a:ext>
            </a:extLst>
          </p:cNvPr>
          <p:cNvSpPr txBox="1"/>
          <p:nvPr/>
        </p:nvSpPr>
        <p:spPr>
          <a:xfrm>
            <a:off x="6717507" y="3548876"/>
            <a:ext cx="2963129"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cheveux</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7" name="Picture 2" descr="Face, Black, Man, Smile, Afro, Hair">
            <a:extLst>
              <a:ext uri="{FF2B5EF4-FFF2-40B4-BE49-F238E27FC236}">
                <a16:creationId xmlns:a16="http://schemas.microsoft.com/office/drawing/2014/main" id="{00CF675C-0B78-4D84-AA59-53FB0F4233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4779" y="1729910"/>
            <a:ext cx="1557338" cy="1619250"/>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Straight Arrow Connector 29">
            <a:extLst>
              <a:ext uri="{FF2B5EF4-FFF2-40B4-BE49-F238E27FC236}">
                <a16:creationId xmlns:a16="http://schemas.microsoft.com/office/drawing/2014/main" id="{883025D3-EFAF-4ABC-899F-327FAD1F7C1E}"/>
              </a:ext>
            </a:extLst>
          </p:cNvPr>
          <p:cNvCxnSpPr/>
          <p:nvPr/>
        </p:nvCxnSpPr>
        <p:spPr>
          <a:xfrm flipH="1">
            <a:off x="8278295" y="1540189"/>
            <a:ext cx="669471" cy="64936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341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22"/>
                                        </p:tgtEl>
                                        <p:attrNameLst>
                                          <p:attrName>fillcolor</p:attrName>
                                        </p:attrNameLst>
                                      </p:cBhvr>
                                      <p:to>
                                        <a:srgbClr val="92D050"/>
                                      </p:to>
                                    </p:animClr>
                                    <p:set>
                                      <p:cBhvr>
                                        <p:cTn id="23" dur="2000" fill="hold"/>
                                        <p:tgtEl>
                                          <p:spTgt spid="22"/>
                                        </p:tgtEl>
                                        <p:attrNameLst>
                                          <p:attrName>fill.type</p:attrName>
                                        </p:attrNameLst>
                                      </p:cBhvr>
                                      <p:to>
                                        <p:strVal val="solid"/>
                                      </p:to>
                                    </p:set>
                                    <p:set>
                                      <p:cBhvr>
                                        <p:cTn id="24" dur="2000" fill="hold"/>
                                        <p:tgtEl>
                                          <p:spTgt spid="2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5" grpId="0" animBg="1"/>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34" name="TextBox 33">
            <a:extLst>
              <a:ext uri="{FF2B5EF4-FFF2-40B4-BE49-F238E27FC236}">
                <a16:creationId xmlns:a16="http://schemas.microsoft.com/office/drawing/2014/main" id="{7020F0A8-7E70-4E92-899C-73D5C07DB25C}"/>
              </a:ext>
            </a:extLst>
          </p:cNvPr>
          <p:cNvSpPr txBox="1"/>
          <p:nvPr/>
        </p:nvSpPr>
        <p:spPr>
          <a:xfrm>
            <a:off x="182364" y="207539"/>
            <a:ext cx="5357557" cy="6309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3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la </a:t>
            </a:r>
            <a:r>
              <a:rPr kumimoji="0" lang="en-GB" sz="3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3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 </a:t>
            </a:r>
            <a:r>
              <a:rPr kumimoji="0" lang="en-GB" sz="3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[4/9]</a:t>
            </a:r>
          </a:p>
        </p:txBody>
      </p:sp>
      <p:sp>
        <p:nvSpPr>
          <p:cNvPr id="36" name="TextBox 35">
            <a:extLst>
              <a:ext uri="{FF2B5EF4-FFF2-40B4-BE49-F238E27FC236}">
                <a16:creationId xmlns:a16="http://schemas.microsoft.com/office/drawing/2014/main" id="{F88BDC58-CA60-49C7-BF09-63AA328BDD77}"/>
              </a:ext>
            </a:extLst>
          </p:cNvPr>
          <p:cNvSpPr txBox="1"/>
          <p:nvPr/>
        </p:nvSpPr>
        <p:spPr>
          <a:xfrm>
            <a:off x="182364" y="5739233"/>
            <a:ext cx="52549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Commen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dit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-on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anglais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37" name="TextBox 36">
            <a:extLst>
              <a:ext uri="{FF2B5EF4-FFF2-40B4-BE49-F238E27FC236}">
                <a16:creationId xmlns:a16="http://schemas.microsoft.com/office/drawing/2014/main" id="{B98033B6-5C03-4165-8A08-7A9A0485A35A}"/>
              </a:ext>
            </a:extLst>
          </p:cNvPr>
          <p:cNvSpPr txBox="1"/>
          <p:nvPr/>
        </p:nvSpPr>
        <p:spPr>
          <a:xfrm>
            <a:off x="3991710" y="1652848"/>
            <a:ext cx="75022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C791BDC1-114A-43C8-A834-B49CBD651086}"/>
              </a:ext>
            </a:extLst>
          </p:cNvPr>
          <p:cNvSpPr txBox="1"/>
          <p:nvPr/>
        </p:nvSpPr>
        <p:spPr>
          <a:xfrm>
            <a:off x="3991709" y="2659559"/>
            <a:ext cx="75022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Rectangle: Rounded Corners 38">
            <a:extLst>
              <a:ext uri="{FF2B5EF4-FFF2-40B4-BE49-F238E27FC236}">
                <a16:creationId xmlns:a16="http://schemas.microsoft.com/office/drawing/2014/main" id="{C5D4F4AC-7A16-4C1D-8C21-66213BB6F10A}"/>
              </a:ext>
            </a:extLst>
          </p:cNvPr>
          <p:cNvSpPr/>
          <p:nvPr/>
        </p:nvSpPr>
        <p:spPr>
          <a:xfrm>
            <a:off x="3804690" y="2715082"/>
            <a:ext cx="1124262" cy="76944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BF849AA6-E8B2-4EC4-AB36-004BF4F0215E}"/>
              </a:ext>
            </a:extLst>
          </p:cNvPr>
          <p:cNvSpPr txBox="1"/>
          <p:nvPr/>
        </p:nvSpPr>
        <p:spPr>
          <a:xfrm>
            <a:off x="5437329" y="5929777"/>
            <a:ext cx="345158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male doctor</a:t>
            </a:r>
          </a:p>
        </p:txBody>
      </p:sp>
      <p:sp>
        <p:nvSpPr>
          <p:cNvPr id="41" name="TextBox 40">
            <a:extLst>
              <a:ext uri="{FF2B5EF4-FFF2-40B4-BE49-F238E27FC236}">
                <a16:creationId xmlns:a16="http://schemas.microsoft.com/office/drawing/2014/main" id="{B791E562-ECAE-4DC1-877E-2E9B87216097}"/>
              </a:ext>
            </a:extLst>
          </p:cNvPr>
          <p:cNvSpPr txBox="1"/>
          <p:nvPr/>
        </p:nvSpPr>
        <p:spPr>
          <a:xfrm>
            <a:off x="5437329" y="5196585"/>
            <a:ext cx="45510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female doctor</a:t>
            </a:r>
          </a:p>
        </p:txBody>
      </p:sp>
      <p:sp>
        <p:nvSpPr>
          <p:cNvPr id="42" name="TextBox 41">
            <a:extLst>
              <a:ext uri="{FF2B5EF4-FFF2-40B4-BE49-F238E27FC236}">
                <a16:creationId xmlns:a16="http://schemas.microsoft.com/office/drawing/2014/main" id="{825BABE7-1860-41CF-BAAC-F037E5E1D39A}"/>
              </a:ext>
            </a:extLst>
          </p:cNvPr>
          <p:cNvSpPr txBox="1"/>
          <p:nvPr/>
        </p:nvSpPr>
        <p:spPr>
          <a:xfrm>
            <a:off x="3890996" y="3566238"/>
            <a:ext cx="112426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7D9CD574-88EF-4942-91E1-5F7219900AF2}"/>
              </a:ext>
            </a:extLst>
          </p:cNvPr>
          <p:cNvSpPr txBox="1"/>
          <p:nvPr/>
        </p:nvSpPr>
        <p:spPr>
          <a:xfrm>
            <a:off x="6483272" y="3950959"/>
            <a:ext cx="2963129"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médecin</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2" descr="Hospital, Salud, Profesional, Médico, Diagnóstico">
            <a:extLst>
              <a:ext uri="{FF2B5EF4-FFF2-40B4-BE49-F238E27FC236}">
                <a16:creationId xmlns:a16="http://schemas.microsoft.com/office/drawing/2014/main" id="{DC559832-082D-4E94-A641-E23F2AD5F8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4071" y="714244"/>
            <a:ext cx="1745914" cy="2978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14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41"/>
                                        </p:tgtEl>
                                        <p:attrNameLst>
                                          <p:attrName>fillcolor</p:attrName>
                                        </p:attrNameLst>
                                      </p:cBhvr>
                                      <p:to>
                                        <a:srgbClr val="92D050"/>
                                      </p:to>
                                    </p:animClr>
                                    <p:set>
                                      <p:cBhvr>
                                        <p:cTn id="23" dur="2000" fill="hold"/>
                                        <p:tgtEl>
                                          <p:spTgt spid="41"/>
                                        </p:tgtEl>
                                        <p:attrNameLst>
                                          <p:attrName>fill.type</p:attrName>
                                        </p:attrNameLst>
                                      </p:cBhvr>
                                      <p:to>
                                        <p:strVal val="solid"/>
                                      </p:to>
                                    </p:set>
                                    <p:set>
                                      <p:cBhvr>
                                        <p:cTn id="24" dur="2000" fill="hold"/>
                                        <p:tgtEl>
                                          <p:spTgt spid="4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animBg="1"/>
      <p:bldP spid="40" grpId="0"/>
      <p:bldP spid="41"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6050</TotalTime>
  <Words>2616</Words>
  <Application>Microsoft Office PowerPoint</Application>
  <PresentationFormat>Widescreen</PresentationFormat>
  <Paragraphs>460</Paragraphs>
  <Slides>20</Slides>
  <Notes>20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20</vt:i4>
      </vt:variant>
    </vt:vector>
  </HeadingPairs>
  <TitlesOfParts>
    <vt:vector size="33" baseType="lpstr">
      <vt:lpstr>Arial</vt:lpstr>
      <vt:lpstr>Calibri</vt:lpstr>
      <vt:lpstr>Calibri Light</vt:lpstr>
      <vt:lpstr>Century Gothic</vt:lpstr>
      <vt:lpstr>Century Gothic</vt:lpstr>
      <vt:lpstr>Eras Demi ITC</vt:lpstr>
      <vt:lpstr>Modern Love</vt:lpstr>
      <vt:lpstr>Montserrat Medium</vt:lpstr>
      <vt:lpstr>Symbol</vt:lpstr>
      <vt:lpstr>Tw Cen MT</vt:lpstr>
      <vt:lpstr>Wingdings</vt:lpstr>
      <vt:lpstr>1_Office Theme</vt:lpstr>
      <vt:lpstr>Office Theme</vt:lpstr>
      <vt:lpstr>Saying what I and others have</vt:lpstr>
      <vt:lpstr> [ch]</vt:lpstr>
      <vt:lpstr> [ch]</vt:lpstr>
      <vt:lpstr>écouter</vt:lpstr>
      <vt:lpstr>Definite articles: singular &amp; plural</vt:lpstr>
      <vt:lpstr>vocabulaire</vt:lpstr>
      <vt:lpstr>vocabulaire</vt:lpstr>
      <vt:lpstr>vocabulaire</vt:lpstr>
      <vt:lpstr>vocabulaire</vt:lpstr>
      <vt:lpstr>vocabulaire</vt:lpstr>
      <vt:lpstr>vocabulaire</vt:lpstr>
      <vt:lpstr>vocabulaire</vt:lpstr>
      <vt:lpstr>vocabulaire</vt:lpstr>
      <vt:lpstr>vocabulaire</vt:lpstr>
      <vt:lpstr>écouter</vt:lpstr>
      <vt:lpstr>Adjectives following the noun</vt:lpstr>
      <vt:lpstr>écouter</vt:lpstr>
      <vt:lpstr>vocabulaire</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182</cp:revision>
  <dcterms:created xsi:type="dcterms:W3CDTF">2021-07-02T19:27:01Z</dcterms:created>
  <dcterms:modified xsi:type="dcterms:W3CDTF">2023-09-29T09:32:40Z</dcterms:modified>
</cp:coreProperties>
</file>