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Lst>
  <p:notesMasterIdLst>
    <p:notesMasterId r:id="rId21"/>
  </p:notesMasterIdLst>
  <p:sldIdLst>
    <p:sldId id="339" r:id="rId4"/>
    <p:sldId id="376" r:id="rId5"/>
    <p:sldId id="377" r:id="rId6"/>
    <p:sldId id="862" r:id="rId7"/>
    <p:sldId id="863" r:id="rId8"/>
    <p:sldId id="852" r:id="rId9"/>
    <p:sldId id="864" r:id="rId10"/>
    <p:sldId id="854" r:id="rId11"/>
    <p:sldId id="865" r:id="rId12"/>
    <p:sldId id="855" r:id="rId13"/>
    <p:sldId id="856" r:id="rId14"/>
    <p:sldId id="857" r:id="rId15"/>
    <p:sldId id="858" r:id="rId16"/>
    <p:sldId id="859" r:id="rId17"/>
    <p:sldId id="860" r:id="rId18"/>
    <p:sldId id="86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EB1"/>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134" autoAdjust="0"/>
  </p:normalViewPr>
  <p:slideViewPr>
    <p:cSldViewPr snapToGrid="0">
      <p:cViewPr>
        <p:scale>
          <a:sx n="51" d="100"/>
          <a:sy n="51" d="100"/>
        </p:scale>
        <p:origin x="2772" y="103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[(a)in]  </a:t>
            </a: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endParaRPr lang="en-GB" sz="1200" b="0" strike="noStrike" spc="-1" dirty="0">
              <a:latin typeface="Arial"/>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chose </a:t>
            </a:r>
            <a:r>
              <a:rPr lang="fr-FR" sz="1200" b="0" i="0" strike="noStrike" spc="-1" dirty="0">
                <a:solidFill>
                  <a:srgbClr val="002060"/>
                </a:solidFill>
                <a:latin typeface="Century Gothic"/>
                <a:ea typeface="Century Gothic"/>
              </a:rPr>
              <a:t>[125] </a:t>
            </a:r>
            <a:r>
              <a:rPr lang="fr-FR" sz="1200" b="1" i="0" strike="noStrike" spc="-1" dirty="0">
                <a:solidFill>
                  <a:srgbClr val="002060"/>
                </a:solidFill>
                <a:latin typeface="Century Gothic"/>
                <a:ea typeface="Century Gothic"/>
              </a:rPr>
              <a:t>des </a:t>
            </a:r>
            <a:r>
              <a:rPr lang="fr-FR" sz="1200" b="0" i="0" strike="noStrike" spc="-1" dirty="0">
                <a:solidFill>
                  <a:srgbClr val="002060"/>
                </a:solidFill>
                <a:latin typeface="Century Gothic"/>
                <a:ea typeface="Century Gothic"/>
              </a:rPr>
              <a:t>[2] </a:t>
            </a:r>
            <a:r>
              <a:rPr lang="fr-FR" sz="1200" b="1" i="0" strike="noStrike" spc="-1" dirty="0">
                <a:solidFill>
                  <a:srgbClr val="002060"/>
                </a:solidFill>
                <a:latin typeface="Century Gothic"/>
                <a:ea typeface="Century Gothic"/>
              </a:rPr>
              <a:t>combien </a:t>
            </a:r>
            <a:r>
              <a:rPr lang="fr-FR" sz="1200" b="0" i="0" strike="noStrike" spc="-1" dirty="0">
                <a:solidFill>
                  <a:srgbClr val="002060"/>
                </a:solidFill>
                <a:latin typeface="Century Gothic"/>
                <a:ea typeface="Century Gothic"/>
              </a:rPr>
              <a:t>[800] </a:t>
            </a:r>
          </a:p>
          <a:p>
            <a:pPr marL="0" indent="-216000">
              <a:lnSpc>
                <a:spcPct val="100000"/>
              </a:lnSpc>
            </a:pPr>
            <a:endParaRPr lang="fr-FR" sz="1200" b="1" i="1"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aider [413] aimer [232] habiter [1186] école [477] aussi [44]  à (</a:t>
            </a:r>
            <a:r>
              <a:rPr lang="fr-FR" sz="1200" b="0" i="0" u="none" strike="noStrike" kern="1200" dirty="0" err="1">
                <a:solidFill>
                  <a:schemeClr val="tx1"/>
                </a:solidFill>
                <a:effectLst/>
                <a:latin typeface="+mn-lt"/>
                <a:ea typeface="+mn-ea"/>
                <a:cs typeface="+mn-cs"/>
              </a:rPr>
              <a:t>meaning</a:t>
            </a:r>
            <a:r>
              <a:rPr lang="fr-FR" sz="1200" b="0" i="0" u="none" strike="noStrike" kern="1200" dirty="0">
                <a:solidFill>
                  <a:schemeClr val="tx1"/>
                </a:solidFill>
                <a:effectLst/>
                <a:latin typeface="+mn-lt"/>
                <a:ea typeface="+mn-ea"/>
                <a:cs typeface="+mn-cs"/>
              </a:rPr>
              <a:t> ‘in’) [4]</a:t>
            </a: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0" indent="-216000">
              <a:lnSpc>
                <a:spcPct val="100000"/>
              </a:lnSpc>
            </a:pPr>
            <a:endParaRPr lang="en-GB" sz="1200" b="0" i="0" strike="noStrike" spc="-1" dirty="0">
              <a:solidFill>
                <a:srgbClr val="002060"/>
              </a:solidFill>
              <a:effectLst/>
              <a:latin typeface="Century Gothic"/>
              <a:ea typeface="+mn-ea"/>
              <a:cs typeface="+mn-cs"/>
            </a:endParaRPr>
          </a:p>
          <a:p>
            <a:pPr marL="0" indent="-216000">
              <a:lnSpc>
                <a:spcPct val="100000"/>
              </a:lnSpc>
            </a:pPr>
            <a:r>
              <a:rPr lang="en-GB" sz="1200" b="1" i="0" strike="noStrike" spc="-1" dirty="0">
                <a:solidFill>
                  <a:srgbClr val="002060"/>
                </a:solidFill>
                <a:effectLst/>
                <a:latin typeface="Century Gothic"/>
                <a:ea typeface="+mn-ea"/>
                <a:cs typeface="+mn-cs"/>
              </a:rPr>
              <a:t>Note</a:t>
            </a:r>
            <a:r>
              <a:rPr lang="en-GB" sz="1200" b="0" i="0" strike="noStrike" spc="-1" dirty="0">
                <a:solidFill>
                  <a:srgbClr val="002060"/>
                </a:solidFill>
                <a:effectLst/>
                <a:latin typeface="Century Gothic"/>
                <a:ea typeface="+mn-ea"/>
                <a:cs typeface="+mn-cs"/>
              </a:rPr>
              <a:t>: we will also revisit numbers this week, because they were only introduced last week.</a:t>
            </a:r>
          </a:p>
          <a:p>
            <a:pPr marL="0" indent="-216000">
              <a:lnSpc>
                <a:spcPct val="100000"/>
              </a:lnSpc>
            </a:pPr>
            <a:r>
              <a:rPr lang="fr-FR" sz="1200" b="0" i="0" strike="noStrike" spc="-1" dirty="0">
                <a:solidFill>
                  <a:srgbClr val="002060"/>
                </a:solidFill>
                <a:effectLst/>
                <a:latin typeface="Century Gothic"/>
                <a:ea typeface="+mn-ea"/>
                <a:cs typeface="+mn-cs"/>
              </a:rPr>
              <a:t>il y a [n/a] un [3] deux [41] trois [115] quatre [253] cinq [288] six [450] sept [905] huit [877] neuf [787] dix [372] onze [2447] douze [1664] </a:t>
            </a:r>
          </a:p>
          <a:p>
            <a:pPr marL="0" indent="-216000">
              <a:lnSpc>
                <a:spcPct val="100000"/>
              </a:lnSpc>
            </a:pPr>
            <a:endParaRPr lang="en-GB" sz="1200" b="0" i="0"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150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 with short ‘</a:t>
            </a:r>
            <a:r>
              <a:rPr lang="en-GB" b="0" dirty="0" err="1"/>
              <a:t>il</a:t>
            </a:r>
            <a:r>
              <a:rPr lang="en-GB" b="0" dirty="0"/>
              <a:t> y a’ sentences.</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answer the question.</a:t>
            </a:r>
          </a:p>
          <a:p>
            <a:pPr>
              <a:buAutoNum type="arabicPeriod"/>
            </a:pPr>
            <a:r>
              <a:rPr lang="en-GB" b="0" dirty="0"/>
              <a:t> Click again for the 2</a:t>
            </a:r>
            <a:r>
              <a:rPr lang="en-GB" b="0" baseline="30000" dirty="0"/>
              <a:t>nd</a:t>
            </a:r>
            <a:r>
              <a:rPr lang="en-GB" b="0" dirty="0"/>
              <a:t> dog, and re-ask the question.</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692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764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375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0038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4223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440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to practise aural </a:t>
            </a:r>
            <a:r>
              <a:rPr lang="en-GB" sz="1200" b="0" kern="1200" dirty="0">
                <a:solidFill>
                  <a:schemeClr val="tx1"/>
                </a:solidFill>
                <a:effectLst/>
                <a:latin typeface="+mn-lt"/>
                <a:ea typeface="+mn-ea"/>
                <a:cs typeface="+mn-cs"/>
              </a:rPr>
              <a:t>recognition of words containing SSC [</a:t>
            </a:r>
            <a:r>
              <a:rPr lang="en-GB" sz="1200" b="0" kern="1200" dirty="0" err="1">
                <a:solidFill>
                  <a:schemeClr val="tx1"/>
                </a:solidFill>
                <a:effectLst/>
                <a:latin typeface="+mn-lt"/>
                <a:ea typeface="+mn-ea"/>
                <a:cs typeface="+mn-cs"/>
              </a:rPr>
              <a:t>ain</a:t>
            </a:r>
            <a:r>
              <a:rPr lang="en-GB" sz="1200" b="0" kern="1200" dirty="0">
                <a:solidFill>
                  <a:schemeClr val="tx1"/>
                </a:solidFill>
                <a:effectLst/>
                <a:latin typeface="+mn-lt"/>
                <a:ea typeface="+mn-ea"/>
                <a:cs typeface="+mn-cs"/>
              </a:rPr>
              <a:t>/in] from a pool of distractors. This trains students to look for a certain letter combination when they hear a particular sound.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boxes to play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note down the number for the word they hear, next to each letter.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Elicit answers for some numbers practice by asking ‘A,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quel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Answers revealed on clicks.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prince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humain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certain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lapin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insecte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bain</a:t>
            </a:r>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33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find out that France is divided up into regions and that they each have a number; to consolidate numbers in oral production and practise several SSC.</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b="0" dirty="0"/>
              <a:t>: this was not designed principally as a phonics task, but as cultural information + numbers practice.  There are a few trickier place names here, which don’t follow the rules.  Remind pupils that many English places are extremely tricky to pronounce – e.g. Slough – Loughborough. French is far more regular than English in this respect!</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Teacher says a number 1-12 and pupils pronounce the corresponding capital name.</a:t>
            </a:r>
          </a:p>
          <a:p>
            <a:pPr>
              <a:buAutoNum type="arabicPeriod"/>
            </a:pPr>
            <a:r>
              <a:rPr lang="en-GB" b="0" dirty="0"/>
              <a:t> Click the sound bubble to hear the name pronounced.</a:t>
            </a:r>
            <a:endParaRPr lang="en-GB" dirty="0"/>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source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dirty="0" err="1"/>
              <a:t>Départements</a:t>
            </a:r>
            <a:r>
              <a:rPr lang="en-GB" dirty="0"/>
              <a:t> de </a:t>
            </a:r>
            <a:r>
              <a:rPr lang="en-GB" dirty="0" err="1"/>
              <a:t>France.svg</a:t>
            </a:r>
            <a:r>
              <a:rPr lang="en-GB" dirty="0"/>
              <a:t> by </a:t>
            </a:r>
            <a:r>
              <a:rPr lang="en-GB" dirty="0" err="1"/>
              <a:t>bayoTranslation</a:t>
            </a:r>
            <a:r>
              <a:rPr lang="en-GB" dirty="0"/>
              <a:t> into English by </a:t>
            </a:r>
            <a:r>
              <a:rPr lang="en-GB" dirty="0" err="1"/>
              <a:t>Andrew_pmk</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https://en.wikipedia.org/wiki/Departments_of_France#Current_departments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meaning of quoi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73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vocabulary and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numbers to play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match what they hear to the bags and decide if and which one they might </a:t>
            </a:r>
            <a:r>
              <a:rPr lang="en-GB" sz="1200" b="0" kern="1200" dirty="0" err="1">
                <a:solidFill>
                  <a:schemeClr val="tx1"/>
                </a:solidFill>
                <a:effectLst/>
                <a:latin typeface="+mn-lt"/>
                <a:ea typeface="+mn-ea"/>
                <a:cs typeface="+mn-cs"/>
              </a:rPr>
              <a:t>eliimate</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Note that it will only be possible to eliminate B after sentence 5, and C by sentence 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Differentiation</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For increased challenge, ask pupils to turn away from the board and make notes in English after listening to each sentence.  Then at the end they turn back to the board and work out which bag it 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more support, provide English true/false statements, and remove the pictures.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are some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even more support, provide a choice of two statements each time (removing the pictures from the slide).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is a sandwich.  |  There are some sandwiches.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pupils have listening and selected their statements, teachers could provide the three pictures and students could then select the correct bag, using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r>
              <a:rPr lang="fr-FR" sz="1200" b="0" kern="1200" dirty="0">
                <a:solidFill>
                  <a:schemeClr val="tx1"/>
                </a:solidFill>
                <a:effectLst/>
                <a:latin typeface="+mn-lt"/>
                <a:ea typeface="+mn-ea"/>
                <a:cs typeface="+mn-cs"/>
              </a:rPr>
              <a:t>Il y a un sandwich.</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ballons.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règle.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gomme.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cahiers.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crayons.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bouteille.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stylos.</a:t>
            </a:r>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4662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meaning of quoi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333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recognise a ‘how many’ question by the presence or ‘de’.</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decide whether each item is a question or statement, depending on the presence or absence of ‘de’.</a:t>
            </a:r>
          </a:p>
          <a:p>
            <a:pPr>
              <a:buAutoNum type="arabicPeriod"/>
            </a:pPr>
            <a:r>
              <a:rPr lang="en-GB" b="0" dirty="0"/>
              <a:t> Elicit the answers from pupils (note they will only be able to say ‘</a:t>
            </a:r>
            <a:r>
              <a:rPr lang="en-GB" b="0" dirty="0" err="1"/>
              <a:t>c’est</a:t>
            </a:r>
            <a:r>
              <a:rPr lang="en-GB" b="0" dirty="0"/>
              <a:t> </a:t>
            </a:r>
            <a:r>
              <a:rPr lang="en-GB" b="0" dirty="0" err="1"/>
              <a:t>une</a:t>
            </a:r>
            <a:r>
              <a:rPr lang="en-GB" b="0" dirty="0"/>
              <a:t> question’ or ‘</a:t>
            </a:r>
            <a:r>
              <a:rPr lang="en-GB" b="0" dirty="0" err="1"/>
              <a:t>c’est</a:t>
            </a:r>
            <a:r>
              <a:rPr lang="en-GB" b="0" dirty="0"/>
              <a:t> </a:t>
            </a:r>
            <a:r>
              <a:rPr lang="en-GB" b="0" dirty="0" err="1"/>
              <a:t>une</a:t>
            </a:r>
            <a:r>
              <a:rPr lang="en-GB" b="0" dirty="0"/>
              <a:t> phrase’.</a:t>
            </a:r>
          </a:p>
          <a:p>
            <a:pPr>
              <a:buAutoNum type="arabicPeriod"/>
            </a:pPr>
            <a:r>
              <a:rPr lang="en-GB" b="0" dirty="0"/>
              <a:t> Then click to hear the full sentence and to reveal the written versions.</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p>
          <a:p>
            <a:pPr>
              <a:lnSpc>
                <a:spcPct val="100000"/>
              </a:lnSpc>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cinq</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chiens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chats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crayons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bouteilles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six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cahiers</a:t>
            </a:r>
            <a:r>
              <a:rPr lang="es-ES_tradnl" sz="1200" b="0" kern="1200" dirty="0">
                <a:solidFill>
                  <a:schemeClr val="tx1"/>
                </a:solidFill>
                <a:effectLst/>
                <a:latin typeface="+mn-lt"/>
                <a:ea typeface="+mn-ea"/>
                <a:cs typeface="+mn-cs"/>
              </a:rPr>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13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4.sv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19.png"/><Relationship Id="rId7" Type="http://schemas.openxmlformats.org/officeDocument/2006/relationships/image" Target="../media/image48.pn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4.sv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58.pn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3.png"/><Relationship Id="rId11" Type="http://schemas.openxmlformats.org/officeDocument/2006/relationships/image" Target="../media/image62.png"/><Relationship Id="rId5" Type="http://schemas.openxmlformats.org/officeDocument/2006/relationships/image" Target="../media/image44.svg"/><Relationship Id="rId10" Type="http://schemas.openxmlformats.org/officeDocument/2006/relationships/image" Target="../media/image61.png"/><Relationship Id="rId4" Type="http://schemas.openxmlformats.org/officeDocument/2006/relationships/image" Target="../media/image43.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8.png"/><Relationship Id="rId7"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19.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5.xml"/><Relationship Id="rId16" Type="http://schemas.openxmlformats.org/officeDocument/2006/relationships/audio" Target="../media/audio18.wav"/><Relationship Id="rId20"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audio" Target="../media/audio13.wav"/><Relationship Id="rId5" Type="http://schemas.openxmlformats.org/officeDocument/2006/relationships/image" Target="../media/image20.png"/><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8.wav"/><Relationship Id="rId9" Type="http://schemas.openxmlformats.org/officeDocument/2006/relationships/audio" Target="../media/audio11.wav"/><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8.png"/><Relationship Id="rId21" Type="http://schemas.openxmlformats.org/officeDocument/2006/relationships/image" Target="../media/image33.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36.png"/><Relationship Id="rId5" Type="http://schemas.openxmlformats.org/officeDocument/2006/relationships/audio" Target="../media/audio23.wav"/><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audio" Target="../media/audio28.wav"/><Relationship Id="rId19" Type="http://schemas.openxmlformats.org/officeDocument/2006/relationships/image" Target="../media/image31.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26.png"/><Relationship Id="rId22" Type="http://schemas.openxmlformats.org/officeDocument/2006/relationships/image" Target="../media/image34.jp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audio" Target="../media/audio31.wav"/><Relationship Id="rId7" Type="http://schemas.openxmlformats.org/officeDocument/2006/relationships/image" Target="../media/image45.png"/><Relationship Id="rId12" Type="http://schemas.openxmlformats.org/officeDocument/2006/relationships/audio" Target="../media/audio36.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4.svg"/><Relationship Id="rId11" Type="http://schemas.openxmlformats.org/officeDocument/2006/relationships/audio" Target="../media/audio35.wav"/><Relationship Id="rId5" Type="http://schemas.openxmlformats.org/officeDocument/2006/relationships/image" Target="../media/image43.png"/><Relationship Id="rId10" Type="http://schemas.openxmlformats.org/officeDocument/2006/relationships/audio" Target="../media/audio34.wav"/><Relationship Id="rId4" Type="http://schemas.openxmlformats.org/officeDocument/2006/relationships/image" Target="../media/image20.png"/><Relationship Id="rId9"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Saying how many and describing things</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598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des (</a:t>
            </a:r>
            <a:r>
              <a:rPr lang="fr-FR" sz="2800" b="1" spc="-1" dirty="0" err="1">
                <a:solidFill>
                  <a:srgbClr val="FFFFFF"/>
                </a:solidFill>
                <a:latin typeface="Century Gothic" panose="020B0502020202020204" pitchFamily="34" charset="0"/>
                <a:ea typeface="Century Gothic"/>
                <a:sym typeface="Arial"/>
              </a:rPr>
              <a:t>some</a:t>
            </a:r>
            <a:r>
              <a:rPr lang="fr-FR" sz="2800" b="1" spc="-1" dirty="0">
                <a:solidFill>
                  <a:srgbClr val="FFFFFF"/>
                </a:solidFill>
                <a:latin typeface="Century Gothic" panose="020B0502020202020204" pitchFamily="34" charset="0"/>
                <a:ea typeface="Century Gothic"/>
                <a:sym typeface="Arial"/>
              </a:rPr>
              <a: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combien de</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[(a)in]</a:t>
            </a:r>
          </a:p>
        </p:txBody>
      </p:sp>
      <p:pic>
        <p:nvPicPr>
          <p:cNvPr id="8" name="Picture 10" descr="Contando, Matemáticas, Números">
            <a:extLst>
              <a:ext uri="{FF2B5EF4-FFF2-40B4-BE49-F238E27FC236}">
                <a16:creationId xmlns:a16="http://schemas.microsoft.com/office/drawing/2014/main" id="{3A846EA9-8239-4C4B-8479-7353BE368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ontando, Matemáticas, Números">
            <a:extLst>
              <a:ext uri="{FF2B5EF4-FFF2-40B4-BE49-F238E27FC236}">
                <a16:creationId xmlns:a16="http://schemas.microsoft.com/office/drawing/2014/main" id="{C61726F2-4946-459E-959A-EFAB3DF8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Contando, Matemáticas, Números">
            <a:extLst>
              <a:ext uri="{FF2B5EF4-FFF2-40B4-BE49-F238E27FC236}">
                <a16:creationId xmlns:a16="http://schemas.microsoft.com/office/drawing/2014/main" id="{F8DB0062-0176-450C-B215-A851C8453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ntando, Cinco, Matemáticas, Números">
            <a:extLst>
              <a:ext uri="{FF2B5EF4-FFF2-40B4-BE49-F238E27FC236}">
                <a16:creationId xmlns:a16="http://schemas.microsoft.com/office/drawing/2014/main" id="{8C26B9E9-6173-4378-BB48-08EF06CD9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ntando, Cuatro, Matemáticas, Números">
            <a:extLst>
              <a:ext uri="{FF2B5EF4-FFF2-40B4-BE49-F238E27FC236}">
                <a16:creationId xmlns:a16="http://schemas.microsoft.com/office/drawing/2014/main" id="{B670F1CC-CC65-40B8-84AE-239686862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ntando, Ocho, Matemáticas, Números">
            <a:extLst>
              <a:ext uri="{FF2B5EF4-FFF2-40B4-BE49-F238E27FC236}">
                <a16:creationId xmlns:a16="http://schemas.microsoft.com/office/drawing/2014/main" id="{2803B5C3-7D71-4C7A-9606-B88704F9FF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ontando, Matemáticas, Números">
            <a:extLst>
              <a:ext uri="{FF2B5EF4-FFF2-40B4-BE49-F238E27FC236}">
                <a16:creationId xmlns:a16="http://schemas.microsoft.com/office/drawing/2014/main" id="{7B6240B9-D0A9-4890-A93C-D4F3DB13F8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ontando, Matemáticas, Nueve, Números">
            <a:extLst>
              <a:ext uri="{FF2B5EF4-FFF2-40B4-BE49-F238E27FC236}">
                <a16:creationId xmlns:a16="http://schemas.microsoft.com/office/drawing/2014/main" id="{19E3A86E-D56E-436A-A9C3-FC03515CB2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26C693C-3AB3-406C-AB28-27DC6528D72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17943" y="1798418"/>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6147582"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Tu as combien de doigts*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pic>
        <p:nvPicPr>
          <p:cNvPr id="25" name="Picture 2">
            <a:extLst>
              <a:ext uri="{FF2B5EF4-FFF2-40B4-BE49-F238E27FC236}">
                <a16:creationId xmlns:a16="http://schemas.microsoft.com/office/drawing/2014/main" id="{C5F4D301-5002-4244-8742-6F99F219E6A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388" y="1773238"/>
            <a:ext cx="824706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C886249E-1195-4DF0-B5B1-F3D7D821E924}"/>
              </a:ext>
            </a:extLst>
          </p:cNvPr>
          <p:cNvSpPr txBox="1"/>
          <p:nvPr/>
        </p:nvSpPr>
        <p:spPr>
          <a:xfrm>
            <a:off x="1271588" y="2619772"/>
            <a:ext cx="866502"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un</a:t>
            </a:r>
          </a:p>
        </p:txBody>
      </p:sp>
      <p:sp>
        <p:nvSpPr>
          <p:cNvPr id="27" name="TextBox 26">
            <a:extLst>
              <a:ext uri="{FF2B5EF4-FFF2-40B4-BE49-F238E27FC236}">
                <a16:creationId xmlns:a16="http://schemas.microsoft.com/office/drawing/2014/main" id="{DF3CC5AE-6498-4D8A-9A41-5C7C5D2BBF0D}"/>
              </a:ext>
            </a:extLst>
          </p:cNvPr>
          <p:cNvSpPr txBox="1"/>
          <p:nvPr/>
        </p:nvSpPr>
        <p:spPr>
          <a:xfrm>
            <a:off x="1344096" y="1683668"/>
            <a:ext cx="1659046"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d</a:t>
            </a:r>
            <a:r>
              <a:rPr lang="en-GB" sz="4000" dirty="0" err="1">
                <a:solidFill>
                  <a:srgbClr val="FF0066"/>
                </a:solidFill>
                <a:latin typeface="Century Gothic" panose="020B0502020202020204" pitchFamily="34" charset="0"/>
              </a:rPr>
              <a:t>eu</a:t>
            </a:r>
            <a:r>
              <a:rPr lang="en-GB" sz="4000" dirty="0" err="1">
                <a:solidFill>
                  <a:srgbClr val="002060"/>
                </a:solidFill>
                <a:latin typeface="Century Gothic" panose="020B0502020202020204" pitchFamily="34" charset="0"/>
              </a:rPr>
              <a:t>x</a:t>
            </a:r>
            <a:endParaRPr lang="en-GB" sz="40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959DECA-38F5-4CA8-8BA7-946B7A36D735}"/>
              </a:ext>
            </a:extLst>
          </p:cNvPr>
          <p:cNvSpPr txBox="1"/>
          <p:nvPr/>
        </p:nvSpPr>
        <p:spPr>
          <a:xfrm>
            <a:off x="3071312" y="1266543"/>
            <a:ext cx="129975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tr</a:t>
            </a:r>
            <a:r>
              <a:rPr lang="en-GB" sz="4000" dirty="0">
                <a:solidFill>
                  <a:srgbClr val="FF0066"/>
                </a:solidFill>
                <a:latin typeface="Century Gothic" panose="020B0502020202020204" pitchFamily="34" charset="0"/>
              </a:rPr>
              <a:t>oi</a:t>
            </a:r>
            <a:r>
              <a:rPr lang="en-GB" sz="4000" dirty="0">
                <a:solidFill>
                  <a:srgbClr val="002060"/>
                </a:solidFill>
                <a:latin typeface="Century Gothic" panose="020B0502020202020204" pitchFamily="34" charset="0"/>
              </a:rPr>
              <a:t>s</a:t>
            </a:r>
          </a:p>
        </p:txBody>
      </p:sp>
      <p:sp>
        <p:nvSpPr>
          <p:cNvPr id="29" name="TextBox 28">
            <a:extLst>
              <a:ext uri="{FF2B5EF4-FFF2-40B4-BE49-F238E27FC236}">
                <a16:creationId xmlns:a16="http://schemas.microsoft.com/office/drawing/2014/main" id="{0E6EC42A-AF12-42FA-A47E-65E0A903B754}"/>
              </a:ext>
            </a:extLst>
          </p:cNvPr>
          <p:cNvSpPr txBox="1"/>
          <p:nvPr/>
        </p:nvSpPr>
        <p:spPr>
          <a:xfrm>
            <a:off x="4439236" y="1911886"/>
            <a:ext cx="2021948"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quatre</a:t>
            </a:r>
            <a:endParaRPr lang="en-GB" sz="40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C37A9D1-42A4-435E-A7E6-EE6FA9EE1387}"/>
              </a:ext>
            </a:extLst>
          </p:cNvPr>
          <p:cNvSpPr txBox="1"/>
          <p:nvPr/>
        </p:nvSpPr>
        <p:spPr>
          <a:xfrm>
            <a:off x="4439236" y="3679101"/>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c</a:t>
            </a:r>
            <a:r>
              <a:rPr lang="en-GB" sz="4000" dirty="0">
                <a:solidFill>
                  <a:srgbClr val="FF0066"/>
                </a:solidFill>
                <a:latin typeface="Century Gothic" panose="020B0502020202020204" pitchFamily="34" charset="0"/>
              </a:rPr>
              <a:t>in</a:t>
            </a:r>
            <a:r>
              <a:rPr lang="en-GB" sz="4000" dirty="0">
                <a:solidFill>
                  <a:srgbClr val="002060"/>
                </a:solidFill>
                <a:latin typeface="Century Gothic" panose="020B0502020202020204" pitchFamily="34" charset="0"/>
              </a:rPr>
              <a:t>q</a:t>
            </a:r>
          </a:p>
        </p:txBody>
      </p:sp>
      <p:sp>
        <p:nvSpPr>
          <p:cNvPr id="31" name="TextBox 30">
            <a:extLst>
              <a:ext uri="{FF2B5EF4-FFF2-40B4-BE49-F238E27FC236}">
                <a16:creationId xmlns:a16="http://schemas.microsoft.com/office/drawing/2014/main" id="{FBADB28F-D71C-4C86-B9C7-92956EC611A6}"/>
              </a:ext>
            </a:extLst>
          </p:cNvPr>
          <p:cNvSpPr txBox="1"/>
          <p:nvPr/>
        </p:nvSpPr>
        <p:spPr>
          <a:xfrm>
            <a:off x="5914582" y="3748425"/>
            <a:ext cx="1210627"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six</a:t>
            </a:r>
          </a:p>
        </p:txBody>
      </p:sp>
      <p:sp>
        <p:nvSpPr>
          <p:cNvPr id="32" name="TextBox 31">
            <a:extLst>
              <a:ext uri="{FF2B5EF4-FFF2-40B4-BE49-F238E27FC236}">
                <a16:creationId xmlns:a16="http://schemas.microsoft.com/office/drawing/2014/main" id="{C328EA9A-B1D8-4218-8ECA-185A414E9A58}"/>
              </a:ext>
            </a:extLst>
          </p:cNvPr>
          <p:cNvSpPr txBox="1"/>
          <p:nvPr/>
        </p:nvSpPr>
        <p:spPr>
          <a:xfrm>
            <a:off x="6098282" y="1911886"/>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sept</a:t>
            </a:r>
          </a:p>
        </p:txBody>
      </p:sp>
      <p:sp>
        <p:nvSpPr>
          <p:cNvPr id="33" name="TextBox 32">
            <a:extLst>
              <a:ext uri="{FF2B5EF4-FFF2-40B4-BE49-F238E27FC236}">
                <a16:creationId xmlns:a16="http://schemas.microsoft.com/office/drawing/2014/main" id="{0E6AA44F-3FEB-4880-859A-696EF8A9650F}"/>
              </a:ext>
            </a:extLst>
          </p:cNvPr>
          <p:cNvSpPr txBox="1"/>
          <p:nvPr/>
        </p:nvSpPr>
        <p:spPr>
          <a:xfrm>
            <a:off x="7072097" y="1349998"/>
            <a:ext cx="1803062"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h</a:t>
            </a:r>
            <a:r>
              <a:rPr lang="en-GB" sz="4000" dirty="0" err="1">
                <a:solidFill>
                  <a:srgbClr val="FF0066"/>
                </a:solidFill>
                <a:latin typeface="Century Gothic" panose="020B0502020202020204" pitchFamily="34" charset="0"/>
              </a:rPr>
              <a:t>ui</a:t>
            </a:r>
            <a:r>
              <a:rPr lang="en-GB" sz="4000" dirty="0" err="1">
                <a:solidFill>
                  <a:srgbClr val="002060"/>
                </a:solidFill>
                <a:latin typeface="Century Gothic" panose="020B0502020202020204" pitchFamily="34" charset="0"/>
              </a:rPr>
              <a:t>t</a:t>
            </a:r>
            <a:endParaRPr lang="en-GB" sz="40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DDB49A30-C0E0-44DD-A458-6D8CA59436A2}"/>
              </a:ext>
            </a:extLst>
          </p:cNvPr>
          <p:cNvSpPr txBox="1"/>
          <p:nvPr/>
        </p:nvSpPr>
        <p:spPr>
          <a:xfrm>
            <a:off x="8015049" y="1677265"/>
            <a:ext cx="1803062"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n</a:t>
            </a:r>
            <a:r>
              <a:rPr lang="en-GB" sz="4000" dirty="0" err="1">
                <a:solidFill>
                  <a:srgbClr val="FF0066"/>
                </a:solidFill>
                <a:latin typeface="Century Gothic" panose="020B0502020202020204" pitchFamily="34" charset="0"/>
              </a:rPr>
              <a:t>eu</a:t>
            </a:r>
            <a:r>
              <a:rPr lang="en-GB" sz="4000" dirty="0" err="1">
                <a:solidFill>
                  <a:srgbClr val="002060"/>
                </a:solidFill>
                <a:latin typeface="Century Gothic" panose="020B0502020202020204" pitchFamily="34" charset="0"/>
              </a:rPr>
              <a:t>f</a:t>
            </a:r>
            <a:endParaRPr lang="en-GB" sz="40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9D151F2F-9773-4120-B312-98513905AF23}"/>
              </a:ext>
            </a:extLst>
          </p:cNvPr>
          <p:cNvSpPr txBox="1"/>
          <p:nvPr/>
        </p:nvSpPr>
        <p:spPr>
          <a:xfrm>
            <a:off x="8579188" y="2572776"/>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dix</a:t>
            </a:r>
          </a:p>
        </p:txBody>
      </p:sp>
      <p:sp>
        <p:nvSpPr>
          <p:cNvPr id="5" name="TextBox 4">
            <a:extLst>
              <a:ext uri="{FF2B5EF4-FFF2-40B4-BE49-F238E27FC236}">
                <a16:creationId xmlns:a16="http://schemas.microsoft.com/office/drawing/2014/main" id="{C77E6E25-5FA6-4F79-B008-9F957C0632D1}"/>
              </a:ext>
            </a:extLst>
          </p:cNvPr>
          <p:cNvSpPr txBox="1"/>
          <p:nvPr/>
        </p:nvSpPr>
        <p:spPr>
          <a:xfrm>
            <a:off x="1344096" y="2695887"/>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a:t>
            </a:r>
          </a:p>
        </p:txBody>
      </p:sp>
      <p:sp>
        <p:nvSpPr>
          <p:cNvPr id="38" name="TextBox 37">
            <a:extLst>
              <a:ext uri="{FF2B5EF4-FFF2-40B4-BE49-F238E27FC236}">
                <a16:creationId xmlns:a16="http://schemas.microsoft.com/office/drawing/2014/main" id="{30655059-1A12-45AD-B151-1D4EA007121B}"/>
              </a:ext>
            </a:extLst>
          </p:cNvPr>
          <p:cNvSpPr txBox="1"/>
          <p:nvPr/>
        </p:nvSpPr>
        <p:spPr>
          <a:xfrm>
            <a:off x="2356008" y="1800376"/>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2</a:t>
            </a:r>
          </a:p>
        </p:txBody>
      </p:sp>
      <p:sp>
        <p:nvSpPr>
          <p:cNvPr id="39" name="TextBox 38">
            <a:extLst>
              <a:ext uri="{FF2B5EF4-FFF2-40B4-BE49-F238E27FC236}">
                <a16:creationId xmlns:a16="http://schemas.microsoft.com/office/drawing/2014/main" id="{6CD23A24-D397-4643-88BF-C7CDEACD5AD8}"/>
              </a:ext>
            </a:extLst>
          </p:cNvPr>
          <p:cNvSpPr txBox="1"/>
          <p:nvPr/>
        </p:nvSpPr>
        <p:spPr>
          <a:xfrm>
            <a:off x="3371170" y="1297288"/>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3</a:t>
            </a:r>
          </a:p>
        </p:txBody>
      </p:sp>
      <p:sp>
        <p:nvSpPr>
          <p:cNvPr id="40" name="TextBox 39">
            <a:extLst>
              <a:ext uri="{FF2B5EF4-FFF2-40B4-BE49-F238E27FC236}">
                <a16:creationId xmlns:a16="http://schemas.microsoft.com/office/drawing/2014/main" id="{A09418E5-CD2D-470D-A5B8-865B014B6AD9}"/>
              </a:ext>
            </a:extLst>
          </p:cNvPr>
          <p:cNvSpPr txBox="1"/>
          <p:nvPr/>
        </p:nvSpPr>
        <p:spPr>
          <a:xfrm>
            <a:off x="4699732" y="1973441"/>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4</a:t>
            </a:r>
          </a:p>
        </p:txBody>
      </p:sp>
      <p:sp>
        <p:nvSpPr>
          <p:cNvPr id="41" name="TextBox 40">
            <a:extLst>
              <a:ext uri="{FF2B5EF4-FFF2-40B4-BE49-F238E27FC236}">
                <a16:creationId xmlns:a16="http://schemas.microsoft.com/office/drawing/2014/main" id="{1907B19F-93A0-45F9-B683-72BB2EE76AC4}"/>
              </a:ext>
            </a:extLst>
          </p:cNvPr>
          <p:cNvSpPr txBox="1"/>
          <p:nvPr/>
        </p:nvSpPr>
        <p:spPr>
          <a:xfrm>
            <a:off x="4988846" y="3740656"/>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5</a:t>
            </a:r>
          </a:p>
        </p:txBody>
      </p:sp>
      <p:sp>
        <p:nvSpPr>
          <p:cNvPr id="42" name="TextBox 41">
            <a:extLst>
              <a:ext uri="{FF2B5EF4-FFF2-40B4-BE49-F238E27FC236}">
                <a16:creationId xmlns:a16="http://schemas.microsoft.com/office/drawing/2014/main" id="{C48C47BC-D40B-412E-8B0A-66F088AECF80}"/>
              </a:ext>
            </a:extLst>
          </p:cNvPr>
          <p:cNvSpPr txBox="1"/>
          <p:nvPr/>
        </p:nvSpPr>
        <p:spPr>
          <a:xfrm>
            <a:off x="6182424" y="3802212"/>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6</a:t>
            </a:r>
          </a:p>
        </p:txBody>
      </p:sp>
      <p:sp>
        <p:nvSpPr>
          <p:cNvPr id="46" name="TextBox 45">
            <a:extLst>
              <a:ext uri="{FF2B5EF4-FFF2-40B4-BE49-F238E27FC236}">
                <a16:creationId xmlns:a16="http://schemas.microsoft.com/office/drawing/2014/main" id="{AFE91885-30CF-459A-A56A-F1172304F566}"/>
              </a:ext>
            </a:extLst>
          </p:cNvPr>
          <p:cNvSpPr txBox="1"/>
          <p:nvPr/>
        </p:nvSpPr>
        <p:spPr>
          <a:xfrm>
            <a:off x="6665194" y="1973440"/>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7</a:t>
            </a:r>
          </a:p>
        </p:txBody>
      </p:sp>
      <p:sp>
        <p:nvSpPr>
          <p:cNvPr id="47" name="TextBox 46">
            <a:extLst>
              <a:ext uri="{FF2B5EF4-FFF2-40B4-BE49-F238E27FC236}">
                <a16:creationId xmlns:a16="http://schemas.microsoft.com/office/drawing/2014/main" id="{8ECB568E-9C66-45D2-88D4-071C6B386CA6}"/>
              </a:ext>
            </a:extLst>
          </p:cNvPr>
          <p:cNvSpPr txBox="1"/>
          <p:nvPr/>
        </p:nvSpPr>
        <p:spPr>
          <a:xfrm>
            <a:off x="7671706" y="1381524"/>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8</a:t>
            </a:r>
          </a:p>
        </p:txBody>
      </p:sp>
      <p:sp>
        <p:nvSpPr>
          <p:cNvPr id="48" name="TextBox 47">
            <a:extLst>
              <a:ext uri="{FF2B5EF4-FFF2-40B4-BE49-F238E27FC236}">
                <a16:creationId xmlns:a16="http://schemas.microsoft.com/office/drawing/2014/main" id="{2E05DDB8-FADB-4D28-A234-F6B3131ED7F7}"/>
              </a:ext>
            </a:extLst>
          </p:cNvPr>
          <p:cNvSpPr txBox="1"/>
          <p:nvPr/>
        </p:nvSpPr>
        <p:spPr>
          <a:xfrm>
            <a:off x="8505198" y="1724072"/>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9</a:t>
            </a:r>
          </a:p>
        </p:txBody>
      </p:sp>
      <p:sp>
        <p:nvSpPr>
          <p:cNvPr id="49" name="TextBox 48">
            <a:extLst>
              <a:ext uri="{FF2B5EF4-FFF2-40B4-BE49-F238E27FC236}">
                <a16:creationId xmlns:a16="http://schemas.microsoft.com/office/drawing/2014/main" id="{D7FCE737-7BE1-4327-8753-F921ED7D6C78}"/>
              </a:ext>
            </a:extLst>
          </p:cNvPr>
          <p:cNvSpPr txBox="1"/>
          <p:nvPr/>
        </p:nvSpPr>
        <p:spPr>
          <a:xfrm>
            <a:off x="9248590" y="2600995"/>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10</a:t>
            </a:r>
          </a:p>
        </p:txBody>
      </p:sp>
      <p:sp>
        <p:nvSpPr>
          <p:cNvPr id="10" name="TextBox 9">
            <a:extLst>
              <a:ext uri="{FF2B5EF4-FFF2-40B4-BE49-F238E27FC236}">
                <a16:creationId xmlns:a16="http://schemas.microsoft.com/office/drawing/2014/main" id="{0B0931F9-4C75-4328-8712-AAA75C9D5253}"/>
              </a:ext>
            </a:extLst>
          </p:cNvPr>
          <p:cNvSpPr txBox="1"/>
          <p:nvPr/>
        </p:nvSpPr>
        <p:spPr>
          <a:xfrm>
            <a:off x="9818111" y="6483513"/>
            <a:ext cx="2373889"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doigt</a:t>
            </a:r>
            <a:r>
              <a:rPr lang="en-GB" sz="2000" dirty="0">
                <a:solidFill>
                  <a:srgbClr val="002060"/>
                </a:solidFill>
                <a:latin typeface="Century Gothic" panose="020B0502020202020204" pitchFamily="34" charset="0"/>
              </a:rPr>
              <a:t> - finger</a:t>
            </a:r>
          </a:p>
        </p:txBody>
      </p:sp>
    </p:spTree>
    <p:extLst>
      <p:ext uri="{BB962C8B-B14F-4D97-AF65-F5344CB8AC3E}">
        <p14:creationId xmlns:p14="http://schemas.microsoft.com/office/powerpoint/2010/main" val="35822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5" grpId="0"/>
      <p:bldP spid="38" grpId="0"/>
      <p:bldP spid="39" grpId="0"/>
      <p:bldP spid="40" grpId="0"/>
      <p:bldP spid="41" grpId="0"/>
      <p:bldP spid="42" grpId="0"/>
      <p:bldP spid="46" grpId="0"/>
      <p:bldP spid="47" grpId="0"/>
      <p:bldP spid="48"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pic>
        <p:nvPicPr>
          <p:cNvPr id="36" name="Picture 3" descr="11954409101281969685johnny_automatic_cartoon_dog">
            <a:extLst>
              <a:ext uri="{FF2B5EF4-FFF2-40B4-BE49-F238E27FC236}">
                <a16:creationId xmlns:a16="http://schemas.microsoft.com/office/drawing/2014/main" id="{5FE9A65F-457C-4BCA-8752-0C1A501ECC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8797" y="2456690"/>
            <a:ext cx="1512242" cy="271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378CCEB7-37C8-4620-912A-84EA62C6846B}"/>
              </a:ext>
            </a:extLst>
          </p:cNvPr>
          <p:cNvSpPr txBox="1"/>
          <p:nvPr/>
        </p:nvSpPr>
        <p:spPr>
          <a:xfrm>
            <a:off x="6874464" y="1432965"/>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un </a:t>
            </a:r>
            <a:r>
              <a:rPr lang="en-GB" sz="3600" dirty="0" err="1">
                <a:solidFill>
                  <a:srgbClr val="002060"/>
                </a:solidFill>
                <a:latin typeface="Century Gothic" panose="020B0502020202020204" pitchFamily="34" charset="0"/>
                <a:cs typeface="Arial" panose="020B0604020202020204" pitchFamily="34" charset="0"/>
              </a:rPr>
              <a:t>chien</a:t>
            </a:r>
            <a:r>
              <a:rPr lang="en-GB" sz="3600" dirty="0">
                <a:solidFill>
                  <a:srgbClr val="002060"/>
                </a:solidFill>
                <a:latin typeface="Century Gothic" panose="020B0502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0E4DFB3-B796-40AE-92D2-F5ED56C05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0104" y="1357810"/>
            <a:ext cx="2231229" cy="2197761"/>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6874464" y="2752063"/>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a:t>
            </a:r>
            <a:r>
              <a:rPr lang="en-GB" sz="3600" dirty="0" err="1">
                <a:solidFill>
                  <a:srgbClr val="002060"/>
                </a:solidFill>
                <a:latin typeface="Century Gothic" panose="020B0502020202020204" pitchFamily="34" charset="0"/>
                <a:cs typeface="Arial" panose="020B0604020202020204" pitchFamily="34" charset="0"/>
              </a:rPr>
              <a:t>deux</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[1/6]</a:t>
            </a:r>
          </a:p>
        </p:txBody>
      </p:sp>
    </p:spTree>
    <p:extLst>
      <p:ext uri="{BB962C8B-B14F-4D97-AF65-F5344CB8AC3E}">
        <p14:creationId xmlns:p14="http://schemas.microsoft.com/office/powerpoint/2010/main" val="19364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408521" y="1565515"/>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cinq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[2/6]</a:t>
            </a:r>
          </a:p>
        </p:txBody>
      </p:sp>
      <p:pic>
        <p:nvPicPr>
          <p:cNvPr id="12" name="Picture 3" descr="11954409101281969685johnny_automatic_cartoon_dog">
            <a:extLst>
              <a:ext uri="{FF2B5EF4-FFF2-40B4-BE49-F238E27FC236}">
                <a16:creationId xmlns:a16="http://schemas.microsoft.com/office/drawing/2014/main" id="{2BFAE01E-EB1B-4D6B-B440-9BC848144A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252" y="2581070"/>
            <a:ext cx="12271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7211F6D-A893-4FC2-AB3F-0E3BF62A65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3808" y="2588346"/>
            <a:ext cx="2231229" cy="2197761"/>
          </a:xfrm>
          <a:prstGeom prst="rect">
            <a:avLst/>
          </a:prstGeom>
        </p:spPr>
      </p:pic>
      <p:pic>
        <p:nvPicPr>
          <p:cNvPr id="14" name="Picture 13">
            <a:extLst>
              <a:ext uri="{FF2B5EF4-FFF2-40B4-BE49-F238E27FC236}">
                <a16:creationId xmlns:a16="http://schemas.microsoft.com/office/drawing/2014/main" id="{CB79A1C9-1684-4BB3-90F8-5729D18E8A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96" y="2443836"/>
            <a:ext cx="1850251" cy="2479503"/>
          </a:xfrm>
          <a:prstGeom prst="rect">
            <a:avLst/>
          </a:prstGeom>
        </p:spPr>
      </p:pic>
      <p:pic>
        <p:nvPicPr>
          <p:cNvPr id="15" name="Picture 14">
            <a:extLst>
              <a:ext uri="{FF2B5EF4-FFF2-40B4-BE49-F238E27FC236}">
                <a16:creationId xmlns:a16="http://schemas.microsoft.com/office/drawing/2014/main" id="{D4E92EDB-56DD-4CAD-AC62-ECCD4DD43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6817" y="2694385"/>
            <a:ext cx="1669742" cy="1925381"/>
          </a:xfrm>
          <a:prstGeom prst="rect">
            <a:avLst/>
          </a:prstGeom>
        </p:spPr>
      </p:pic>
      <p:pic>
        <p:nvPicPr>
          <p:cNvPr id="16" name="Picture 15">
            <a:extLst>
              <a:ext uri="{FF2B5EF4-FFF2-40B4-BE49-F238E27FC236}">
                <a16:creationId xmlns:a16="http://schemas.microsoft.com/office/drawing/2014/main" id="{1B0FF808-F90D-4015-AF8B-8C1E275BFC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4596" y="2720896"/>
            <a:ext cx="1523846" cy="1916059"/>
          </a:xfrm>
          <a:prstGeom prst="rect">
            <a:avLst/>
          </a:prstGeom>
        </p:spPr>
      </p:pic>
    </p:spTree>
    <p:extLst>
      <p:ext uri="{BB962C8B-B14F-4D97-AF65-F5344CB8AC3E}">
        <p14:creationId xmlns:p14="http://schemas.microsoft.com/office/powerpoint/2010/main" val="16962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7267508" y="4540328"/>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cinq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[3/6]</a:t>
            </a:r>
          </a:p>
        </p:txBody>
      </p:sp>
      <p:pic>
        <p:nvPicPr>
          <p:cNvPr id="17" name="Picture 3" descr="11954409101281969685johnny_automatic_cartoon_dog">
            <a:extLst>
              <a:ext uri="{FF2B5EF4-FFF2-40B4-BE49-F238E27FC236}">
                <a16:creationId xmlns:a16="http://schemas.microsoft.com/office/drawing/2014/main" id="{ECE3690E-546B-471B-BA4A-CDCDCA0990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37" y="3277390"/>
            <a:ext cx="12271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71D95E3-B2D7-4F82-A645-BE0E9F893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357" y="1930712"/>
            <a:ext cx="1820227" cy="1792924"/>
          </a:xfrm>
          <a:prstGeom prst="rect">
            <a:avLst/>
          </a:prstGeom>
        </p:spPr>
      </p:pic>
      <p:pic>
        <p:nvPicPr>
          <p:cNvPr id="21" name="Picture 20">
            <a:extLst>
              <a:ext uri="{FF2B5EF4-FFF2-40B4-BE49-F238E27FC236}">
                <a16:creationId xmlns:a16="http://schemas.microsoft.com/office/drawing/2014/main" id="{3E47E94E-0196-4119-A32E-B263D81171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545" y="2983809"/>
            <a:ext cx="1402656" cy="1879685"/>
          </a:xfrm>
          <a:prstGeom prst="rect">
            <a:avLst/>
          </a:prstGeom>
        </p:spPr>
      </p:pic>
      <p:pic>
        <p:nvPicPr>
          <p:cNvPr id="25" name="Picture 24">
            <a:extLst>
              <a:ext uri="{FF2B5EF4-FFF2-40B4-BE49-F238E27FC236}">
                <a16:creationId xmlns:a16="http://schemas.microsoft.com/office/drawing/2014/main" id="{326A1E8E-1639-4631-AB7B-1D975B77C6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2199" y="1123294"/>
            <a:ext cx="1669742" cy="1925381"/>
          </a:xfrm>
          <a:prstGeom prst="rect">
            <a:avLst/>
          </a:prstGeom>
        </p:spPr>
      </p:pic>
      <p:pic>
        <p:nvPicPr>
          <p:cNvPr id="26" name="Picture 25">
            <a:extLst>
              <a:ext uri="{FF2B5EF4-FFF2-40B4-BE49-F238E27FC236}">
                <a16:creationId xmlns:a16="http://schemas.microsoft.com/office/drawing/2014/main" id="{39C1EDA5-F25A-4685-80CF-0FBD0D8175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6056" y="4466919"/>
            <a:ext cx="1523846" cy="1916059"/>
          </a:xfrm>
          <a:prstGeom prst="rect">
            <a:avLst/>
          </a:prstGeom>
        </p:spPr>
      </p:pic>
      <p:pic>
        <p:nvPicPr>
          <p:cNvPr id="27" name="Picture 26">
            <a:extLst>
              <a:ext uri="{FF2B5EF4-FFF2-40B4-BE49-F238E27FC236}">
                <a16:creationId xmlns:a16="http://schemas.microsoft.com/office/drawing/2014/main" id="{F7639217-6BB8-48E8-A372-FD6E32C6C6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4787" y="1420305"/>
            <a:ext cx="1615038" cy="1835270"/>
          </a:xfrm>
          <a:prstGeom prst="rect">
            <a:avLst/>
          </a:prstGeom>
        </p:spPr>
      </p:pic>
      <p:pic>
        <p:nvPicPr>
          <p:cNvPr id="28" name="Picture 27">
            <a:extLst>
              <a:ext uri="{FF2B5EF4-FFF2-40B4-BE49-F238E27FC236}">
                <a16:creationId xmlns:a16="http://schemas.microsoft.com/office/drawing/2014/main" id="{10C8BB4D-BB93-4271-B55B-293564FB20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1" y="989249"/>
            <a:ext cx="1992491" cy="1726825"/>
          </a:xfrm>
          <a:prstGeom prst="rect">
            <a:avLst/>
          </a:prstGeom>
        </p:spPr>
      </p:pic>
      <p:pic>
        <p:nvPicPr>
          <p:cNvPr id="29" name="Picture 28">
            <a:extLst>
              <a:ext uri="{FF2B5EF4-FFF2-40B4-BE49-F238E27FC236}">
                <a16:creationId xmlns:a16="http://schemas.microsoft.com/office/drawing/2014/main" id="{0753A565-80DB-4963-993A-5534BA8761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8678" y="4997820"/>
            <a:ext cx="2534479" cy="1630515"/>
          </a:xfrm>
          <a:prstGeom prst="rect">
            <a:avLst/>
          </a:prstGeom>
        </p:spPr>
      </p:pic>
      <p:pic>
        <p:nvPicPr>
          <p:cNvPr id="30" name="Picture 29">
            <a:extLst>
              <a:ext uri="{FF2B5EF4-FFF2-40B4-BE49-F238E27FC236}">
                <a16:creationId xmlns:a16="http://schemas.microsoft.com/office/drawing/2014/main" id="{385D13C0-C65C-4A49-9A2C-18B1FE3239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68707" y="47201"/>
            <a:ext cx="1773225" cy="1303321"/>
          </a:xfrm>
          <a:prstGeom prst="rect">
            <a:avLst/>
          </a:prstGeom>
        </p:spPr>
      </p:pic>
      <p:sp>
        <p:nvSpPr>
          <p:cNvPr id="31" name="TextBox 30">
            <a:extLst>
              <a:ext uri="{FF2B5EF4-FFF2-40B4-BE49-F238E27FC236}">
                <a16:creationId xmlns:a16="http://schemas.microsoft.com/office/drawing/2014/main" id="{1DC68386-102E-4210-908E-5330408F29F9}"/>
              </a:ext>
            </a:extLst>
          </p:cNvPr>
          <p:cNvSpPr txBox="1"/>
          <p:nvPr/>
        </p:nvSpPr>
        <p:spPr>
          <a:xfrm>
            <a:off x="7267508" y="5183041"/>
            <a:ext cx="3239911"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et un chat.</a:t>
            </a:r>
          </a:p>
        </p:txBody>
      </p:sp>
    </p:spTree>
    <p:extLst>
      <p:ext uri="{BB962C8B-B14F-4D97-AF65-F5344CB8AC3E}">
        <p14:creationId xmlns:p14="http://schemas.microsoft.com/office/powerpoint/2010/main" val="19055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627479" y="4629443"/>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trois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[4/6]</a:t>
            </a:r>
          </a:p>
        </p:txBody>
      </p:sp>
      <p:pic>
        <p:nvPicPr>
          <p:cNvPr id="19" name="Picture 18">
            <a:extLst>
              <a:ext uri="{FF2B5EF4-FFF2-40B4-BE49-F238E27FC236}">
                <a16:creationId xmlns:a16="http://schemas.microsoft.com/office/drawing/2014/main" id="{6C5A6688-E6F0-4494-972B-C94F9BFE7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980" y="1423542"/>
            <a:ext cx="2232248" cy="2536645"/>
          </a:xfrm>
          <a:prstGeom prst="rect">
            <a:avLst/>
          </a:prstGeom>
        </p:spPr>
      </p:pic>
      <p:pic>
        <p:nvPicPr>
          <p:cNvPr id="32" name="Picture 31">
            <a:extLst>
              <a:ext uri="{FF2B5EF4-FFF2-40B4-BE49-F238E27FC236}">
                <a16:creationId xmlns:a16="http://schemas.microsoft.com/office/drawing/2014/main" id="{DC87B3D9-B9E7-4BAD-A020-7E071402B8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5905" y="1582226"/>
            <a:ext cx="1929197" cy="2958102"/>
          </a:xfrm>
          <a:prstGeom prst="rect">
            <a:avLst/>
          </a:prstGeom>
        </p:spPr>
      </p:pic>
      <p:pic>
        <p:nvPicPr>
          <p:cNvPr id="33" name="Picture 32">
            <a:extLst>
              <a:ext uri="{FF2B5EF4-FFF2-40B4-BE49-F238E27FC236}">
                <a16:creationId xmlns:a16="http://schemas.microsoft.com/office/drawing/2014/main" id="{F82F99CD-1C5B-40C0-B741-54283F460F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8544" y="2359647"/>
            <a:ext cx="2594418" cy="1945814"/>
          </a:xfrm>
          <a:prstGeom prst="rect">
            <a:avLst/>
          </a:prstGeom>
        </p:spPr>
      </p:pic>
    </p:spTree>
    <p:extLst>
      <p:ext uri="{BB962C8B-B14F-4D97-AF65-F5344CB8AC3E}">
        <p14:creationId xmlns:p14="http://schemas.microsoft.com/office/powerpoint/2010/main" val="39900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57357" y="954287"/>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sept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[5/6]</a:t>
            </a:r>
          </a:p>
        </p:txBody>
      </p:sp>
      <p:pic>
        <p:nvPicPr>
          <p:cNvPr id="12" name="Picture 11">
            <a:extLst>
              <a:ext uri="{FF2B5EF4-FFF2-40B4-BE49-F238E27FC236}">
                <a16:creationId xmlns:a16="http://schemas.microsoft.com/office/drawing/2014/main" id="{E6AD0AC4-9BA3-43D9-9486-B5B5284C7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7780" y="1813839"/>
            <a:ext cx="2232248" cy="2536645"/>
          </a:xfrm>
          <a:prstGeom prst="rect">
            <a:avLst/>
          </a:prstGeom>
        </p:spPr>
      </p:pic>
      <p:pic>
        <p:nvPicPr>
          <p:cNvPr id="13" name="Picture 12">
            <a:extLst>
              <a:ext uri="{FF2B5EF4-FFF2-40B4-BE49-F238E27FC236}">
                <a16:creationId xmlns:a16="http://schemas.microsoft.com/office/drawing/2014/main" id="{F24E357E-9C90-4F31-B328-3E82F80F2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0996" y="1676818"/>
            <a:ext cx="2594418" cy="1945814"/>
          </a:xfrm>
          <a:prstGeom prst="rect">
            <a:avLst/>
          </a:prstGeom>
        </p:spPr>
      </p:pic>
      <p:pic>
        <p:nvPicPr>
          <p:cNvPr id="14" name="Picture 13">
            <a:extLst>
              <a:ext uri="{FF2B5EF4-FFF2-40B4-BE49-F238E27FC236}">
                <a16:creationId xmlns:a16="http://schemas.microsoft.com/office/drawing/2014/main" id="{1A817432-56DD-4B0E-A568-7A57CD1028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6674" y="4059338"/>
            <a:ext cx="1722313" cy="2300297"/>
          </a:xfrm>
          <a:prstGeom prst="rect">
            <a:avLst/>
          </a:prstGeom>
        </p:spPr>
      </p:pic>
      <p:pic>
        <p:nvPicPr>
          <p:cNvPr id="15" name="Picture 14">
            <a:extLst>
              <a:ext uri="{FF2B5EF4-FFF2-40B4-BE49-F238E27FC236}">
                <a16:creationId xmlns:a16="http://schemas.microsoft.com/office/drawing/2014/main" id="{0E7BBEB8-358A-496E-A8D6-3ACC8B34BD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5946" y="4242383"/>
            <a:ext cx="1374233" cy="1997353"/>
          </a:xfrm>
          <a:prstGeom prst="rect">
            <a:avLst/>
          </a:prstGeom>
        </p:spPr>
      </p:pic>
      <p:pic>
        <p:nvPicPr>
          <p:cNvPr id="16" name="Picture 15">
            <a:extLst>
              <a:ext uri="{FF2B5EF4-FFF2-40B4-BE49-F238E27FC236}">
                <a16:creationId xmlns:a16="http://schemas.microsoft.com/office/drawing/2014/main" id="{39A9934F-C763-46C2-8012-C53DAD78C8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4425" y="4704104"/>
            <a:ext cx="1986710" cy="1735060"/>
          </a:xfrm>
          <a:prstGeom prst="rect">
            <a:avLst/>
          </a:prstGeom>
        </p:spPr>
      </p:pic>
      <p:pic>
        <p:nvPicPr>
          <p:cNvPr id="17" name="Picture 16">
            <a:extLst>
              <a:ext uri="{FF2B5EF4-FFF2-40B4-BE49-F238E27FC236}">
                <a16:creationId xmlns:a16="http://schemas.microsoft.com/office/drawing/2014/main" id="{A35DAD65-4379-4BD0-9BD8-0D6A1B03ED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6243" y="2347925"/>
            <a:ext cx="2481899" cy="1774559"/>
          </a:xfrm>
          <a:prstGeom prst="rect">
            <a:avLst/>
          </a:prstGeom>
        </p:spPr>
      </p:pic>
      <p:pic>
        <p:nvPicPr>
          <p:cNvPr id="18" name="Picture 17">
            <a:extLst>
              <a:ext uri="{FF2B5EF4-FFF2-40B4-BE49-F238E27FC236}">
                <a16:creationId xmlns:a16="http://schemas.microsoft.com/office/drawing/2014/main" id="{4424EA44-055A-4DC1-835C-A29984415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9045" y="3762008"/>
            <a:ext cx="1929197" cy="2958102"/>
          </a:xfrm>
          <a:prstGeom prst="rect">
            <a:avLst/>
          </a:prstGeom>
        </p:spPr>
      </p:pic>
    </p:spTree>
    <p:extLst>
      <p:ext uri="{BB962C8B-B14F-4D97-AF65-F5344CB8AC3E}">
        <p14:creationId xmlns:p14="http://schemas.microsoft.com/office/powerpoint/2010/main" val="255083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57357" y="954287"/>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a:t>
            </a:r>
            <a:r>
              <a:rPr lang="en-GB" sz="3600" dirty="0" err="1">
                <a:solidFill>
                  <a:srgbClr val="002060"/>
                </a:solidFill>
                <a:latin typeface="Century Gothic" panose="020B0502020202020204" pitchFamily="34" charset="0"/>
                <a:cs typeface="Arial" panose="020B0604020202020204" pitchFamily="34" charset="0"/>
              </a:rPr>
              <a:t>quatre</a:t>
            </a:r>
            <a:r>
              <a:rPr lang="en-GB" sz="3600" dirty="0">
                <a:solidFill>
                  <a:srgbClr val="002060"/>
                </a:solidFill>
                <a:latin typeface="Century Gothic" panose="020B0502020202020204" pitchFamily="34" charset="0"/>
                <a:cs typeface="Arial" panose="020B0604020202020204" pitchFamily="34" charset="0"/>
              </a:rPr>
              <a:t>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[6/6]</a:t>
            </a:r>
          </a:p>
        </p:txBody>
      </p:sp>
      <p:pic>
        <p:nvPicPr>
          <p:cNvPr id="12" name="Picture 11">
            <a:extLst>
              <a:ext uri="{FF2B5EF4-FFF2-40B4-BE49-F238E27FC236}">
                <a16:creationId xmlns:a16="http://schemas.microsoft.com/office/drawing/2014/main" id="{E6AD0AC4-9BA3-43D9-9486-B5B5284C7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1424188"/>
            <a:ext cx="2232248" cy="2536645"/>
          </a:xfrm>
          <a:prstGeom prst="rect">
            <a:avLst/>
          </a:prstGeom>
        </p:spPr>
      </p:pic>
      <p:pic>
        <p:nvPicPr>
          <p:cNvPr id="19" name="Picture 18">
            <a:extLst>
              <a:ext uri="{FF2B5EF4-FFF2-40B4-BE49-F238E27FC236}">
                <a16:creationId xmlns:a16="http://schemas.microsoft.com/office/drawing/2014/main" id="{C674D249-98EA-4C8C-B1BF-AC4241F7DC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02" y="3616150"/>
            <a:ext cx="3357267" cy="2999158"/>
          </a:xfrm>
          <a:prstGeom prst="rect">
            <a:avLst/>
          </a:prstGeom>
        </p:spPr>
      </p:pic>
      <p:pic>
        <p:nvPicPr>
          <p:cNvPr id="20" name="Picture 19">
            <a:extLst>
              <a:ext uri="{FF2B5EF4-FFF2-40B4-BE49-F238E27FC236}">
                <a16:creationId xmlns:a16="http://schemas.microsoft.com/office/drawing/2014/main" id="{0ABB682B-EC34-4FE9-9440-3C6CEB4FFC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4828" y="3844115"/>
            <a:ext cx="3001292" cy="2771193"/>
          </a:xfrm>
          <a:prstGeom prst="rect">
            <a:avLst/>
          </a:prstGeom>
        </p:spPr>
      </p:pic>
      <p:pic>
        <p:nvPicPr>
          <p:cNvPr id="21" name="Picture 20">
            <a:extLst>
              <a:ext uri="{FF2B5EF4-FFF2-40B4-BE49-F238E27FC236}">
                <a16:creationId xmlns:a16="http://schemas.microsoft.com/office/drawing/2014/main" id="{0973A552-4F0F-439A-9BC6-772CE759D4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2499" y="3249174"/>
            <a:ext cx="3168352" cy="3179019"/>
          </a:xfrm>
          <a:prstGeom prst="rect">
            <a:avLst/>
          </a:prstGeom>
        </p:spPr>
      </p:pic>
    </p:spTree>
    <p:extLst>
      <p:ext uri="{BB962C8B-B14F-4D97-AF65-F5344CB8AC3E}">
        <p14:creationId xmlns:p14="http://schemas.microsoft.com/office/powerpoint/2010/main" val="8190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443410" y="1091116"/>
            <a:ext cx="1602429"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03210" y="1091116"/>
            <a:ext cx="184263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3_0.wav"/>
            </a:hlinkClick>
            <a:extLst>
              <a:ext uri="{FF2B5EF4-FFF2-40B4-BE49-F238E27FC236}">
                <a16:creationId xmlns:a16="http://schemas.microsoft.com/office/drawing/2014/main" id="{BBAAF609-23D8-441F-833E-F7FC3B5DDCCB}"/>
              </a:ext>
            </a:extLst>
          </p:cNvPr>
          <p:cNvSpPr txBox="1"/>
          <p:nvPr/>
        </p:nvSpPr>
        <p:spPr>
          <a:xfrm>
            <a:off x="180896" y="176493"/>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identifie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les mots.</a:t>
            </a:r>
          </a:p>
        </p:txBody>
      </p:sp>
      <p:grpSp>
        <p:nvGrpSpPr>
          <p:cNvPr id="7" name="Group 6">
            <a:extLst>
              <a:ext uri="{FF2B5EF4-FFF2-40B4-BE49-F238E27FC236}">
                <a16:creationId xmlns:a16="http://schemas.microsoft.com/office/drawing/2014/main" id="{73DC5006-1F71-4CFD-AE98-7977AF6E5FAC}"/>
              </a:ext>
            </a:extLst>
          </p:cNvPr>
          <p:cNvGrpSpPr/>
          <p:nvPr/>
        </p:nvGrpSpPr>
        <p:grpSpPr>
          <a:xfrm>
            <a:off x="190113" y="2239998"/>
            <a:ext cx="11811774" cy="938691"/>
            <a:chOff x="183539" y="5184567"/>
            <a:chExt cx="11811774" cy="870254"/>
          </a:xfrm>
          <a:solidFill>
            <a:schemeClr val="accent3">
              <a:lumMod val="20000"/>
              <a:lumOff val="80000"/>
            </a:schemeClr>
          </a:solidFill>
        </p:grpSpPr>
        <p:sp>
          <p:nvSpPr>
            <p:cNvPr id="8" name="Flowchart: Punched Tape 7">
              <a:extLst>
                <a:ext uri="{FF2B5EF4-FFF2-40B4-BE49-F238E27FC236}">
                  <a16:creationId xmlns:a16="http://schemas.microsoft.com/office/drawing/2014/main" id="{AEA5AD51-4651-4C23-A6F1-A331AB66D6FA}"/>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Flowchart: Punched Tape 8">
              <a:extLst>
                <a:ext uri="{FF2B5EF4-FFF2-40B4-BE49-F238E27FC236}">
                  <a16:creationId xmlns:a16="http://schemas.microsoft.com/office/drawing/2014/main" id="{FB7DDD76-9568-4ABD-8E07-318474D686CA}"/>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Flowchart: Punched Tape 9">
              <a:extLst>
                <a:ext uri="{FF2B5EF4-FFF2-40B4-BE49-F238E27FC236}">
                  <a16:creationId xmlns:a16="http://schemas.microsoft.com/office/drawing/2014/main" id="{7CF51957-6F39-4290-BB66-80CDAD7DB2B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Flowchart: Punched Tape 10">
              <a:extLst>
                <a:ext uri="{FF2B5EF4-FFF2-40B4-BE49-F238E27FC236}">
                  <a16:creationId xmlns:a16="http://schemas.microsoft.com/office/drawing/2014/main" id="{FE5E613E-AE0E-4E3F-AA19-7E499E928618}"/>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Flowchart: Punched Tape 11">
              <a:extLst>
                <a:ext uri="{FF2B5EF4-FFF2-40B4-BE49-F238E27FC236}">
                  <a16:creationId xmlns:a16="http://schemas.microsoft.com/office/drawing/2014/main" id="{1A95FA4B-0825-4A81-9370-7D90433DC330}"/>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Flowchart: Punched Tape 13">
              <a:extLst>
                <a:ext uri="{FF2B5EF4-FFF2-40B4-BE49-F238E27FC236}">
                  <a16:creationId xmlns:a16="http://schemas.microsoft.com/office/drawing/2014/main" id="{FD69B41D-9033-49BE-82EE-46FADF524B3C}"/>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E45CBE84-CBA4-4ADA-9383-C169FBFFAA32}"/>
              </a:ext>
            </a:extLst>
          </p:cNvPr>
          <p:cNvGrpSpPr/>
          <p:nvPr/>
        </p:nvGrpSpPr>
        <p:grpSpPr>
          <a:xfrm>
            <a:off x="190113" y="2956965"/>
            <a:ext cx="11811774" cy="938691"/>
            <a:chOff x="183539" y="5184567"/>
            <a:chExt cx="11811774" cy="870254"/>
          </a:xfrm>
          <a:solidFill>
            <a:srgbClr val="CAEAF2"/>
          </a:solidFill>
        </p:grpSpPr>
        <p:sp>
          <p:nvSpPr>
            <p:cNvPr id="16" name="Flowchart: Punched Tape 15">
              <a:extLst>
                <a:ext uri="{FF2B5EF4-FFF2-40B4-BE49-F238E27FC236}">
                  <a16:creationId xmlns:a16="http://schemas.microsoft.com/office/drawing/2014/main" id="{853DC626-689C-46AD-8CE3-63B2ED4C6EF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Flowchart: Punched Tape 16">
              <a:extLst>
                <a:ext uri="{FF2B5EF4-FFF2-40B4-BE49-F238E27FC236}">
                  <a16:creationId xmlns:a16="http://schemas.microsoft.com/office/drawing/2014/main" id="{68A17AF7-A495-4F11-8761-8268198B398E}"/>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Flowchart: Punched Tape 17">
              <a:extLst>
                <a:ext uri="{FF2B5EF4-FFF2-40B4-BE49-F238E27FC236}">
                  <a16:creationId xmlns:a16="http://schemas.microsoft.com/office/drawing/2014/main" id="{0C52CFD2-34BF-4389-852C-8E5AD8FF79D3}"/>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Flowchart: Punched Tape 18">
              <a:extLst>
                <a:ext uri="{FF2B5EF4-FFF2-40B4-BE49-F238E27FC236}">
                  <a16:creationId xmlns:a16="http://schemas.microsoft.com/office/drawing/2014/main" id="{BDDDBA14-EF03-4B5E-A84F-31F6FE560BC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Flowchart: Punched Tape 19">
              <a:extLst>
                <a:ext uri="{FF2B5EF4-FFF2-40B4-BE49-F238E27FC236}">
                  <a16:creationId xmlns:a16="http://schemas.microsoft.com/office/drawing/2014/main" id="{FC19E159-D9A8-4881-8AA3-62A829587A14}"/>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Flowchart: Punched Tape 20">
              <a:extLst>
                <a:ext uri="{FF2B5EF4-FFF2-40B4-BE49-F238E27FC236}">
                  <a16:creationId xmlns:a16="http://schemas.microsoft.com/office/drawing/2014/main" id="{3F94C3AA-716C-47D4-8CD5-3A179DCEACC2}"/>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00D3226F-DA65-4422-BBE0-1FDE29BEA70B}"/>
              </a:ext>
            </a:extLst>
          </p:cNvPr>
          <p:cNvGrpSpPr/>
          <p:nvPr/>
        </p:nvGrpSpPr>
        <p:grpSpPr>
          <a:xfrm>
            <a:off x="196938" y="3690009"/>
            <a:ext cx="11811774" cy="938691"/>
            <a:chOff x="183539" y="5184567"/>
            <a:chExt cx="11811774" cy="870254"/>
          </a:xfrm>
          <a:solidFill>
            <a:srgbClr val="B5E2ED"/>
          </a:solidFill>
        </p:grpSpPr>
        <p:sp>
          <p:nvSpPr>
            <p:cNvPr id="23" name="Flowchart: Punched Tape 22">
              <a:extLst>
                <a:ext uri="{FF2B5EF4-FFF2-40B4-BE49-F238E27FC236}">
                  <a16:creationId xmlns:a16="http://schemas.microsoft.com/office/drawing/2014/main" id="{AD8AAA00-09A7-4764-8C9E-089D9AC415B8}"/>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Flowchart: Punched Tape 23">
              <a:extLst>
                <a:ext uri="{FF2B5EF4-FFF2-40B4-BE49-F238E27FC236}">
                  <a16:creationId xmlns:a16="http://schemas.microsoft.com/office/drawing/2014/main" id="{FAB6A29D-B387-4B6A-B0BC-0B0248CD17B5}"/>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Flowchart: Punched Tape 24">
              <a:extLst>
                <a:ext uri="{FF2B5EF4-FFF2-40B4-BE49-F238E27FC236}">
                  <a16:creationId xmlns:a16="http://schemas.microsoft.com/office/drawing/2014/main" id="{488835E7-B0B5-4F2B-B790-2870196025C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Flowchart: Punched Tape 25">
              <a:extLst>
                <a:ext uri="{FF2B5EF4-FFF2-40B4-BE49-F238E27FC236}">
                  <a16:creationId xmlns:a16="http://schemas.microsoft.com/office/drawing/2014/main" id="{11E6962F-5FAC-48A3-AFC2-3282F710C5D3}"/>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Flowchart: Punched Tape 26">
              <a:extLst>
                <a:ext uri="{FF2B5EF4-FFF2-40B4-BE49-F238E27FC236}">
                  <a16:creationId xmlns:a16="http://schemas.microsoft.com/office/drawing/2014/main" id="{E511D141-58CE-4FE7-A384-7A74C68E768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Flowchart: Punched Tape 27">
              <a:extLst>
                <a:ext uri="{FF2B5EF4-FFF2-40B4-BE49-F238E27FC236}">
                  <a16:creationId xmlns:a16="http://schemas.microsoft.com/office/drawing/2014/main" id="{A2CBB90C-FA1F-4F2A-97BA-F4B259B843EA}"/>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E0408D51-494F-49FC-961F-7688C2038C79}"/>
              </a:ext>
            </a:extLst>
          </p:cNvPr>
          <p:cNvGrpSpPr/>
          <p:nvPr/>
        </p:nvGrpSpPr>
        <p:grpSpPr>
          <a:xfrm>
            <a:off x="196938" y="4413396"/>
            <a:ext cx="11811774" cy="938691"/>
            <a:chOff x="183539" y="5184567"/>
            <a:chExt cx="11811774" cy="870254"/>
          </a:xfrm>
          <a:solidFill>
            <a:srgbClr val="9DD9E7"/>
          </a:solidFill>
        </p:grpSpPr>
        <p:sp>
          <p:nvSpPr>
            <p:cNvPr id="30" name="Flowchart: Punched Tape 29">
              <a:extLst>
                <a:ext uri="{FF2B5EF4-FFF2-40B4-BE49-F238E27FC236}">
                  <a16:creationId xmlns:a16="http://schemas.microsoft.com/office/drawing/2014/main" id="{A38ED889-F505-4803-9259-C29589718B6C}"/>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Flowchart: Punched Tape 33">
              <a:extLst>
                <a:ext uri="{FF2B5EF4-FFF2-40B4-BE49-F238E27FC236}">
                  <a16:creationId xmlns:a16="http://schemas.microsoft.com/office/drawing/2014/main" id="{6296228F-945C-4451-A7AE-AEE1C4C0875F}"/>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Flowchart: Punched Tape 34">
              <a:extLst>
                <a:ext uri="{FF2B5EF4-FFF2-40B4-BE49-F238E27FC236}">
                  <a16:creationId xmlns:a16="http://schemas.microsoft.com/office/drawing/2014/main" id="{41E3B428-EF2D-4001-A8E0-44C857EAD3FC}"/>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Flowchart: Punched Tape 35">
              <a:extLst>
                <a:ext uri="{FF2B5EF4-FFF2-40B4-BE49-F238E27FC236}">
                  <a16:creationId xmlns:a16="http://schemas.microsoft.com/office/drawing/2014/main" id="{594D1D2F-017B-4E3B-80BB-32BCC6CB7F91}"/>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Flowchart: Punched Tape 36">
              <a:extLst>
                <a:ext uri="{FF2B5EF4-FFF2-40B4-BE49-F238E27FC236}">
                  <a16:creationId xmlns:a16="http://schemas.microsoft.com/office/drawing/2014/main" id="{5020D8E6-E424-4323-8420-151269F8A283}"/>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Flowchart: Punched Tape 37">
              <a:extLst>
                <a:ext uri="{FF2B5EF4-FFF2-40B4-BE49-F238E27FC236}">
                  <a16:creationId xmlns:a16="http://schemas.microsoft.com/office/drawing/2014/main" id="{82ECC9B8-95C5-4C56-B194-3D6CD0F0D2C7}"/>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9" name="Group 38">
            <a:extLst>
              <a:ext uri="{FF2B5EF4-FFF2-40B4-BE49-F238E27FC236}">
                <a16:creationId xmlns:a16="http://schemas.microsoft.com/office/drawing/2014/main" id="{5FA9A9B0-2EDD-445A-8DDC-7D18ACF1E3EE}"/>
              </a:ext>
            </a:extLst>
          </p:cNvPr>
          <p:cNvGrpSpPr/>
          <p:nvPr/>
        </p:nvGrpSpPr>
        <p:grpSpPr>
          <a:xfrm>
            <a:off x="198795" y="5120571"/>
            <a:ext cx="11811774" cy="938691"/>
            <a:chOff x="183539" y="5184567"/>
            <a:chExt cx="11811774" cy="870254"/>
          </a:xfrm>
          <a:solidFill>
            <a:srgbClr val="75C9DD"/>
          </a:solidFill>
        </p:grpSpPr>
        <p:sp>
          <p:nvSpPr>
            <p:cNvPr id="40" name="Flowchart: Punched Tape 39">
              <a:extLst>
                <a:ext uri="{FF2B5EF4-FFF2-40B4-BE49-F238E27FC236}">
                  <a16:creationId xmlns:a16="http://schemas.microsoft.com/office/drawing/2014/main" id="{74CF75AD-AA92-451F-98E6-21D634C96595}"/>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Flowchart: Punched Tape 40">
              <a:extLst>
                <a:ext uri="{FF2B5EF4-FFF2-40B4-BE49-F238E27FC236}">
                  <a16:creationId xmlns:a16="http://schemas.microsoft.com/office/drawing/2014/main" id="{91BB3FD1-0F0E-4727-9169-792DCE0EA820}"/>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Flowchart: Punched Tape 41">
              <a:extLst>
                <a:ext uri="{FF2B5EF4-FFF2-40B4-BE49-F238E27FC236}">
                  <a16:creationId xmlns:a16="http://schemas.microsoft.com/office/drawing/2014/main" id="{60E61B4E-6CBE-4B1E-9FF4-E3B2A0BA8152}"/>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Flowchart: Punched Tape 42">
              <a:extLst>
                <a:ext uri="{FF2B5EF4-FFF2-40B4-BE49-F238E27FC236}">
                  <a16:creationId xmlns:a16="http://schemas.microsoft.com/office/drawing/2014/main" id="{AF6ECDF9-5FA5-4CBE-9A91-5E0F8050C0E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Flowchart: Punched Tape 43">
              <a:extLst>
                <a:ext uri="{FF2B5EF4-FFF2-40B4-BE49-F238E27FC236}">
                  <a16:creationId xmlns:a16="http://schemas.microsoft.com/office/drawing/2014/main" id="{B753DF30-5705-4D1A-8BBC-88FAE532783D}"/>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Flowchart: Punched Tape 44">
              <a:extLst>
                <a:ext uri="{FF2B5EF4-FFF2-40B4-BE49-F238E27FC236}">
                  <a16:creationId xmlns:a16="http://schemas.microsoft.com/office/drawing/2014/main" id="{2F387E33-DBE3-4726-9B28-209347AE660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6" name="Group 45">
            <a:extLst>
              <a:ext uri="{FF2B5EF4-FFF2-40B4-BE49-F238E27FC236}">
                <a16:creationId xmlns:a16="http://schemas.microsoft.com/office/drawing/2014/main" id="{5DAB9A9F-26C2-4F84-BEE3-FA94299236C7}"/>
              </a:ext>
            </a:extLst>
          </p:cNvPr>
          <p:cNvGrpSpPr/>
          <p:nvPr/>
        </p:nvGrpSpPr>
        <p:grpSpPr>
          <a:xfrm>
            <a:off x="196938" y="5827746"/>
            <a:ext cx="11811774" cy="938691"/>
            <a:chOff x="183539" y="5184567"/>
            <a:chExt cx="11811774" cy="870254"/>
          </a:xfrm>
          <a:solidFill>
            <a:srgbClr val="5FC0D7"/>
          </a:solidFill>
        </p:grpSpPr>
        <p:sp>
          <p:nvSpPr>
            <p:cNvPr id="47" name="Flowchart: Punched Tape 46">
              <a:extLst>
                <a:ext uri="{FF2B5EF4-FFF2-40B4-BE49-F238E27FC236}">
                  <a16:creationId xmlns:a16="http://schemas.microsoft.com/office/drawing/2014/main" id="{EE1C780C-7032-4A4B-8D99-4880F5426B79}"/>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87905301-3599-4E90-83DC-5912FCA63D2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062389E4-DB9D-4A11-8A03-DE22310C504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Flowchart: Punched Tape 49">
              <a:extLst>
                <a:ext uri="{FF2B5EF4-FFF2-40B4-BE49-F238E27FC236}">
                  <a16:creationId xmlns:a16="http://schemas.microsoft.com/office/drawing/2014/main" id="{E78BDCFA-56A6-456C-9A7F-7B6488741A2C}"/>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9D81CA85-F2DD-48F5-A01B-EE3653E12635}"/>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Flowchart: Punched Tape 51">
              <a:extLst>
                <a:ext uri="{FF2B5EF4-FFF2-40B4-BE49-F238E27FC236}">
                  <a16:creationId xmlns:a16="http://schemas.microsoft.com/office/drawing/2014/main" id="{B80A42D2-8760-429F-865A-E853D2BBB585}"/>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extBox 2">
            <a:extLst>
              <a:ext uri="{FF2B5EF4-FFF2-40B4-BE49-F238E27FC236}">
                <a16:creationId xmlns:a16="http://schemas.microsoft.com/office/drawing/2014/main" id="{4DD4958D-A251-4DD7-8D34-DDA8AD92B8CD}"/>
              </a:ext>
            </a:extLst>
          </p:cNvPr>
          <p:cNvSpPr txBox="1"/>
          <p:nvPr/>
        </p:nvSpPr>
        <p:spPr>
          <a:xfrm>
            <a:off x="585309" y="3041492"/>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1. bon</a:t>
            </a:r>
          </a:p>
        </p:txBody>
      </p:sp>
      <p:sp>
        <p:nvSpPr>
          <p:cNvPr id="53" name="TextBox 52">
            <a:extLst>
              <a:ext uri="{FF2B5EF4-FFF2-40B4-BE49-F238E27FC236}">
                <a16:creationId xmlns:a16="http://schemas.microsoft.com/office/drawing/2014/main" id="{8A0817CD-A499-4DE9-A0B7-C0F4FF85FE4B}"/>
              </a:ext>
            </a:extLst>
          </p:cNvPr>
          <p:cNvSpPr txBox="1"/>
          <p:nvPr/>
        </p:nvSpPr>
        <p:spPr>
          <a:xfrm>
            <a:off x="3371197" y="2822847"/>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2. simple</a:t>
            </a:r>
          </a:p>
        </p:txBody>
      </p:sp>
      <p:sp>
        <p:nvSpPr>
          <p:cNvPr id="54" name="TextBox 53">
            <a:extLst>
              <a:ext uri="{FF2B5EF4-FFF2-40B4-BE49-F238E27FC236}">
                <a16:creationId xmlns:a16="http://schemas.microsoft.com/office/drawing/2014/main" id="{9041F4AD-A6C9-468E-BDE1-EEF52DA1C0AA}"/>
              </a:ext>
            </a:extLst>
          </p:cNvPr>
          <p:cNvSpPr txBox="1"/>
          <p:nvPr/>
        </p:nvSpPr>
        <p:spPr>
          <a:xfrm>
            <a:off x="6327423" y="2727968"/>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3. lapin</a:t>
            </a:r>
          </a:p>
        </p:txBody>
      </p:sp>
      <p:sp>
        <p:nvSpPr>
          <p:cNvPr id="55" name="TextBox 54">
            <a:extLst>
              <a:ext uri="{FF2B5EF4-FFF2-40B4-BE49-F238E27FC236}">
                <a16:creationId xmlns:a16="http://schemas.microsoft.com/office/drawing/2014/main" id="{4C2E5062-B9D8-427A-A6B7-46E942101220}"/>
              </a:ext>
            </a:extLst>
          </p:cNvPr>
          <p:cNvSpPr txBox="1"/>
          <p:nvPr/>
        </p:nvSpPr>
        <p:spPr>
          <a:xfrm>
            <a:off x="9811351" y="3143052"/>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4.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plein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EFF6479C-44FA-4ABD-9D35-DAA21D5D0DF4}"/>
              </a:ext>
            </a:extLst>
          </p:cNvPr>
          <p:cNvSpPr txBox="1"/>
          <p:nvPr/>
        </p:nvSpPr>
        <p:spPr>
          <a:xfrm>
            <a:off x="519813" y="4244817"/>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5. main</a:t>
            </a:r>
          </a:p>
        </p:txBody>
      </p:sp>
      <p:sp>
        <p:nvSpPr>
          <p:cNvPr id="57" name="TextBox 56">
            <a:extLst>
              <a:ext uri="{FF2B5EF4-FFF2-40B4-BE49-F238E27FC236}">
                <a16:creationId xmlns:a16="http://schemas.microsoft.com/office/drawing/2014/main" id="{0EEFEA4D-8EAB-49F7-B5DF-629D7D1D888E}"/>
              </a:ext>
            </a:extLst>
          </p:cNvPr>
          <p:cNvSpPr txBox="1"/>
          <p:nvPr/>
        </p:nvSpPr>
        <p:spPr>
          <a:xfrm>
            <a:off x="3621393" y="4062469"/>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6. certain</a:t>
            </a:r>
          </a:p>
        </p:txBody>
      </p:sp>
      <p:sp>
        <p:nvSpPr>
          <p:cNvPr id="58" name="TextBox 57">
            <a:extLst>
              <a:ext uri="{FF2B5EF4-FFF2-40B4-BE49-F238E27FC236}">
                <a16:creationId xmlns:a16="http://schemas.microsoft.com/office/drawing/2014/main" id="{D3C4BFEB-B319-44E8-8BA9-1B1425763ABC}"/>
              </a:ext>
            </a:extLst>
          </p:cNvPr>
          <p:cNvSpPr txBox="1"/>
          <p:nvPr/>
        </p:nvSpPr>
        <p:spPr>
          <a:xfrm>
            <a:off x="6479232" y="3954251"/>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7.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bain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17AA5925-3ED7-4BEE-8ADC-1DAD46931AE4}"/>
              </a:ext>
            </a:extLst>
          </p:cNvPr>
          <p:cNvSpPr txBox="1"/>
          <p:nvPr/>
        </p:nvSpPr>
        <p:spPr>
          <a:xfrm>
            <a:off x="9441975" y="4273774"/>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8.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humain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D987B185-EF33-4D1C-A6F0-B841CC87805B}"/>
              </a:ext>
            </a:extLst>
          </p:cNvPr>
          <p:cNvSpPr txBox="1"/>
          <p:nvPr/>
        </p:nvSpPr>
        <p:spPr>
          <a:xfrm>
            <a:off x="587263" y="5562764"/>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9.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insecte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F1BE59C5-D7C8-42B4-A0D0-B2E5485A68E5}"/>
              </a:ext>
            </a:extLst>
          </p:cNvPr>
          <p:cNvSpPr txBox="1"/>
          <p:nvPr/>
        </p:nvSpPr>
        <p:spPr>
          <a:xfrm>
            <a:off x="3621393" y="5439639"/>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10. prince</a:t>
            </a:r>
          </a:p>
        </p:txBody>
      </p:sp>
      <p:sp>
        <p:nvSpPr>
          <p:cNvPr id="62" name="TextBox 61">
            <a:extLst>
              <a:ext uri="{FF2B5EF4-FFF2-40B4-BE49-F238E27FC236}">
                <a16:creationId xmlns:a16="http://schemas.microsoft.com/office/drawing/2014/main" id="{B58EF72E-DFCA-47F9-A4A5-E47AF16550C8}"/>
              </a:ext>
            </a:extLst>
          </p:cNvPr>
          <p:cNvSpPr txBox="1"/>
          <p:nvPr/>
        </p:nvSpPr>
        <p:spPr>
          <a:xfrm>
            <a:off x="6490358" y="5327106"/>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11.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vingt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3D0BBDA6-E0E6-4EEF-9CB4-42D79F92D2C0}"/>
              </a:ext>
            </a:extLst>
          </p:cNvPr>
          <p:cNvSpPr txBox="1"/>
          <p:nvPr/>
        </p:nvSpPr>
        <p:spPr>
          <a:xfrm>
            <a:off x="9943556" y="5439639"/>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12. fin</a:t>
            </a:r>
          </a:p>
        </p:txBody>
      </p:sp>
      <p:sp>
        <p:nvSpPr>
          <p:cNvPr id="64" name="Rectangle 63">
            <a:hlinkClick r:id="" action="ppaction://noaction">
              <a:snd r:embed="rId5" name="3_1.wav"/>
            </a:hlinkClick>
            <a:extLst>
              <a:ext uri="{FF2B5EF4-FFF2-40B4-BE49-F238E27FC236}">
                <a16:creationId xmlns:a16="http://schemas.microsoft.com/office/drawing/2014/main" id="{73A1D123-94C5-469E-A325-692B826B989D}"/>
              </a:ext>
            </a:extLst>
          </p:cNvPr>
          <p:cNvSpPr/>
          <p:nvPr/>
        </p:nvSpPr>
        <p:spPr>
          <a:xfrm>
            <a:off x="1440261" y="90006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65" name="Rectangle 64">
            <a:hlinkClick r:id="" action="ppaction://noaction">
              <a:snd r:embed="rId6" name="3_2.wav"/>
            </a:hlinkClick>
            <a:extLst>
              <a:ext uri="{FF2B5EF4-FFF2-40B4-BE49-F238E27FC236}">
                <a16:creationId xmlns:a16="http://schemas.microsoft.com/office/drawing/2014/main" id="{1E13A106-1F12-420E-AA34-3D403C86E3EC}"/>
              </a:ext>
            </a:extLst>
          </p:cNvPr>
          <p:cNvSpPr/>
          <p:nvPr/>
        </p:nvSpPr>
        <p:spPr>
          <a:xfrm>
            <a:off x="3086550"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66" name="Rectangle 65">
            <a:hlinkClick r:id="" action="ppaction://noaction">
              <a:snd r:embed="rId7" name="3_3.wav"/>
            </a:hlinkClick>
            <a:extLst>
              <a:ext uri="{FF2B5EF4-FFF2-40B4-BE49-F238E27FC236}">
                <a16:creationId xmlns:a16="http://schemas.microsoft.com/office/drawing/2014/main" id="{8CCDC6DD-E689-473C-85EF-2DC535629AAA}"/>
              </a:ext>
            </a:extLst>
          </p:cNvPr>
          <p:cNvSpPr/>
          <p:nvPr/>
        </p:nvSpPr>
        <p:spPr>
          <a:xfrm>
            <a:off x="4749791"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67" name="Rectangle 66">
            <a:hlinkClick r:id="" action="ppaction://noaction">
              <a:snd r:embed="rId8" name="3_4.wav"/>
            </a:hlinkClick>
            <a:extLst>
              <a:ext uri="{FF2B5EF4-FFF2-40B4-BE49-F238E27FC236}">
                <a16:creationId xmlns:a16="http://schemas.microsoft.com/office/drawing/2014/main" id="{E38A126C-79AD-4DEF-A4AE-D7B653309D88}"/>
              </a:ext>
            </a:extLst>
          </p:cNvPr>
          <p:cNvSpPr/>
          <p:nvPr/>
        </p:nvSpPr>
        <p:spPr>
          <a:xfrm>
            <a:off x="6507098"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68" name="Rectangle 67">
            <a:hlinkClick r:id="" action="ppaction://noaction">
              <a:snd r:embed="rId9" name="3_5.wav"/>
            </a:hlinkClick>
            <a:extLst>
              <a:ext uri="{FF2B5EF4-FFF2-40B4-BE49-F238E27FC236}">
                <a16:creationId xmlns:a16="http://schemas.microsoft.com/office/drawing/2014/main" id="{602425FB-735F-4C64-978D-B3B1F9DCADBF}"/>
              </a:ext>
            </a:extLst>
          </p:cNvPr>
          <p:cNvSpPr/>
          <p:nvPr/>
        </p:nvSpPr>
        <p:spPr>
          <a:xfrm>
            <a:off x="8228462"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69" name="Rectangle 68">
            <a:hlinkClick r:id="" action="ppaction://noaction">
              <a:snd r:embed="rId10" name="3_6.wav"/>
            </a:hlinkClick>
            <a:extLst>
              <a:ext uri="{FF2B5EF4-FFF2-40B4-BE49-F238E27FC236}">
                <a16:creationId xmlns:a16="http://schemas.microsoft.com/office/drawing/2014/main" id="{6A4AC589-0C3E-459F-A560-25BFFF20F771}"/>
              </a:ext>
            </a:extLst>
          </p:cNvPr>
          <p:cNvSpPr/>
          <p:nvPr/>
        </p:nvSpPr>
        <p:spPr>
          <a:xfrm>
            <a:off x="9718253" y="87894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70" name="Rectangle 69">
            <a:extLst>
              <a:ext uri="{FF2B5EF4-FFF2-40B4-BE49-F238E27FC236}">
                <a16:creationId xmlns:a16="http://schemas.microsoft.com/office/drawing/2014/main" id="{395849B4-C11F-473D-B38A-B6EE06E5E515}"/>
              </a:ext>
            </a:extLst>
          </p:cNvPr>
          <p:cNvSpPr/>
          <p:nvPr/>
        </p:nvSpPr>
        <p:spPr>
          <a:xfrm>
            <a:off x="1437853" y="1455068"/>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10</a:t>
            </a:r>
          </a:p>
        </p:txBody>
      </p:sp>
      <p:sp>
        <p:nvSpPr>
          <p:cNvPr id="71" name="Rectangle 70">
            <a:extLst>
              <a:ext uri="{FF2B5EF4-FFF2-40B4-BE49-F238E27FC236}">
                <a16:creationId xmlns:a16="http://schemas.microsoft.com/office/drawing/2014/main" id="{DBB47EC1-EDDB-40B0-AF35-D32C9A0EA50D}"/>
              </a:ext>
            </a:extLst>
          </p:cNvPr>
          <p:cNvSpPr/>
          <p:nvPr/>
        </p:nvSpPr>
        <p:spPr>
          <a:xfrm>
            <a:off x="3075100"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8</a:t>
            </a:r>
          </a:p>
        </p:txBody>
      </p:sp>
      <p:sp>
        <p:nvSpPr>
          <p:cNvPr id="72" name="Rectangle 71">
            <a:extLst>
              <a:ext uri="{FF2B5EF4-FFF2-40B4-BE49-F238E27FC236}">
                <a16:creationId xmlns:a16="http://schemas.microsoft.com/office/drawing/2014/main" id="{A57A15BA-1C85-4740-A532-4A85ABDF81F5}"/>
              </a:ext>
            </a:extLst>
          </p:cNvPr>
          <p:cNvSpPr/>
          <p:nvPr/>
        </p:nvSpPr>
        <p:spPr>
          <a:xfrm>
            <a:off x="4741542"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6</a:t>
            </a:r>
          </a:p>
        </p:txBody>
      </p:sp>
      <p:sp>
        <p:nvSpPr>
          <p:cNvPr id="73" name="Rectangle 72">
            <a:extLst>
              <a:ext uri="{FF2B5EF4-FFF2-40B4-BE49-F238E27FC236}">
                <a16:creationId xmlns:a16="http://schemas.microsoft.com/office/drawing/2014/main" id="{30E5497D-BBB2-4CD8-8C17-C1E79050188A}"/>
              </a:ext>
            </a:extLst>
          </p:cNvPr>
          <p:cNvSpPr/>
          <p:nvPr/>
        </p:nvSpPr>
        <p:spPr>
          <a:xfrm>
            <a:off x="6507098" y="1442398"/>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74" name="Rectangle 73">
            <a:extLst>
              <a:ext uri="{FF2B5EF4-FFF2-40B4-BE49-F238E27FC236}">
                <a16:creationId xmlns:a16="http://schemas.microsoft.com/office/drawing/2014/main" id="{CCE57260-F4C1-4856-96A3-B669E92E433F}"/>
              </a:ext>
            </a:extLst>
          </p:cNvPr>
          <p:cNvSpPr/>
          <p:nvPr/>
        </p:nvSpPr>
        <p:spPr>
          <a:xfrm>
            <a:off x="8228462"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9</a:t>
            </a:r>
          </a:p>
        </p:txBody>
      </p:sp>
      <p:sp>
        <p:nvSpPr>
          <p:cNvPr id="75" name="Rectangle 74">
            <a:extLst>
              <a:ext uri="{FF2B5EF4-FFF2-40B4-BE49-F238E27FC236}">
                <a16:creationId xmlns:a16="http://schemas.microsoft.com/office/drawing/2014/main" id="{A6044136-F94A-4B1E-94D9-B4BC83717A7C}"/>
              </a:ext>
            </a:extLst>
          </p:cNvPr>
          <p:cNvSpPr/>
          <p:nvPr/>
        </p:nvSpPr>
        <p:spPr>
          <a:xfrm>
            <a:off x="9718253" y="1431241"/>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10977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up)">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up)">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8" name="TextBox 7">
            <a:hlinkClick r:id="" action="ppaction://noaction">
              <a:snd r:embed="rId4" name="3_2_13.wav"/>
            </a:hlinkClick>
            <a:extLst>
              <a:ext uri="{FF2B5EF4-FFF2-40B4-BE49-F238E27FC236}">
                <a16:creationId xmlns:a16="http://schemas.microsoft.com/office/drawing/2014/main" id="{007EE6A2-E363-41D3-ABCF-807A35915558}"/>
              </a:ext>
            </a:extLst>
          </p:cNvPr>
          <p:cNvSpPr txBox="1"/>
          <p:nvPr/>
        </p:nvSpPr>
        <p:spPr>
          <a:xfrm>
            <a:off x="166254" y="64541"/>
            <a:ext cx="10212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En France, chaque </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rPr>
              <a:t>region</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ou ‘département’ a un numéro.</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5" name="Picture 44" descr="Map&#10;&#10;Description automatically generated">
            <a:extLst>
              <a:ext uri="{FF2B5EF4-FFF2-40B4-BE49-F238E27FC236}">
                <a16:creationId xmlns:a16="http://schemas.microsoft.com/office/drawing/2014/main" id="{E2784FD9-3D90-4CFA-AD5A-DA7451783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610" y="502320"/>
            <a:ext cx="6793545" cy="6355680"/>
          </a:xfrm>
          <a:prstGeom prst="rect">
            <a:avLst/>
          </a:prstGeom>
        </p:spPr>
      </p:pic>
      <p:sp>
        <p:nvSpPr>
          <p:cNvPr id="4" name="Rectangle 3">
            <a:hlinkClick r:id="" action="ppaction://noaction">
              <a:snd r:embed="rId7" name="3_2_14.wav"/>
            </a:hlinkClick>
            <a:extLst>
              <a:ext uri="{FF2B5EF4-FFF2-40B4-BE49-F238E27FC236}">
                <a16:creationId xmlns:a16="http://schemas.microsoft.com/office/drawing/2014/main" id="{ACCFC466-F96B-4114-B0C8-58E6DA1D5BA3}"/>
              </a:ext>
            </a:extLst>
          </p:cNvPr>
          <p:cNvSpPr/>
          <p:nvPr/>
        </p:nvSpPr>
        <p:spPr>
          <a:xfrm>
            <a:off x="166254" y="563248"/>
            <a:ext cx="9608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Écoute les numéros et prononce la ville correspondante.</a:t>
            </a:r>
          </a:p>
        </p:txBody>
      </p:sp>
      <p:sp>
        <p:nvSpPr>
          <p:cNvPr id="9" name="Speech Bubble: Rectangle 8">
            <a:hlinkClick r:id="" action="ppaction://noaction">
              <a:snd r:embed="rId8" name="3_2_01.wav"/>
            </a:hlinkClick>
            <a:extLst>
              <a:ext uri="{FF2B5EF4-FFF2-40B4-BE49-F238E27FC236}">
                <a16:creationId xmlns:a16="http://schemas.microsoft.com/office/drawing/2014/main" id="{3CC92CAB-9AFB-41A8-9CBF-5BDE006E6039}"/>
              </a:ext>
            </a:extLst>
          </p:cNvPr>
          <p:cNvSpPr/>
          <p:nvPr/>
        </p:nvSpPr>
        <p:spPr>
          <a:xfrm>
            <a:off x="8242356" y="3392904"/>
            <a:ext cx="3220155" cy="461665"/>
          </a:xfrm>
          <a:prstGeom prst="wedgeRectCallout">
            <a:avLst>
              <a:gd name="adj1" fmla="val -86139"/>
              <a:gd name="adj2" fmla="val 1956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B</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rg-</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Bresse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Speech Bubble: Rectangle 58">
            <a:hlinkClick r:id="" action="ppaction://noaction">
              <a:snd r:embed="rId9" name="3_2_02.wav"/>
            </a:hlinkClick>
            <a:extLst>
              <a:ext uri="{FF2B5EF4-FFF2-40B4-BE49-F238E27FC236}">
                <a16:creationId xmlns:a16="http://schemas.microsoft.com/office/drawing/2014/main" id="{2B6E0FCD-FBC8-4F91-9535-136230FD5054}"/>
              </a:ext>
            </a:extLst>
          </p:cNvPr>
          <p:cNvSpPr/>
          <p:nvPr/>
        </p:nvSpPr>
        <p:spPr>
          <a:xfrm>
            <a:off x="3487859" y="1040046"/>
            <a:ext cx="1495219" cy="461665"/>
          </a:xfrm>
          <a:prstGeom prst="wedgeRectCallout">
            <a:avLst>
              <a:gd name="adj1" fmla="val 124217"/>
              <a:gd name="adj2" fmla="val 6417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2)</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La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a:t>
            </a:r>
          </a:p>
        </p:txBody>
      </p:sp>
      <p:sp>
        <p:nvSpPr>
          <p:cNvPr id="60" name="Speech Bubble: Rectangle 59">
            <a:hlinkClick r:id="" action="ppaction://noaction">
              <a:snd r:embed="rId10" name="3_2_03.wav"/>
            </a:hlinkClick>
            <a:extLst>
              <a:ext uri="{FF2B5EF4-FFF2-40B4-BE49-F238E27FC236}">
                <a16:creationId xmlns:a16="http://schemas.microsoft.com/office/drawing/2014/main" id="{B7FDD08A-9E7E-43D9-9223-BC49477F7073}"/>
              </a:ext>
            </a:extLst>
          </p:cNvPr>
          <p:cNvSpPr/>
          <p:nvPr/>
        </p:nvSpPr>
        <p:spPr>
          <a:xfrm>
            <a:off x="7820026" y="2836097"/>
            <a:ext cx="1788283" cy="461665"/>
          </a:xfrm>
          <a:prstGeom prst="wedgeRectCallout">
            <a:avLst>
              <a:gd name="adj1" fmla="val -141702"/>
              <a:gd name="adj2" fmla="val 93882"/>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3)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Moul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a:t>
            </a:r>
          </a:p>
        </p:txBody>
      </p:sp>
      <p:sp>
        <p:nvSpPr>
          <p:cNvPr id="61" name="Speech Bubble: Rectangle 60">
            <a:hlinkClick r:id="" action="ppaction://noaction">
              <a:snd r:embed="rId11" name="3_2_04.wav"/>
            </a:hlinkClick>
            <a:extLst>
              <a:ext uri="{FF2B5EF4-FFF2-40B4-BE49-F238E27FC236}">
                <a16:creationId xmlns:a16="http://schemas.microsoft.com/office/drawing/2014/main" id="{754529EF-CD81-43A2-BC4C-8C3AEB12CF09}"/>
              </a:ext>
            </a:extLst>
          </p:cNvPr>
          <p:cNvSpPr/>
          <p:nvPr/>
        </p:nvSpPr>
        <p:spPr>
          <a:xfrm>
            <a:off x="8941854" y="4568645"/>
            <a:ext cx="3220155" cy="461665"/>
          </a:xfrm>
          <a:prstGeom prst="wedgeRectCallout">
            <a:avLst>
              <a:gd name="adj1" fmla="val -86139"/>
              <a:gd name="adj2" fmla="val 1956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4)</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D</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gnes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-les-B</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a:t>
            </a:r>
          </a:p>
        </p:txBody>
      </p:sp>
      <p:sp>
        <p:nvSpPr>
          <p:cNvPr id="62" name="Speech Bubble: Rectangle 61">
            <a:hlinkClick r:id="" action="ppaction://noaction">
              <a:snd r:embed="rId12" name="3_2_05.wav"/>
            </a:hlinkClick>
            <a:extLst>
              <a:ext uri="{FF2B5EF4-FFF2-40B4-BE49-F238E27FC236}">
                <a16:creationId xmlns:a16="http://schemas.microsoft.com/office/drawing/2014/main" id="{2F00F7C4-3C9F-465F-8EA7-46AF63271EA7}"/>
              </a:ext>
            </a:extLst>
          </p:cNvPr>
          <p:cNvSpPr/>
          <p:nvPr/>
        </p:nvSpPr>
        <p:spPr>
          <a:xfrm>
            <a:off x="8595108" y="4011838"/>
            <a:ext cx="1406054" cy="461665"/>
          </a:xfrm>
          <a:prstGeom prst="wedgeRectCallout">
            <a:avLst>
              <a:gd name="adj1" fmla="val -117293"/>
              <a:gd name="adj2" fmla="val 8641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5)</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Gap</a:t>
            </a:r>
          </a:p>
        </p:txBody>
      </p:sp>
      <p:sp>
        <p:nvSpPr>
          <p:cNvPr id="63" name="Speech Bubble: Rectangle 62">
            <a:hlinkClick r:id="" action="ppaction://noaction">
              <a:snd r:embed="rId13" name="3_2_06.wav"/>
            </a:hlinkClick>
            <a:extLst>
              <a:ext uri="{FF2B5EF4-FFF2-40B4-BE49-F238E27FC236}">
                <a16:creationId xmlns:a16="http://schemas.microsoft.com/office/drawing/2014/main" id="{81EB2D88-CEDE-4EDA-B100-88C862250402}"/>
              </a:ext>
            </a:extLst>
          </p:cNvPr>
          <p:cNvSpPr/>
          <p:nvPr/>
        </p:nvSpPr>
        <p:spPr>
          <a:xfrm>
            <a:off x="8577501" y="5125452"/>
            <a:ext cx="1406054" cy="461665"/>
          </a:xfrm>
          <a:prstGeom prst="wedgeRectCallout">
            <a:avLst>
              <a:gd name="adj1" fmla="val -88578"/>
              <a:gd name="adj2" fmla="val 4709"/>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6)</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ce</a:t>
            </a:r>
          </a:p>
        </p:txBody>
      </p:sp>
      <p:sp>
        <p:nvSpPr>
          <p:cNvPr id="64" name="Speech Bubble: Rectangle 63">
            <a:hlinkClick r:id="" action="ppaction://noaction">
              <a:snd r:embed="rId14" name="3_2_07.wav"/>
            </a:hlinkClick>
            <a:extLst>
              <a:ext uri="{FF2B5EF4-FFF2-40B4-BE49-F238E27FC236}">
                <a16:creationId xmlns:a16="http://schemas.microsoft.com/office/drawing/2014/main" id="{948A8C13-DB23-480A-924A-9727D4D5A4BE}"/>
              </a:ext>
            </a:extLst>
          </p:cNvPr>
          <p:cNvSpPr/>
          <p:nvPr/>
        </p:nvSpPr>
        <p:spPr>
          <a:xfrm>
            <a:off x="1878105" y="4055626"/>
            <a:ext cx="1529880" cy="461665"/>
          </a:xfrm>
          <a:prstGeom prst="wedgeRectCallout">
            <a:avLst>
              <a:gd name="adj1" fmla="val 258084"/>
              <a:gd name="adj2" fmla="val 9631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7)</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Privas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5" name="Speech Bubble: Rectangle 64">
            <a:hlinkClick r:id="" action="ppaction://noaction">
              <a:snd r:embed="rId15" name="3_2_08.wav"/>
            </a:hlinkClick>
            <a:extLst>
              <a:ext uri="{FF2B5EF4-FFF2-40B4-BE49-F238E27FC236}">
                <a16:creationId xmlns:a16="http://schemas.microsoft.com/office/drawing/2014/main" id="{3E58FABB-35E1-42E7-83D4-AD9D2DE980B3}"/>
              </a:ext>
            </a:extLst>
          </p:cNvPr>
          <p:cNvSpPr/>
          <p:nvPr/>
        </p:nvSpPr>
        <p:spPr>
          <a:xfrm>
            <a:off x="7389495" y="1049215"/>
            <a:ext cx="3566034" cy="461665"/>
          </a:xfrm>
          <a:prstGeom prst="wedgeRectCallout">
            <a:avLst>
              <a:gd name="adj1" fmla="val -70308"/>
              <a:gd name="adj2" fmla="val 34419"/>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8)</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Ch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arleville-</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é</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zi</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è</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res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Speech Bubble: Rectangle 65">
            <a:hlinkClick r:id="" action="ppaction://noaction">
              <a:snd r:embed="rId16" name="3_2_09.wav"/>
            </a:hlinkClick>
            <a:extLst>
              <a:ext uri="{FF2B5EF4-FFF2-40B4-BE49-F238E27FC236}">
                <a16:creationId xmlns:a16="http://schemas.microsoft.com/office/drawing/2014/main" id="{8471DCB0-00C9-44ED-BDF4-5F4912C724CB}"/>
              </a:ext>
            </a:extLst>
          </p:cNvPr>
          <p:cNvSpPr/>
          <p:nvPr/>
        </p:nvSpPr>
        <p:spPr>
          <a:xfrm>
            <a:off x="3268980" y="6124847"/>
            <a:ext cx="1265406" cy="461665"/>
          </a:xfrm>
          <a:prstGeom prst="wedgeRectCallout">
            <a:avLst>
              <a:gd name="adj1" fmla="val 91701"/>
              <a:gd name="adj2" fmla="val -67090"/>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9)</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F</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x</a:t>
            </a:r>
          </a:p>
        </p:txBody>
      </p:sp>
      <p:sp>
        <p:nvSpPr>
          <p:cNvPr id="67" name="Speech Bubble: Rectangle 66">
            <a:hlinkClick r:id="" action="ppaction://noaction">
              <a:snd r:embed="rId17" name="3_2_10.wav"/>
            </a:hlinkClick>
            <a:extLst>
              <a:ext uri="{FF2B5EF4-FFF2-40B4-BE49-F238E27FC236}">
                <a16:creationId xmlns:a16="http://schemas.microsoft.com/office/drawing/2014/main" id="{0C10EE7E-F06E-4474-BB40-4F68F596E8EF}"/>
              </a:ext>
            </a:extLst>
          </p:cNvPr>
          <p:cNvSpPr/>
          <p:nvPr/>
        </p:nvSpPr>
        <p:spPr>
          <a:xfrm>
            <a:off x="713282" y="2470750"/>
            <a:ext cx="1828642" cy="461665"/>
          </a:xfrm>
          <a:prstGeom prst="wedgeRectCallout">
            <a:avLst>
              <a:gd name="adj1" fmla="val 254215"/>
              <a:gd name="adj2" fmla="val -6461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10)</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Tr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oy</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es</a:t>
            </a:r>
          </a:p>
        </p:txBody>
      </p:sp>
      <p:sp>
        <p:nvSpPr>
          <p:cNvPr id="68" name="Speech Bubble: Rectangle 67">
            <a:hlinkClick r:id="" action="ppaction://noaction">
              <a:snd r:embed="rId18" name="3_2_11.wav"/>
            </a:hlinkClick>
            <a:extLst>
              <a:ext uri="{FF2B5EF4-FFF2-40B4-BE49-F238E27FC236}">
                <a16:creationId xmlns:a16="http://schemas.microsoft.com/office/drawing/2014/main" id="{D435EE1E-801F-4BFC-8F7A-DDD175F4343D}"/>
              </a:ext>
            </a:extLst>
          </p:cNvPr>
          <p:cNvSpPr/>
          <p:nvPr/>
        </p:nvSpPr>
        <p:spPr>
          <a:xfrm>
            <a:off x="5955030" y="5894015"/>
            <a:ext cx="2868930" cy="461665"/>
          </a:xfrm>
          <a:prstGeom prst="wedgeRectCallout">
            <a:avLst>
              <a:gd name="adj1" fmla="val -58930"/>
              <a:gd name="adj2" fmla="val -8442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11)</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Carc</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ssonne</a:t>
            </a:r>
          </a:p>
        </p:txBody>
      </p:sp>
      <p:sp>
        <p:nvSpPr>
          <p:cNvPr id="69" name="Speech Bubble: Rectangle 68">
            <a:hlinkClick r:id="" action="ppaction://noaction">
              <a:snd r:embed="rId19" name="3_2_12.wav"/>
            </a:hlinkClick>
            <a:extLst>
              <a:ext uri="{FF2B5EF4-FFF2-40B4-BE49-F238E27FC236}">
                <a16:creationId xmlns:a16="http://schemas.microsoft.com/office/drawing/2014/main" id="{5D784632-ED59-4E87-BF83-843BA876F2A3}"/>
              </a:ext>
            </a:extLst>
          </p:cNvPr>
          <p:cNvSpPr/>
          <p:nvPr/>
        </p:nvSpPr>
        <p:spPr>
          <a:xfrm>
            <a:off x="1854374" y="4882621"/>
            <a:ext cx="1828642" cy="461665"/>
          </a:xfrm>
          <a:prstGeom prst="wedgeRectCallout">
            <a:avLst>
              <a:gd name="adj1" fmla="val 158582"/>
              <a:gd name="adj2" fmla="val -29953"/>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12)</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Rodez</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1" name="Speech Bubble: Rectangle with Corners Rounded 70">
            <a:extLst>
              <a:ext uri="{FF2B5EF4-FFF2-40B4-BE49-F238E27FC236}">
                <a16:creationId xmlns:a16="http://schemas.microsoft.com/office/drawing/2014/main" id="{5E4ACFCA-98B5-433F-8B31-E7D2BD652D0F}"/>
              </a:ext>
            </a:extLst>
          </p:cNvPr>
          <p:cNvSpPr/>
          <p:nvPr/>
        </p:nvSpPr>
        <p:spPr>
          <a:xfrm>
            <a:off x="166254" y="1158220"/>
            <a:ext cx="2758370" cy="813823"/>
          </a:xfrm>
          <a:prstGeom prst="wedgeRoundRectCallout">
            <a:avLst>
              <a:gd name="adj1" fmla="val 72042"/>
              <a:gd name="adj2" fmla="val -336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⚠Say it as though the ‘a’ isn’t there!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2" name="Speech Bubble: Rectangle with Corners Rounded 71">
            <a:extLst>
              <a:ext uri="{FF2B5EF4-FFF2-40B4-BE49-F238E27FC236}">
                <a16:creationId xmlns:a16="http://schemas.microsoft.com/office/drawing/2014/main" id="{BB6638C7-2830-4432-BE71-B171A97916FD}"/>
              </a:ext>
            </a:extLst>
          </p:cNvPr>
          <p:cNvSpPr/>
          <p:nvPr/>
        </p:nvSpPr>
        <p:spPr>
          <a:xfrm>
            <a:off x="9304132" y="1900762"/>
            <a:ext cx="2697839" cy="702003"/>
          </a:xfrm>
          <a:prstGeom prst="wedgeRoundRectCallout">
            <a:avLst>
              <a:gd name="adj1" fmla="val -42982"/>
              <a:gd name="adj2" fmla="val 1015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ilent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inal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onsonant!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 name="Picture 5" descr="Logo&#10;&#10;Description automatically generated">
            <a:extLst>
              <a:ext uri="{FF2B5EF4-FFF2-40B4-BE49-F238E27FC236}">
                <a16:creationId xmlns:a16="http://schemas.microsoft.com/office/drawing/2014/main" id="{6BF9FB64-1580-4838-AD9D-3F5D52A7B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4518" y="142895"/>
            <a:ext cx="1188823" cy="792549"/>
          </a:xfrm>
          <a:prstGeom prst="rect">
            <a:avLst/>
          </a:prstGeom>
        </p:spPr>
      </p:pic>
      <p:sp>
        <p:nvSpPr>
          <p:cNvPr id="73" name="Speech Bubble: Rectangle with Corners Rounded 72">
            <a:extLst>
              <a:ext uri="{FF2B5EF4-FFF2-40B4-BE49-F238E27FC236}">
                <a16:creationId xmlns:a16="http://schemas.microsoft.com/office/drawing/2014/main" id="{3A69B35D-AC5A-4348-A3F0-689AE2766EDE}"/>
              </a:ext>
            </a:extLst>
          </p:cNvPr>
          <p:cNvSpPr/>
          <p:nvPr/>
        </p:nvSpPr>
        <p:spPr>
          <a:xfrm>
            <a:off x="10113592" y="5342501"/>
            <a:ext cx="1640258" cy="1244011"/>
          </a:xfrm>
          <a:prstGeom prst="wedgeRoundRectCallout">
            <a:avLst>
              <a:gd name="adj1" fmla="val -47219"/>
              <a:gd name="adj2" fmla="val -816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sounds like the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in lasa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4" name="Speech Bubble: Rectangle with Corners Rounded 73">
            <a:extLst>
              <a:ext uri="{FF2B5EF4-FFF2-40B4-BE49-F238E27FC236}">
                <a16:creationId xmlns:a16="http://schemas.microsoft.com/office/drawing/2014/main" id="{BFA7F5F0-E77F-47DF-ADC7-5E2F4EBCBBAA}"/>
              </a:ext>
            </a:extLst>
          </p:cNvPr>
          <p:cNvSpPr/>
          <p:nvPr/>
        </p:nvSpPr>
        <p:spPr>
          <a:xfrm>
            <a:off x="166254" y="3083279"/>
            <a:ext cx="2758370" cy="813823"/>
          </a:xfrm>
          <a:prstGeom prst="wedgeRoundRectCallout">
            <a:avLst>
              <a:gd name="adj1" fmla="val 4361"/>
              <a:gd name="adj2" fmla="val -780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⚠This sounds the same as ‘3’ (trois)!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5" name="Speech Bubble: Rectangle with Corners Rounded 74">
            <a:extLst>
              <a:ext uri="{FF2B5EF4-FFF2-40B4-BE49-F238E27FC236}">
                <a16:creationId xmlns:a16="http://schemas.microsoft.com/office/drawing/2014/main" id="{F191801B-9EC8-4055-B11D-18CAA104337D}"/>
              </a:ext>
            </a:extLst>
          </p:cNvPr>
          <p:cNvSpPr/>
          <p:nvPr/>
        </p:nvSpPr>
        <p:spPr>
          <a:xfrm>
            <a:off x="318127" y="5768313"/>
            <a:ext cx="2489008" cy="813823"/>
          </a:xfrm>
          <a:prstGeom prst="wedgeRoundRectCallout">
            <a:avLst>
              <a:gd name="adj1" fmla="val 74569"/>
              <a:gd name="adj2" fmla="val -1061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⚠Pronounce the ‘z’ – not a SFC!</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6" name="Speech Bubble: Rectangle with Corners Rounded 75">
            <a:extLst>
              <a:ext uri="{FF2B5EF4-FFF2-40B4-BE49-F238E27FC236}">
                <a16:creationId xmlns:a16="http://schemas.microsoft.com/office/drawing/2014/main" id="{7925028D-18D4-44F1-80CC-0AA583918C76}"/>
              </a:ext>
            </a:extLst>
          </p:cNvPr>
          <p:cNvSpPr/>
          <p:nvPr/>
        </p:nvSpPr>
        <p:spPr>
          <a:xfrm>
            <a:off x="10113593" y="3938226"/>
            <a:ext cx="1640258" cy="579065"/>
          </a:xfrm>
          <a:prstGeom prst="wedgeRoundRectCallout">
            <a:avLst>
              <a:gd name="adj1" fmla="val -64799"/>
              <a:gd name="adj2" fmla="val 122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⚠Say the ‘p’ here.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746767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des (some)</a:t>
            </a:r>
            <a:endParaRPr lang="en-GB" sz="3600" i="1" dirty="0"/>
          </a:p>
        </p:txBody>
      </p:sp>
      <p:sp>
        <p:nvSpPr>
          <p:cNvPr id="3" name="Rectangle 2">
            <a:extLst>
              <a:ext uri="{FF2B5EF4-FFF2-40B4-BE49-F238E27FC236}">
                <a16:creationId xmlns:a16="http://schemas.microsoft.com/office/drawing/2014/main" id="{BE346190-5134-4FB4-AF87-17C6A137E164}"/>
              </a:ext>
            </a:extLst>
          </p:cNvPr>
          <p:cNvSpPr/>
          <p:nvPr/>
        </p:nvSpPr>
        <p:spPr>
          <a:xfrm>
            <a:off x="76795" y="2371562"/>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‘a/an for feminine nouns,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69749" y="1421084"/>
            <a:ext cx="28216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cahier.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265745" y="1439876"/>
            <a:ext cx="46281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exercise book.</a:t>
            </a:r>
          </a:p>
        </p:txBody>
      </p:sp>
      <p:sp>
        <p:nvSpPr>
          <p:cNvPr id="72" name="Rectangle 71">
            <a:extLst>
              <a:ext uri="{FF2B5EF4-FFF2-40B4-BE49-F238E27FC236}">
                <a16:creationId xmlns:a16="http://schemas.microsoft.com/office/drawing/2014/main" id="{14EB4138-8F2C-4C68-94A8-7E885A6E52DF}"/>
              </a:ext>
            </a:extLst>
          </p:cNvPr>
          <p:cNvSpPr/>
          <p:nvPr/>
        </p:nvSpPr>
        <p:spPr>
          <a:xfrm>
            <a:off x="769749" y="4602315"/>
            <a:ext cx="31422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cahiers.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75913818-0E67-4CE0-9F83-51772DAB98C5}"/>
              </a:ext>
            </a:extLst>
          </p:cNvPr>
          <p:cNvSpPr/>
          <p:nvPr/>
        </p:nvSpPr>
        <p:spPr>
          <a:xfrm>
            <a:off x="5265745" y="4570058"/>
            <a:ext cx="57070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some</a:t>
            </a:r>
            <a:r>
              <a:rPr lang="en-GB" sz="2800" dirty="0">
                <a:solidFill>
                  <a:srgbClr val="002060"/>
                </a:solidFill>
                <a:latin typeface="Century Gothic" panose="020B0502020202020204" pitchFamily="34" charset="0"/>
              </a:rPr>
              <a:t> exercise books.</a:t>
            </a:r>
            <a:endParaRPr kumimoji="0" lang="en-GB" sz="28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Rectangle 73">
            <a:extLst>
              <a:ext uri="{FF2B5EF4-FFF2-40B4-BE49-F238E27FC236}">
                <a16:creationId xmlns:a16="http://schemas.microsoft.com/office/drawing/2014/main" id="{245269EF-6DE9-4E3A-83EF-390E6556FAF2}"/>
              </a:ext>
            </a:extLst>
          </p:cNvPr>
          <p:cNvSpPr/>
          <p:nvPr/>
        </p:nvSpPr>
        <p:spPr>
          <a:xfrm>
            <a:off x="769749" y="5493608"/>
            <a:ext cx="35365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bouteilles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4">
            <a:alphaModFix/>
          </a:blip>
          <a:srcRect/>
          <a:stretch/>
        </p:blipFill>
        <p:spPr>
          <a:xfrm>
            <a:off x="4827664" y="4536493"/>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4">
            <a:alphaModFix/>
          </a:blip>
          <a:srcRect/>
          <a:stretch/>
        </p:blipFill>
        <p:spPr>
          <a:xfrm>
            <a:off x="4832972" y="5487746"/>
            <a:ext cx="470637" cy="590351"/>
          </a:xfrm>
          <a:prstGeom prst="rect">
            <a:avLst/>
          </a:prstGeom>
          <a:noFill/>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00055" y="655529"/>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mean ‘a/an’ for masculine nouns, use ‘</a:t>
            </a:r>
            <a:r>
              <a:rPr lang="en-GB" sz="2800" b="1" spc="-1" dirty="0">
                <a:solidFill>
                  <a:srgbClr val="002060"/>
                </a:solidFill>
                <a:latin typeface="Century Gothic" panose="020B0502020202020204" pitchFamily="34" charset="0"/>
              </a:rPr>
              <a:t>un</a:t>
            </a:r>
            <a:r>
              <a:rPr lang="en-GB" sz="2800" spc="-1"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6FFE7279-880B-4978-A23D-E6DB65B70871}"/>
              </a:ext>
            </a:extLst>
          </p:cNvPr>
          <p:cNvSpPr/>
          <p:nvPr/>
        </p:nvSpPr>
        <p:spPr>
          <a:xfrm>
            <a:off x="769749" y="3027008"/>
            <a:ext cx="34499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D3E16DA1-1C44-4CBB-9871-6C4E25AED20A}"/>
              </a:ext>
            </a:extLst>
          </p:cNvPr>
          <p:cNvSpPr/>
          <p:nvPr/>
        </p:nvSpPr>
        <p:spPr>
          <a:xfrm>
            <a:off x="5265745" y="3000899"/>
            <a:ext cx="30075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bottle.</a:t>
            </a:r>
          </a:p>
        </p:txBody>
      </p:sp>
      <p:sp>
        <p:nvSpPr>
          <p:cNvPr id="46" name="Rectangle 45">
            <a:extLst>
              <a:ext uri="{FF2B5EF4-FFF2-40B4-BE49-F238E27FC236}">
                <a16:creationId xmlns:a16="http://schemas.microsoft.com/office/drawing/2014/main" id="{FCA1C793-C741-4850-AEB1-7C98772910D7}"/>
              </a:ext>
            </a:extLst>
          </p:cNvPr>
          <p:cNvSpPr/>
          <p:nvPr/>
        </p:nvSpPr>
        <p:spPr>
          <a:xfrm>
            <a:off x="74005" y="3807737"/>
            <a:ext cx="89433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‘some’ (plural),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 all nouns: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792F0835-C453-491C-9FC0-AA1AB9305C36}"/>
              </a:ext>
            </a:extLst>
          </p:cNvPr>
          <p:cNvSpPr/>
          <p:nvPr/>
        </p:nvSpPr>
        <p:spPr>
          <a:xfrm>
            <a:off x="5298301" y="5535891"/>
            <a:ext cx="42322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u="none" strike="noStrike" kern="1200" cap="none" spc="0" normalizeH="0" baseline="0" noProof="0" dirty="0">
                <a:ln>
                  <a:noFill/>
                </a:ln>
                <a:solidFill>
                  <a:srgbClr val="002060"/>
                </a:solidFill>
                <a:effectLst/>
                <a:uLnTx/>
                <a:uFillTx/>
                <a:latin typeface="Century Gothic" panose="020B0502020202020204" pitchFamily="34" charset="0"/>
              </a:rPr>
              <a:t> bottles.</a:t>
            </a: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4">
            <a:alphaModFix/>
          </a:blip>
          <a:srcRect/>
          <a:stretch/>
        </p:blipFill>
        <p:spPr>
          <a:xfrm>
            <a:off x="4777891" y="2960508"/>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4777891" y="1419000"/>
            <a:ext cx="470637" cy="590351"/>
          </a:xfrm>
          <a:prstGeom prst="rect">
            <a:avLst/>
          </a:prstGeom>
          <a:noFill/>
          <a:ln>
            <a:noFill/>
          </a:ln>
        </p:spPr>
      </p:pic>
    </p:spTree>
    <p:extLst>
      <p:ext uri="{BB962C8B-B14F-4D97-AF65-F5344CB8AC3E}">
        <p14:creationId xmlns:p14="http://schemas.microsoft.com/office/powerpoint/2010/main" val="718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2" grpId="0"/>
      <p:bldP spid="73" grpId="0"/>
      <p:bldP spid="74"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val 132">
            <a:extLst>
              <a:ext uri="{FF2B5EF4-FFF2-40B4-BE49-F238E27FC236}">
                <a16:creationId xmlns:a16="http://schemas.microsoft.com/office/drawing/2014/main" id="{0DA11146-15F8-4A4C-B7CC-0313D5A8E0C9}"/>
              </a:ext>
            </a:extLst>
          </p:cNvPr>
          <p:cNvSpPr/>
          <p:nvPr/>
        </p:nvSpPr>
        <p:spPr>
          <a:xfrm>
            <a:off x="885487" y="848544"/>
            <a:ext cx="3261487" cy="5692933"/>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5_0.wav"/>
            </a:hlinkClick>
            <a:extLst>
              <a:ext uri="{FF2B5EF4-FFF2-40B4-BE49-F238E27FC236}">
                <a16:creationId xmlns:a16="http://schemas.microsoft.com/office/drawing/2014/main" id="{BBAAF609-23D8-441F-833E-F7FC3B5DDCCB}"/>
              </a:ext>
            </a:extLst>
          </p:cNvPr>
          <p:cNvSpPr txBox="1"/>
          <p:nvPr/>
        </p:nvSpPr>
        <p:spPr>
          <a:xfrm>
            <a:off x="180896" y="176493"/>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identifie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le sac correct.</a:t>
            </a:r>
          </a:p>
        </p:txBody>
      </p:sp>
      <p:sp>
        <p:nvSpPr>
          <p:cNvPr id="64" name="Rectangle 63">
            <a:hlinkClick r:id="" action="ppaction://noaction">
              <a:snd r:embed="rId5" name="5_1.wav"/>
            </a:hlinkClick>
            <a:extLst>
              <a:ext uri="{FF2B5EF4-FFF2-40B4-BE49-F238E27FC236}">
                <a16:creationId xmlns:a16="http://schemas.microsoft.com/office/drawing/2014/main" id="{73A1D123-94C5-469E-A325-692B826B989D}"/>
              </a:ext>
            </a:extLst>
          </p:cNvPr>
          <p:cNvSpPr/>
          <p:nvPr/>
        </p:nvSpPr>
        <p:spPr>
          <a:xfrm>
            <a:off x="340281" y="852428"/>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5" name="Rectangle 64">
            <a:hlinkClick r:id="" action="ppaction://noaction">
              <a:snd r:embed="rId6" name="5_2.wav"/>
            </a:hlinkClick>
            <a:extLst>
              <a:ext uri="{FF2B5EF4-FFF2-40B4-BE49-F238E27FC236}">
                <a16:creationId xmlns:a16="http://schemas.microsoft.com/office/drawing/2014/main" id="{1E13A106-1F12-420E-AA34-3D403C86E3EC}"/>
              </a:ext>
            </a:extLst>
          </p:cNvPr>
          <p:cNvSpPr/>
          <p:nvPr/>
        </p:nvSpPr>
        <p:spPr>
          <a:xfrm>
            <a:off x="340281" y="155606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66" name="Rectangle 65">
            <a:hlinkClick r:id="" action="ppaction://noaction">
              <a:snd r:embed="rId7" name="5_3.wav"/>
            </a:hlinkClick>
            <a:extLst>
              <a:ext uri="{FF2B5EF4-FFF2-40B4-BE49-F238E27FC236}">
                <a16:creationId xmlns:a16="http://schemas.microsoft.com/office/drawing/2014/main" id="{8CCDC6DD-E689-473C-85EF-2DC535629AAA}"/>
              </a:ext>
            </a:extLst>
          </p:cNvPr>
          <p:cNvSpPr/>
          <p:nvPr/>
        </p:nvSpPr>
        <p:spPr>
          <a:xfrm>
            <a:off x="340281" y="225970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7" name="Rectangle 66">
            <a:hlinkClick r:id="" action="ppaction://noaction">
              <a:snd r:embed="rId8" name="5_4.wav"/>
            </a:hlinkClick>
            <a:extLst>
              <a:ext uri="{FF2B5EF4-FFF2-40B4-BE49-F238E27FC236}">
                <a16:creationId xmlns:a16="http://schemas.microsoft.com/office/drawing/2014/main" id="{E38A126C-79AD-4DEF-A4AE-D7B653309D88}"/>
              </a:ext>
            </a:extLst>
          </p:cNvPr>
          <p:cNvSpPr/>
          <p:nvPr/>
        </p:nvSpPr>
        <p:spPr>
          <a:xfrm>
            <a:off x="340281" y="296334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Rectangle 75">
            <a:hlinkClick r:id="" action="ppaction://noaction">
              <a:snd r:embed="rId9" name="5_5.wav"/>
            </a:hlinkClick>
            <a:extLst>
              <a:ext uri="{FF2B5EF4-FFF2-40B4-BE49-F238E27FC236}">
                <a16:creationId xmlns:a16="http://schemas.microsoft.com/office/drawing/2014/main" id="{9F14A716-EE46-4A3D-B3E7-E0B01A500918}"/>
              </a:ext>
            </a:extLst>
          </p:cNvPr>
          <p:cNvSpPr/>
          <p:nvPr/>
        </p:nvSpPr>
        <p:spPr>
          <a:xfrm>
            <a:off x="340281" y="3636866"/>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Rectangle 76">
            <a:hlinkClick r:id="" action="ppaction://noaction">
              <a:snd r:embed="rId10" name="5_6.wav"/>
            </a:hlinkClick>
            <a:extLst>
              <a:ext uri="{FF2B5EF4-FFF2-40B4-BE49-F238E27FC236}">
                <a16:creationId xmlns:a16="http://schemas.microsoft.com/office/drawing/2014/main" id="{0D4230E2-F17F-4F93-A273-C3C03C68DC87}"/>
              </a:ext>
            </a:extLst>
          </p:cNvPr>
          <p:cNvSpPr/>
          <p:nvPr/>
        </p:nvSpPr>
        <p:spPr>
          <a:xfrm>
            <a:off x="340281" y="434050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Rectangle 77">
            <a:hlinkClick r:id="" action="ppaction://noaction">
              <a:snd r:embed="rId11" name="5_7.wav"/>
            </a:hlinkClick>
            <a:extLst>
              <a:ext uri="{FF2B5EF4-FFF2-40B4-BE49-F238E27FC236}">
                <a16:creationId xmlns:a16="http://schemas.microsoft.com/office/drawing/2014/main" id="{5642597D-8CD3-45D4-9369-6A8694BC4E20}"/>
              </a:ext>
            </a:extLst>
          </p:cNvPr>
          <p:cNvSpPr/>
          <p:nvPr/>
        </p:nvSpPr>
        <p:spPr>
          <a:xfrm>
            <a:off x="340281" y="504414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Rectangle 78">
            <a:hlinkClick r:id="" action="ppaction://noaction">
              <a:snd r:embed="rId12" name="5_8.wav"/>
            </a:hlinkClick>
            <a:extLst>
              <a:ext uri="{FF2B5EF4-FFF2-40B4-BE49-F238E27FC236}">
                <a16:creationId xmlns:a16="http://schemas.microsoft.com/office/drawing/2014/main" id="{C54F3489-D50B-4430-91B8-7D183B65D349}"/>
              </a:ext>
            </a:extLst>
          </p:cNvPr>
          <p:cNvSpPr/>
          <p:nvPr/>
        </p:nvSpPr>
        <p:spPr>
          <a:xfrm>
            <a:off x="340281" y="574778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82" name="Picture 81">
            <a:extLst>
              <a:ext uri="{FF2B5EF4-FFF2-40B4-BE49-F238E27FC236}">
                <a16:creationId xmlns:a16="http://schemas.microsoft.com/office/drawing/2014/main" id="{AB28408A-4ECD-4AD9-B476-78CEB57A18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4512" y="1553100"/>
            <a:ext cx="4037488" cy="3882928"/>
          </a:xfrm>
          <a:prstGeom prst="rect">
            <a:avLst/>
          </a:prstGeom>
        </p:spPr>
      </p:pic>
      <p:pic>
        <p:nvPicPr>
          <p:cNvPr id="84" name="Picture 83">
            <a:extLst>
              <a:ext uri="{FF2B5EF4-FFF2-40B4-BE49-F238E27FC236}">
                <a16:creationId xmlns:a16="http://schemas.microsoft.com/office/drawing/2014/main" id="{5114FCB3-53E4-4EBC-9536-A851F75E86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486" y="1791501"/>
            <a:ext cx="2890120" cy="3740499"/>
          </a:xfrm>
          <a:prstGeom prst="rect">
            <a:avLst/>
          </a:prstGeom>
        </p:spPr>
      </p:pic>
      <p:pic>
        <p:nvPicPr>
          <p:cNvPr id="86" name="Picture 85">
            <a:extLst>
              <a:ext uri="{FF2B5EF4-FFF2-40B4-BE49-F238E27FC236}">
                <a16:creationId xmlns:a16="http://schemas.microsoft.com/office/drawing/2014/main" id="{9ADD73B5-1A64-4F2E-BEC6-CDD2A6C792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56606" y="1392903"/>
            <a:ext cx="4178074" cy="4234311"/>
          </a:xfrm>
          <a:prstGeom prst="rect">
            <a:avLst/>
          </a:prstGeom>
        </p:spPr>
      </p:pic>
      <p:sp>
        <p:nvSpPr>
          <p:cNvPr id="87" name="TextBox 86">
            <a:extLst>
              <a:ext uri="{FF2B5EF4-FFF2-40B4-BE49-F238E27FC236}">
                <a16:creationId xmlns:a16="http://schemas.microsoft.com/office/drawing/2014/main" id="{9B080B6C-4E43-42B0-9D3C-F4531A87AB8B}"/>
              </a:ext>
            </a:extLst>
          </p:cNvPr>
          <p:cNvSpPr txBox="1"/>
          <p:nvPr/>
        </p:nvSpPr>
        <p:spPr>
          <a:xfrm>
            <a:off x="2391508" y="852428"/>
            <a:ext cx="10972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A</a:t>
            </a:r>
          </a:p>
        </p:txBody>
      </p:sp>
      <p:sp>
        <p:nvSpPr>
          <p:cNvPr id="88" name="TextBox 87">
            <a:extLst>
              <a:ext uri="{FF2B5EF4-FFF2-40B4-BE49-F238E27FC236}">
                <a16:creationId xmlns:a16="http://schemas.microsoft.com/office/drawing/2014/main" id="{3D30AD2C-4E11-4417-BAE0-CC9278F9781F}"/>
              </a:ext>
            </a:extLst>
          </p:cNvPr>
          <p:cNvSpPr txBox="1"/>
          <p:nvPr/>
        </p:nvSpPr>
        <p:spPr>
          <a:xfrm>
            <a:off x="6498676" y="852428"/>
            <a:ext cx="10972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B</a:t>
            </a:r>
          </a:p>
        </p:txBody>
      </p:sp>
      <p:sp>
        <p:nvSpPr>
          <p:cNvPr id="89" name="TextBox 88">
            <a:extLst>
              <a:ext uri="{FF2B5EF4-FFF2-40B4-BE49-F238E27FC236}">
                <a16:creationId xmlns:a16="http://schemas.microsoft.com/office/drawing/2014/main" id="{43A8DC0A-2E1B-4C4C-B03D-6AA13A1CDAEB}"/>
              </a:ext>
            </a:extLst>
          </p:cNvPr>
          <p:cNvSpPr txBox="1"/>
          <p:nvPr/>
        </p:nvSpPr>
        <p:spPr>
          <a:xfrm>
            <a:off x="9925368" y="848544"/>
            <a:ext cx="10972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C</a:t>
            </a:r>
          </a:p>
        </p:txBody>
      </p:sp>
      <p:pic>
        <p:nvPicPr>
          <p:cNvPr id="91" name="Picture 90" descr="A picture containing text&#10;&#10;Description automatically generated">
            <a:extLst>
              <a:ext uri="{FF2B5EF4-FFF2-40B4-BE49-F238E27FC236}">
                <a16:creationId xmlns:a16="http://schemas.microsoft.com/office/drawing/2014/main" id="{4EBB68FC-0456-4272-A89F-1D3BFA4CF5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19750" y="2259706"/>
            <a:ext cx="1080950" cy="540475"/>
          </a:xfrm>
          <a:prstGeom prst="rect">
            <a:avLst/>
          </a:prstGeom>
        </p:spPr>
      </p:pic>
      <p:pic>
        <p:nvPicPr>
          <p:cNvPr id="92" name="Picture 91" descr="A picture containing text&#10;&#10;Description automatically generated">
            <a:extLst>
              <a:ext uri="{FF2B5EF4-FFF2-40B4-BE49-F238E27FC236}">
                <a16:creationId xmlns:a16="http://schemas.microsoft.com/office/drawing/2014/main" id="{EAD914BE-BC75-4A31-938D-B1B126E1AE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17853" y="4510029"/>
            <a:ext cx="1068232" cy="534116"/>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BC6558E6-8EF8-449D-A08C-DF50ECF9AA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11540" y="3044236"/>
            <a:ext cx="979573" cy="489787"/>
          </a:xfrm>
          <a:prstGeom prst="rect">
            <a:avLst/>
          </a:prstGeom>
        </p:spPr>
      </p:pic>
      <p:pic>
        <p:nvPicPr>
          <p:cNvPr id="97" name="Picture 96" descr="A picture containing soccer, dome&#10;&#10;Description automatically generated">
            <a:extLst>
              <a:ext uri="{FF2B5EF4-FFF2-40B4-BE49-F238E27FC236}">
                <a16:creationId xmlns:a16="http://schemas.microsoft.com/office/drawing/2014/main" id="{D51F7735-B28E-4FB3-B1E4-329E8A29E5B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19516" y="4128573"/>
            <a:ext cx="915572" cy="915572"/>
          </a:xfrm>
          <a:prstGeom prst="rect">
            <a:avLst/>
          </a:prstGeom>
        </p:spPr>
      </p:pic>
      <p:pic>
        <p:nvPicPr>
          <p:cNvPr id="99" name="Picture 98" descr="Diagram, venn diagram&#10;&#10;Description automatically generated">
            <a:extLst>
              <a:ext uri="{FF2B5EF4-FFF2-40B4-BE49-F238E27FC236}">
                <a16:creationId xmlns:a16="http://schemas.microsoft.com/office/drawing/2014/main" id="{A44A8A2B-052E-451A-AB5C-220617141A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1577" y="4371216"/>
            <a:ext cx="724486" cy="724486"/>
          </a:xfrm>
          <a:prstGeom prst="rect">
            <a:avLst/>
          </a:prstGeom>
        </p:spPr>
      </p:pic>
      <p:pic>
        <p:nvPicPr>
          <p:cNvPr id="101" name="Picture 100">
            <a:extLst>
              <a:ext uri="{FF2B5EF4-FFF2-40B4-BE49-F238E27FC236}">
                <a16:creationId xmlns:a16="http://schemas.microsoft.com/office/drawing/2014/main" id="{66EF03EB-BAD2-4BE4-B76C-3E6E6E5B93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4920" y="4777087"/>
            <a:ext cx="453985" cy="457200"/>
          </a:xfrm>
          <a:prstGeom prst="rect">
            <a:avLst/>
          </a:prstGeom>
        </p:spPr>
      </p:pic>
      <p:pic>
        <p:nvPicPr>
          <p:cNvPr id="102" name="Picture 101">
            <a:extLst>
              <a:ext uri="{FF2B5EF4-FFF2-40B4-BE49-F238E27FC236}">
                <a16:creationId xmlns:a16="http://schemas.microsoft.com/office/drawing/2014/main" id="{CC8114EA-7850-4952-B65E-EA777CCE6C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53284" y="4559915"/>
            <a:ext cx="453985" cy="457200"/>
          </a:xfrm>
          <a:prstGeom prst="rect">
            <a:avLst/>
          </a:prstGeom>
        </p:spPr>
      </p:pic>
      <p:pic>
        <p:nvPicPr>
          <p:cNvPr id="103" name="Picture 102" descr="A picture containing soccer, dome&#10;&#10;Description automatically generated">
            <a:extLst>
              <a:ext uri="{FF2B5EF4-FFF2-40B4-BE49-F238E27FC236}">
                <a16:creationId xmlns:a16="http://schemas.microsoft.com/office/drawing/2014/main" id="{16B86AC0-B17D-4823-ACB0-C86D46C8AE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79907" y="4330729"/>
            <a:ext cx="915572" cy="915572"/>
          </a:xfrm>
          <a:prstGeom prst="rect">
            <a:avLst/>
          </a:prstGeom>
        </p:spPr>
      </p:pic>
      <p:pic>
        <p:nvPicPr>
          <p:cNvPr id="95" name="Picture 94" descr="A picture containing sport&#10;&#10;Description automatically generated">
            <a:extLst>
              <a:ext uri="{FF2B5EF4-FFF2-40B4-BE49-F238E27FC236}">
                <a16:creationId xmlns:a16="http://schemas.microsoft.com/office/drawing/2014/main" id="{4B5D96BA-035D-42EA-AE15-B802A12EBE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00088" y="4674205"/>
            <a:ext cx="806863" cy="857795"/>
          </a:xfrm>
          <a:prstGeom prst="rect">
            <a:avLst/>
          </a:prstGeom>
        </p:spPr>
      </p:pic>
      <p:pic>
        <p:nvPicPr>
          <p:cNvPr id="105" name="Picture 104" descr="A picture containing measuring stick, indoor, black, plant&#10;&#10;Description automatically generated">
            <a:extLst>
              <a:ext uri="{FF2B5EF4-FFF2-40B4-BE49-F238E27FC236}">
                <a16:creationId xmlns:a16="http://schemas.microsoft.com/office/drawing/2014/main" id="{75445294-8B1D-4468-A07C-AE2762409C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4293268">
            <a:off x="10026714" y="4179163"/>
            <a:ext cx="1411068" cy="707886"/>
          </a:xfrm>
          <a:prstGeom prst="rect">
            <a:avLst/>
          </a:prstGeom>
        </p:spPr>
      </p:pic>
      <p:pic>
        <p:nvPicPr>
          <p:cNvPr id="106" name="Picture 105" descr="A picture containing measuring stick, indoor, black, plant&#10;&#10;Description automatically generated">
            <a:extLst>
              <a:ext uri="{FF2B5EF4-FFF2-40B4-BE49-F238E27FC236}">
                <a16:creationId xmlns:a16="http://schemas.microsoft.com/office/drawing/2014/main" id="{FBD7EE41-ECB2-4849-8FBB-A9A201365B3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66066">
            <a:off x="2070052" y="2607867"/>
            <a:ext cx="1411068" cy="707886"/>
          </a:xfrm>
          <a:prstGeom prst="rect">
            <a:avLst/>
          </a:prstGeom>
        </p:spPr>
      </p:pic>
      <p:pic>
        <p:nvPicPr>
          <p:cNvPr id="107" name="Picture 106" descr="A picture containing measuring stick, indoor, black, plant&#10;&#10;Description automatically generated">
            <a:extLst>
              <a:ext uri="{FF2B5EF4-FFF2-40B4-BE49-F238E27FC236}">
                <a16:creationId xmlns:a16="http://schemas.microsoft.com/office/drawing/2014/main" id="{126F0AA8-034C-43CE-BE0F-94DD29CFE0E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66066">
            <a:off x="5497691" y="3704006"/>
            <a:ext cx="1411068" cy="707886"/>
          </a:xfrm>
          <a:prstGeom prst="rect">
            <a:avLst/>
          </a:prstGeom>
        </p:spPr>
      </p:pic>
      <p:pic>
        <p:nvPicPr>
          <p:cNvPr id="109" name="Picture 108" descr="A picture containing toiletry, cosmetic&#10;&#10;Description automatically generated">
            <a:extLst>
              <a:ext uri="{FF2B5EF4-FFF2-40B4-BE49-F238E27FC236}">
                <a16:creationId xmlns:a16="http://schemas.microsoft.com/office/drawing/2014/main" id="{E0C8C49C-5DCB-4526-ACC9-3E6E2A0EFAA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0884" y="4112623"/>
            <a:ext cx="511189" cy="387652"/>
          </a:xfrm>
          <a:prstGeom prst="rect">
            <a:avLst/>
          </a:prstGeom>
        </p:spPr>
      </p:pic>
      <p:pic>
        <p:nvPicPr>
          <p:cNvPr id="110" name="Picture 109" descr="A picture containing toiletry, cosmetic&#10;&#10;Description automatically generated">
            <a:extLst>
              <a:ext uri="{FF2B5EF4-FFF2-40B4-BE49-F238E27FC236}">
                <a16:creationId xmlns:a16="http://schemas.microsoft.com/office/drawing/2014/main" id="{32F470D3-30EE-40D4-9629-E7F1F89CE0DC}"/>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93" y="2369988"/>
            <a:ext cx="511189" cy="387652"/>
          </a:xfrm>
          <a:prstGeom prst="rect">
            <a:avLst/>
          </a:prstGeom>
        </p:spPr>
      </p:pic>
      <p:pic>
        <p:nvPicPr>
          <p:cNvPr id="111" name="Picture 110" descr="A picture containing toiletry, cosmetic&#10;&#10;Description automatically generated">
            <a:extLst>
              <a:ext uri="{FF2B5EF4-FFF2-40B4-BE49-F238E27FC236}">
                <a16:creationId xmlns:a16="http://schemas.microsoft.com/office/drawing/2014/main" id="{13D988EE-49F4-4EBC-8B8C-247CBEDBD3E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1059" y="2576495"/>
            <a:ext cx="511189" cy="387652"/>
          </a:xfrm>
          <a:prstGeom prst="rect">
            <a:avLst/>
          </a:prstGeom>
        </p:spPr>
      </p:pic>
      <p:pic>
        <p:nvPicPr>
          <p:cNvPr id="113" name="Picture 112" descr="A picture containing text, clipart&#10;&#10;Description automatically generated">
            <a:extLst>
              <a:ext uri="{FF2B5EF4-FFF2-40B4-BE49-F238E27FC236}">
                <a16:creationId xmlns:a16="http://schemas.microsoft.com/office/drawing/2014/main" id="{025218DB-8E6E-4C9C-9E62-9B4D1027DB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73513" y="3362008"/>
            <a:ext cx="880013" cy="882772"/>
          </a:xfrm>
          <a:prstGeom prst="rect">
            <a:avLst/>
          </a:prstGeom>
        </p:spPr>
      </p:pic>
      <p:pic>
        <p:nvPicPr>
          <p:cNvPr id="114" name="Picture 113" descr="A picture containing text, clipart&#10;&#10;Description automatically generated">
            <a:extLst>
              <a:ext uri="{FF2B5EF4-FFF2-40B4-BE49-F238E27FC236}">
                <a16:creationId xmlns:a16="http://schemas.microsoft.com/office/drawing/2014/main" id="{27E96AC9-C206-44CC-8E2D-C3796BC559E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51106" y="1981318"/>
            <a:ext cx="880013" cy="882772"/>
          </a:xfrm>
          <a:prstGeom prst="rect">
            <a:avLst/>
          </a:prstGeom>
        </p:spPr>
      </p:pic>
      <p:pic>
        <p:nvPicPr>
          <p:cNvPr id="116" name="Picture 115" descr="A picture containing text&#10;&#10;Description automatically generated">
            <a:extLst>
              <a:ext uri="{FF2B5EF4-FFF2-40B4-BE49-F238E27FC236}">
                <a16:creationId xmlns:a16="http://schemas.microsoft.com/office/drawing/2014/main" id="{E40EF4F5-8022-4EF0-AAD7-0EF4149B272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11937" y="3661750"/>
            <a:ext cx="617981" cy="827422"/>
          </a:xfrm>
          <a:prstGeom prst="rect">
            <a:avLst/>
          </a:prstGeom>
        </p:spPr>
      </p:pic>
      <p:pic>
        <p:nvPicPr>
          <p:cNvPr id="118" name="Picture 117">
            <a:extLst>
              <a:ext uri="{FF2B5EF4-FFF2-40B4-BE49-F238E27FC236}">
                <a16:creationId xmlns:a16="http://schemas.microsoft.com/office/drawing/2014/main" id="{6D4BCC1C-E191-48A8-8447-63BE58226AF6}"/>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2126" y="3378112"/>
            <a:ext cx="1023560" cy="679708"/>
          </a:xfrm>
          <a:prstGeom prst="rect">
            <a:avLst/>
          </a:prstGeom>
        </p:spPr>
      </p:pic>
      <p:pic>
        <p:nvPicPr>
          <p:cNvPr id="119" name="Picture 118">
            <a:extLst>
              <a:ext uri="{FF2B5EF4-FFF2-40B4-BE49-F238E27FC236}">
                <a16:creationId xmlns:a16="http://schemas.microsoft.com/office/drawing/2014/main" id="{64398961-A456-46C2-9055-6E0F50D00DB2}"/>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26238" y="3484912"/>
            <a:ext cx="1023560" cy="679708"/>
          </a:xfrm>
          <a:prstGeom prst="rect">
            <a:avLst/>
          </a:prstGeom>
        </p:spPr>
      </p:pic>
      <p:pic>
        <p:nvPicPr>
          <p:cNvPr id="120" name="Picture 119">
            <a:extLst>
              <a:ext uri="{FF2B5EF4-FFF2-40B4-BE49-F238E27FC236}">
                <a16:creationId xmlns:a16="http://schemas.microsoft.com/office/drawing/2014/main" id="{7AEFA613-0432-420E-94FE-D62C31BBE632}"/>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065" y="2824302"/>
            <a:ext cx="1023560" cy="679708"/>
          </a:xfrm>
          <a:prstGeom prst="rect">
            <a:avLst/>
          </a:prstGeom>
        </p:spPr>
      </p:pic>
      <p:pic>
        <p:nvPicPr>
          <p:cNvPr id="122" name="Picture 121" descr="A picture containing chart&#10;&#10;Description automatically generated">
            <a:extLst>
              <a:ext uri="{FF2B5EF4-FFF2-40B4-BE49-F238E27FC236}">
                <a16:creationId xmlns:a16="http://schemas.microsoft.com/office/drawing/2014/main" id="{42655BFD-5AB7-46D6-A996-DF98D826B16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22659" y="4226470"/>
            <a:ext cx="555108" cy="1110215"/>
          </a:xfrm>
          <a:prstGeom prst="rect">
            <a:avLst/>
          </a:prstGeom>
        </p:spPr>
      </p:pic>
      <p:pic>
        <p:nvPicPr>
          <p:cNvPr id="123" name="Picture 122" descr="A picture containing chart&#10;&#10;Description automatically generated">
            <a:extLst>
              <a:ext uri="{FF2B5EF4-FFF2-40B4-BE49-F238E27FC236}">
                <a16:creationId xmlns:a16="http://schemas.microsoft.com/office/drawing/2014/main" id="{7176D142-B963-4E1B-BEEB-DD3D02BD04E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03369" y="3785397"/>
            <a:ext cx="555108" cy="1110215"/>
          </a:xfrm>
          <a:prstGeom prst="rect">
            <a:avLst/>
          </a:prstGeom>
        </p:spPr>
      </p:pic>
      <p:pic>
        <p:nvPicPr>
          <p:cNvPr id="124" name="Picture 123" descr="A picture containing chart&#10;&#10;Description automatically generated">
            <a:extLst>
              <a:ext uri="{FF2B5EF4-FFF2-40B4-BE49-F238E27FC236}">
                <a16:creationId xmlns:a16="http://schemas.microsoft.com/office/drawing/2014/main" id="{82A04EF7-CC5F-4FEF-956A-A59DBBA0A28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59836" y="3378957"/>
            <a:ext cx="555108" cy="1110215"/>
          </a:xfrm>
          <a:prstGeom prst="rect">
            <a:avLst/>
          </a:prstGeom>
        </p:spPr>
      </p:pic>
      <p:pic>
        <p:nvPicPr>
          <p:cNvPr id="128" name="Picture 127" descr="A picture containing shape&#10;&#10;Description automatically generated">
            <a:extLst>
              <a:ext uri="{FF2B5EF4-FFF2-40B4-BE49-F238E27FC236}">
                <a16:creationId xmlns:a16="http://schemas.microsoft.com/office/drawing/2014/main" id="{7AE5022F-1C4E-4114-97E0-33762AB987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91691" y="4416362"/>
            <a:ext cx="858706" cy="858706"/>
          </a:xfrm>
          <a:prstGeom prst="rect">
            <a:avLst/>
          </a:prstGeom>
        </p:spPr>
      </p:pic>
      <p:pic>
        <p:nvPicPr>
          <p:cNvPr id="129" name="Picture 128" descr="A picture containing shape&#10;&#10;Description automatically generated">
            <a:extLst>
              <a:ext uri="{FF2B5EF4-FFF2-40B4-BE49-F238E27FC236}">
                <a16:creationId xmlns:a16="http://schemas.microsoft.com/office/drawing/2014/main" id="{0CB52A98-8BB0-42AA-B31B-78B0519639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14443" y="4500275"/>
            <a:ext cx="858706" cy="858706"/>
          </a:xfrm>
          <a:prstGeom prst="rect">
            <a:avLst/>
          </a:prstGeom>
        </p:spPr>
      </p:pic>
      <p:pic>
        <p:nvPicPr>
          <p:cNvPr id="130" name="Picture 129" descr="A picture containing shape&#10;&#10;Description automatically generated">
            <a:extLst>
              <a:ext uri="{FF2B5EF4-FFF2-40B4-BE49-F238E27FC236}">
                <a16:creationId xmlns:a16="http://schemas.microsoft.com/office/drawing/2014/main" id="{22AB6E95-78F2-4879-A706-6F351062D12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44000" y="4564489"/>
            <a:ext cx="858706" cy="858706"/>
          </a:xfrm>
          <a:prstGeom prst="rect">
            <a:avLst/>
          </a:prstGeom>
        </p:spPr>
      </p:pic>
      <p:pic>
        <p:nvPicPr>
          <p:cNvPr id="131" name="Picture 130" descr="A picture containing shape&#10;&#10;Description automatically generated">
            <a:extLst>
              <a:ext uri="{FF2B5EF4-FFF2-40B4-BE49-F238E27FC236}">
                <a16:creationId xmlns:a16="http://schemas.microsoft.com/office/drawing/2014/main" id="{9517E99A-AFB3-45BF-B09C-55978C4183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61233" y="1939411"/>
            <a:ext cx="858706" cy="858706"/>
          </a:xfrm>
          <a:prstGeom prst="rect">
            <a:avLst/>
          </a:prstGeom>
        </p:spPr>
      </p:pic>
      <p:pic>
        <p:nvPicPr>
          <p:cNvPr id="132" name="Picture 131" descr="A picture containing shape&#10;&#10;Description automatically generated">
            <a:extLst>
              <a:ext uri="{FF2B5EF4-FFF2-40B4-BE49-F238E27FC236}">
                <a16:creationId xmlns:a16="http://schemas.microsoft.com/office/drawing/2014/main" id="{B1C86694-1B97-46EF-BA85-B495436439D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07693" y="2859260"/>
            <a:ext cx="858706" cy="858706"/>
          </a:xfrm>
          <a:prstGeom prst="rect">
            <a:avLst/>
          </a:prstGeom>
        </p:spPr>
      </p:pic>
    </p:spTree>
    <p:extLst>
      <p:ext uri="{BB962C8B-B14F-4D97-AF65-F5344CB8AC3E}">
        <p14:creationId xmlns:p14="http://schemas.microsoft.com/office/powerpoint/2010/main" val="36165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heel(1)">
                                      <p:cBhvr>
                                        <p:cTn id="7" dur="2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err="1">
                <a:solidFill>
                  <a:srgbClr val="1E4E79"/>
                </a:solidFill>
                <a:latin typeface="Century Gothic" panose="020B0502020202020204" pitchFamily="34" charset="0"/>
                <a:ea typeface="Century Gothic"/>
              </a:rPr>
              <a:t>Combien</a:t>
            </a:r>
            <a:r>
              <a:rPr lang="en-GB" sz="3600" b="1" spc="-1" dirty="0">
                <a:solidFill>
                  <a:srgbClr val="1E4E79"/>
                </a:solidFill>
                <a:latin typeface="Century Gothic" panose="020B0502020202020204" pitchFamily="34" charset="0"/>
                <a:ea typeface="Century Gothic"/>
              </a:rPr>
              <a:t> de (how many)</a:t>
            </a:r>
            <a:endParaRPr lang="en-GB" sz="3600" i="1" dirty="0"/>
          </a:p>
        </p:txBody>
      </p:sp>
      <p:sp>
        <p:nvSpPr>
          <p:cNvPr id="3" name="Rectangle 2">
            <a:extLst>
              <a:ext uri="{FF2B5EF4-FFF2-40B4-BE49-F238E27FC236}">
                <a16:creationId xmlns:a16="http://schemas.microsoft.com/office/drawing/2014/main" id="{BE346190-5134-4FB4-AF87-17C6A137E164}"/>
              </a:ext>
            </a:extLst>
          </p:cNvPr>
          <p:cNvSpPr/>
          <p:nvPr/>
        </p:nvSpPr>
        <p:spPr>
          <a:xfrm>
            <a:off x="769749" y="5116974"/>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trois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livres.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69749" y="2405688"/>
            <a:ext cx="44630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livres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760879" y="2419509"/>
            <a:ext cx="51058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How many books are there?</a:t>
            </a:r>
          </a:p>
        </p:txBody>
      </p:sp>
      <p:sp>
        <p:nvSpPr>
          <p:cNvPr id="43" name="Rectangle 42">
            <a:extLst>
              <a:ext uri="{FF2B5EF4-FFF2-40B4-BE49-F238E27FC236}">
                <a16:creationId xmlns:a16="http://schemas.microsoft.com/office/drawing/2014/main" id="{4143ABAD-B43C-45A4-8275-5E66FBB7CD67}"/>
              </a:ext>
            </a:extLst>
          </p:cNvPr>
          <p:cNvSpPr/>
          <p:nvPr/>
        </p:nvSpPr>
        <p:spPr>
          <a:xfrm>
            <a:off x="100054" y="1035256"/>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means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‘how many’:</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4">
            <a:alphaModFix/>
          </a:blip>
          <a:srcRect/>
          <a:stretch/>
        </p:blipFill>
        <p:spPr>
          <a:xfrm>
            <a:off x="5328235" y="5092571"/>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5290242" y="2429747"/>
            <a:ext cx="470637" cy="590351"/>
          </a:xfrm>
          <a:prstGeom prst="rect">
            <a:avLst/>
          </a:prstGeom>
          <a:noFill/>
          <a:ln>
            <a:noFill/>
          </a:ln>
        </p:spPr>
      </p:pic>
      <p:sp>
        <p:nvSpPr>
          <p:cNvPr id="19" name="Rectangle 18">
            <a:extLst>
              <a:ext uri="{FF2B5EF4-FFF2-40B4-BE49-F238E27FC236}">
                <a16:creationId xmlns:a16="http://schemas.microsoft.com/office/drawing/2014/main" id="{2217F81D-DE7F-4232-95FD-DA5CF7A82CBA}"/>
              </a:ext>
            </a:extLst>
          </p:cNvPr>
          <p:cNvSpPr/>
          <p:nvPr/>
        </p:nvSpPr>
        <p:spPr>
          <a:xfrm>
            <a:off x="5835023" y="5116974"/>
            <a:ext cx="40687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are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three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books.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0" name="Group 9">
            <a:extLst>
              <a:ext uri="{FF2B5EF4-FFF2-40B4-BE49-F238E27FC236}">
                <a16:creationId xmlns:a16="http://schemas.microsoft.com/office/drawing/2014/main" id="{D7D0B492-6E4E-49B0-825C-EAED815E743A}"/>
              </a:ext>
            </a:extLst>
          </p:cNvPr>
          <p:cNvGrpSpPr/>
          <p:nvPr/>
        </p:nvGrpSpPr>
        <p:grpSpPr>
          <a:xfrm>
            <a:off x="4025129" y="3448480"/>
            <a:ext cx="2606211" cy="1343941"/>
            <a:chOff x="3609043" y="2966631"/>
            <a:chExt cx="2606211" cy="1343941"/>
          </a:xfrm>
        </p:grpSpPr>
        <p:pic>
          <p:nvPicPr>
            <p:cNvPr id="5" name="Picture 4" descr="Shape&#10;&#10;Description automatically generated">
              <a:extLst>
                <a:ext uri="{FF2B5EF4-FFF2-40B4-BE49-F238E27FC236}">
                  <a16:creationId xmlns:a16="http://schemas.microsoft.com/office/drawing/2014/main" id="{23F7CADC-A87C-4924-A6D3-D8E8DFA33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375" y="2966631"/>
              <a:ext cx="979879" cy="1170005"/>
            </a:xfrm>
            <a:prstGeom prst="rect">
              <a:avLst/>
            </a:prstGeom>
          </p:spPr>
        </p:pic>
        <p:pic>
          <p:nvPicPr>
            <p:cNvPr id="7" name="Picture 6" descr="Shape, square&#10;&#10;Description automatically generated">
              <a:extLst>
                <a:ext uri="{FF2B5EF4-FFF2-40B4-BE49-F238E27FC236}">
                  <a16:creationId xmlns:a16="http://schemas.microsoft.com/office/drawing/2014/main" id="{3714A2EB-B033-4858-86C6-D3AE2D8DD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9043" y="2989385"/>
              <a:ext cx="991505" cy="1148531"/>
            </a:xfrm>
            <a:prstGeom prst="rect">
              <a:avLst/>
            </a:prstGeom>
          </p:spPr>
        </p:pic>
        <p:pic>
          <p:nvPicPr>
            <p:cNvPr id="9" name="Picture 8" descr="A picture containing text, picture frame&#10;&#10;Description automatically generated">
              <a:extLst>
                <a:ext uri="{FF2B5EF4-FFF2-40B4-BE49-F238E27FC236}">
                  <a16:creationId xmlns:a16="http://schemas.microsoft.com/office/drawing/2014/main" id="{70ECC32E-2B77-4EE9-B078-B59715C8F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1154" y="3062034"/>
              <a:ext cx="1174406" cy="1248538"/>
            </a:xfrm>
            <a:prstGeom prst="rect">
              <a:avLst/>
            </a:prstGeom>
          </p:spPr>
        </p:pic>
      </p:grpSp>
    </p:spTree>
    <p:extLst>
      <p:ext uri="{BB962C8B-B14F-4D97-AF65-F5344CB8AC3E}">
        <p14:creationId xmlns:p14="http://schemas.microsoft.com/office/powerpoint/2010/main" val="8463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4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208A7ABA-62BD-4672-ACA8-29545E08B680}"/>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 name="TextBox 7">
            <a:hlinkClick r:id="" action="ppaction://noaction">
              <a:snd r:embed="rId3" name="7_0.wav"/>
            </a:hlinkClick>
            <a:extLst>
              <a:ext uri="{FF2B5EF4-FFF2-40B4-BE49-F238E27FC236}">
                <a16:creationId xmlns:a16="http://schemas.microsoft.com/office/drawing/2014/main" id="{007EE6A2-E363-41D3-ABCF-807A35915558}"/>
              </a:ext>
            </a:extLst>
          </p:cNvPr>
          <p:cNvSpPr txBox="1"/>
          <p:nvPr/>
        </p:nvSpPr>
        <p:spPr>
          <a:xfrm>
            <a:off x="942722" y="128709"/>
            <a:ext cx="62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C’est une question ou c’est une phrase ?</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56F78BE8-6A99-482B-9E98-416679D0BBB3}"/>
              </a:ext>
            </a:extLst>
          </p:cNvPr>
          <p:cNvSpPr>
            <a:spLocks noGrp="1"/>
          </p:cNvSpPr>
          <p:nvPr>
            <p:ph type="title"/>
          </p:nvPr>
        </p:nvSpPr>
        <p:spPr>
          <a:xfrm>
            <a:off x="11468539" y="1173684"/>
            <a:ext cx="648000" cy="461665"/>
          </a:xfrm>
        </p:spPr>
        <p:txBody>
          <a:bodyPr/>
          <a:lstStyle/>
          <a:p>
            <a:r>
              <a:rPr lang="en-GB" sz="2000" b="1" dirty="0">
                <a:solidFill>
                  <a:prstClr val="white"/>
                </a:solidFill>
                <a:latin typeface="Century Gothic" panose="020B0502020202020204" pitchFamily="34" charset="0"/>
              </a:rPr>
              <a:t>lire</a:t>
            </a:r>
            <a:br>
              <a:rPr lang="en-GB" sz="2000" b="1" dirty="0">
                <a:solidFill>
                  <a:prstClr val="white"/>
                </a:solidFill>
                <a:latin typeface="Century Gothic" panose="020B0502020202020204" pitchFamily="34" charset="0"/>
              </a:rPr>
            </a:br>
            <a:endParaRPr lang="en-GB" sz="2000" dirty="0"/>
          </a:p>
        </p:txBody>
      </p:sp>
      <p:pic>
        <p:nvPicPr>
          <p:cNvPr id="11" name="Graphic 10" descr="Teacher">
            <a:extLst>
              <a:ext uri="{FF2B5EF4-FFF2-40B4-BE49-F238E27FC236}">
                <a16:creationId xmlns:a16="http://schemas.microsoft.com/office/drawing/2014/main" id="{4FF92975-DCE5-447B-B652-37B24EF24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71" y="-41476"/>
            <a:ext cx="914400" cy="914400"/>
          </a:xfrm>
          <a:prstGeom prst="rect">
            <a:avLst/>
          </a:prstGeom>
        </p:spPr>
      </p:pic>
      <p:grpSp>
        <p:nvGrpSpPr>
          <p:cNvPr id="13" name="Group 12">
            <a:extLst>
              <a:ext uri="{FF2B5EF4-FFF2-40B4-BE49-F238E27FC236}">
                <a16:creationId xmlns:a16="http://schemas.microsoft.com/office/drawing/2014/main" id="{490B5BCC-A4BB-495B-9EE2-01C6C2396159}"/>
              </a:ext>
            </a:extLst>
          </p:cNvPr>
          <p:cNvGrpSpPr/>
          <p:nvPr/>
        </p:nvGrpSpPr>
        <p:grpSpPr>
          <a:xfrm>
            <a:off x="75462" y="1481096"/>
            <a:ext cx="11889768" cy="5116652"/>
            <a:chOff x="1383248" y="2713192"/>
            <a:chExt cx="9806549" cy="4423276"/>
          </a:xfrm>
        </p:grpSpPr>
        <p:pic>
          <p:nvPicPr>
            <p:cNvPr id="14" name="Picture 2" descr="Open Spiral Notebook, Vector Spiral Notebook">
              <a:extLst>
                <a:ext uri="{FF2B5EF4-FFF2-40B4-BE49-F238E27FC236}">
                  <a16:creationId xmlns:a16="http://schemas.microsoft.com/office/drawing/2014/main" id="{D96F9991-E685-42AF-BFE3-5CD4FA10CE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pen Spiral Notebook, Vector Spiral Notebook">
              <a:extLst>
                <a:ext uri="{FF2B5EF4-FFF2-40B4-BE49-F238E27FC236}">
                  <a16:creationId xmlns:a16="http://schemas.microsoft.com/office/drawing/2014/main" id="{B587338B-ACA9-460C-A3CB-1B6DB0CFA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44322D4F-5205-4827-8B4D-A6E1A8541AE2}"/>
              </a:ext>
            </a:extLst>
          </p:cNvPr>
          <p:cNvSpPr/>
          <p:nvPr/>
        </p:nvSpPr>
        <p:spPr>
          <a:xfrm>
            <a:off x="7663239" y="129965"/>
            <a:ext cx="3364605" cy="821241"/>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⚠Attention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There is no punctuation!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Oval 9">
            <a:hlinkClick r:id="" action="ppaction://noaction">
              <a:snd r:embed="rId8" name="7_1.wav"/>
            </a:hlinkClick>
            <a:extLst>
              <a:ext uri="{FF2B5EF4-FFF2-40B4-BE49-F238E27FC236}">
                <a16:creationId xmlns:a16="http://schemas.microsoft.com/office/drawing/2014/main" id="{20D4B702-FFD6-4084-8665-C1001D9E040D}"/>
              </a:ext>
            </a:extLst>
          </p:cNvPr>
          <p:cNvSpPr/>
          <p:nvPr/>
        </p:nvSpPr>
        <p:spPr>
          <a:xfrm>
            <a:off x="226770"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8" name="Oval 17">
            <a:hlinkClick r:id="" action="ppaction://noaction">
              <a:snd r:embed="rId9" name="7_2.wav"/>
            </a:hlinkClick>
            <a:extLst>
              <a:ext uri="{FF2B5EF4-FFF2-40B4-BE49-F238E27FC236}">
                <a16:creationId xmlns:a16="http://schemas.microsoft.com/office/drawing/2014/main" id="{37D9A38C-1C06-45F0-ACD6-38E267994B90}"/>
              </a:ext>
            </a:extLst>
          </p:cNvPr>
          <p:cNvSpPr/>
          <p:nvPr/>
        </p:nvSpPr>
        <p:spPr>
          <a:xfrm>
            <a:off x="226770"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9" name="Oval 18">
            <a:hlinkClick r:id="" action="ppaction://noaction">
              <a:snd r:embed="rId10" name="7_3.wav"/>
            </a:hlinkClick>
            <a:extLst>
              <a:ext uri="{FF2B5EF4-FFF2-40B4-BE49-F238E27FC236}">
                <a16:creationId xmlns:a16="http://schemas.microsoft.com/office/drawing/2014/main" id="{13307E84-1B2B-4E45-BC7B-B065AC4FD501}"/>
              </a:ext>
            </a:extLst>
          </p:cNvPr>
          <p:cNvSpPr/>
          <p:nvPr/>
        </p:nvSpPr>
        <p:spPr>
          <a:xfrm>
            <a:off x="226770"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20" name="Oval 19">
            <a:hlinkClick r:id="" action="ppaction://noaction">
              <a:snd r:embed="rId11" name="7_4.wav"/>
            </a:hlinkClick>
            <a:extLst>
              <a:ext uri="{FF2B5EF4-FFF2-40B4-BE49-F238E27FC236}">
                <a16:creationId xmlns:a16="http://schemas.microsoft.com/office/drawing/2014/main" id="{B617AD41-B393-493A-AF51-E1C530A3EB11}"/>
              </a:ext>
            </a:extLst>
          </p:cNvPr>
          <p:cNvSpPr/>
          <p:nvPr/>
        </p:nvSpPr>
        <p:spPr>
          <a:xfrm>
            <a:off x="6133972"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21" name="Oval 20">
            <a:hlinkClick r:id="" action="ppaction://noaction">
              <a:snd r:embed="rId12" name="7_5.wav"/>
            </a:hlinkClick>
            <a:extLst>
              <a:ext uri="{FF2B5EF4-FFF2-40B4-BE49-F238E27FC236}">
                <a16:creationId xmlns:a16="http://schemas.microsoft.com/office/drawing/2014/main" id="{63F24785-B218-4013-8FD3-6D5C9B4D9BEC}"/>
              </a:ext>
            </a:extLst>
          </p:cNvPr>
          <p:cNvSpPr/>
          <p:nvPr/>
        </p:nvSpPr>
        <p:spPr>
          <a:xfrm>
            <a:off x="6133972"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22" name="Oval 21">
            <a:hlinkClick r:id="" action="ppaction://noaction">
              <a:snd r:embed="rId13" name="7_6.wav"/>
            </a:hlinkClick>
            <a:extLst>
              <a:ext uri="{FF2B5EF4-FFF2-40B4-BE49-F238E27FC236}">
                <a16:creationId xmlns:a16="http://schemas.microsoft.com/office/drawing/2014/main" id="{630002A2-DD45-437C-9ECE-0B190619EDCB}"/>
              </a:ext>
            </a:extLst>
          </p:cNvPr>
          <p:cNvSpPr/>
          <p:nvPr/>
        </p:nvSpPr>
        <p:spPr>
          <a:xfrm>
            <a:off x="6133972"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23" name="Rectangle 22">
            <a:extLst>
              <a:ext uri="{FF2B5EF4-FFF2-40B4-BE49-F238E27FC236}">
                <a16:creationId xmlns:a16="http://schemas.microsoft.com/office/drawing/2014/main" id="{8475217C-91B8-4C87-8D88-AB780A68E4F3}"/>
              </a:ext>
            </a:extLst>
          </p:cNvPr>
          <p:cNvSpPr/>
          <p:nvPr/>
        </p:nvSpPr>
        <p:spPr>
          <a:xfrm>
            <a:off x="784761" y="1959231"/>
            <a:ext cx="41601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cinq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chiens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BB52526C-5135-4F03-B1F3-6DB61798DAD4}"/>
              </a:ext>
            </a:extLst>
          </p:cNvPr>
          <p:cNvSpPr/>
          <p:nvPr/>
        </p:nvSpPr>
        <p:spPr>
          <a:xfrm>
            <a:off x="1692957" y="1997669"/>
            <a:ext cx="167157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D18C23AF-6987-4E12-B4D6-9291BBD5BD17}"/>
              </a:ext>
            </a:extLst>
          </p:cNvPr>
          <p:cNvSpPr/>
          <p:nvPr/>
        </p:nvSpPr>
        <p:spPr>
          <a:xfrm>
            <a:off x="4718518" y="1983600"/>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25">
            <a:extLst>
              <a:ext uri="{FF2B5EF4-FFF2-40B4-BE49-F238E27FC236}">
                <a16:creationId xmlns:a16="http://schemas.microsoft.com/office/drawing/2014/main" id="{E80984B5-C2A7-4E60-8844-2FCA31C958CF}"/>
              </a:ext>
            </a:extLst>
          </p:cNvPr>
          <p:cNvSpPr/>
          <p:nvPr/>
        </p:nvSpPr>
        <p:spPr>
          <a:xfrm>
            <a:off x="833783" y="3375969"/>
            <a:ext cx="45768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chats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88191288-42CA-4B97-90C5-C34669E65EC6}"/>
              </a:ext>
            </a:extLst>
          </p:cNvPr>
          <p:cNvSpPr/>
          <p:nvPr/>
        </p:nvSpPr>
        <p:spPr>
          <a:xfrm>
            <a:off x="1813206" y="3418866"/>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E46CE617-926E-4EB5-BFC2-BFA81B2DD4CF}"/>
              </a:ext>
            </a:extLst>
          </p:cNvPr>
          <p:cNvSpPr/>
          <p:nvPr/>
        </p:nvSpPr>
        <p:spPr>
          <a:xfrm>
            <a:off x="5064915" y="343110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28">
            <a:extLst>
              <a:ext uri="{FF2B5EF4-FFF2-40B4-BE49-F238E27FC236}">
                <a16:creationId xmlns:a16="http://schemas.microsoft.com/office/drawing/2014/main" id="{A0E63D52-D6A5-4C61-8DC2-B4D399F4B8F1}"/>
              </a:ext>
            </a:extLst>
          </p:cNvPr>
          <p:cNvSpPr/>
          <p:nvPr/>
        </p:nvSpPr>
        <p:spPr>
          <a:xfrm>
            <a:off x="803527" y="4953021"/>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crayons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DBE5A05-7149-4C4A-80E9-48AFC0104651}"/>
              </a:ext>
            </a:extLst>
          </p:cNvPr>
          <p:cNvSpPr/>
          <p:nvPr/>
        </p:nvSpPr>
        <p:spPr>
          <a:xfrm>
            <a:off x="1751058" y="5008833"/>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C9C713AA-AA94-4DFB-A962-8FE805F6F985}"/>
              </a:ext>
            </a:extLst>
          </p:cNvPr>
          <p:cNvSpPr/>
          <p:nvPr/>
        </p:nvSpPr>
        <p:spPr>
          <a:xfrm>
            <a:off x="5431037" y="498497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31">
            <a:extLst>
              <a:ext uri="{FF2B5EF4-FFF2-40B4-BE49-F238E27FC236}">
                <a16:creationId xmlns:a16="http://schemas.microsoft.com/office/drawing/2014/main" id="{B4101507-3315-46F5-9F62-9CC378BC682A}"/>
              </a:ext>
            </a:extLst>
          </p:cNvPr>
          <p:cNvSpPr/>
          <p:nvPr/>
        </p:nvSpPr>
        <p:spPr>
          <a:xfrm>
            <a:off x="6571711" y="1975300"/>
            <a:ext cx="46442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bouteilles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C3EEE307-2EF2-48F6-85A7-CC545E68D2CF}"/>
              </a:ext>
            </a:extLst>
          </p:cNvPr>
          <p:cNvSpPr/>
          <p:nvPr/>
        </p:nvSpPr>
        <p:spPr>
          <a:xfrm>
            <a:off x="7478646" y="1975300"/>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F816EB72-2422-4E78-A25C-B4B41295C641}"/>
              </a:ext>
            </a:extLst>
          </p:cNvPr>
          <p:cNvSpPr/>
          <p:nvPr/>
        </p:nvSpPr>
        <p:spPr>
          <a:xfrm>
            <a:off x="10878619" y="2018445"/>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34">
            <a:extLst>
              <a:ext uri="{FF2B5EF4-FFF2-40B4-BE49-F238E27FC236}">
                <a16:creationId xmlns:a16="http://schemas.microsoft.com/office/drawing/2014/main" id="{140A83FA-2746-4127-B067-D1C1E933B78E}"/>
              </a:ext>
            </a:extLst>
          </p:cNvPr>
          <p:cNvSpPr/>
          <p:nvPr/>
        </p:nvSpPr>
        <p:spPr>
          <a:xfrm>
            <a:off x="6651331" y="3402196"/>
            <a:ext cx="41520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règles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9C14078C-C628-44C2-8E3D-9970DFB46D50}"/>
              </a:ext>
            </a:extLst>
          </p:cNvPr>
          <p:cNvSpPr/>
          <p:nvPr/>
        </p:nvSpPr>
        <p:spPr>
          <a:xfrm>
            <a:off x="7604580" y="3440634"/>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45DFE040-CDC8-47F9-89A9-4D00FB6AA424}"/>
              </a:ext>
            </a:extLst>
          </p:cNvPr>
          <p:cNvSpPr/>
          <p:nvPr/>
        </p:nvSpPr>
        <p:spPr>
          <a:xfrm>
            <a:off x="10460879" y="3429000"/>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Rectangle 38">
            <a:extLst>
              <a:ext uri="{FF2B5EF4-FFF2-40B4-BE49-F238E27FC236}">
                <a16:creationId xmlns:a16="http://schemas.microsoft.com/office/drawing/2014/main" id="{1B452ECA-C701-4F51-993B-D4D1AC0A7076}"/>
              </a:ext>
            </a:extLst>
          </p:cNvPr>
          <p:cNvSpPr/>
          <p:nvPr/>
        </p:nvSpPr>
        <p:spPr>
          <a:xfrm>
            <a:off x="6627093" y="4931956"/>
            <a:ext cx="48814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cahiers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C8EE545D-E3C8-4239-9D27-B6730BC478D4}"/>
              </a:ext>
            </a:extLst>
          </p:cNvPr>
          <p:cNvSpPr/>
          <p:nvPr/>
        </p:nvSpPr>
        <p:spPr>
          <a:xfrm>
            <a:off x="7545008" y="4948237"/>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5FE5E083-DA7B-4547-B3AB-BF7033A87132}"/>
              </a:ext>
            </a:extLst>
          </p:cNvPr>
          <p:cNvSpPr/>
          <p:nvPr/>
        </p:nvSpPr>
        <p:spPr>
          <a:xfrm>
            <a:off x="11155708" y="4972246"/>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13675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7" grpId="0" animBg="1"/>
      <p:bldP spid="28" grpId="0" animBg="1"/>
      <p:bldP spid="30" grpId="0" animBg="1"/>
      <p:bldP spid="31" grpId="0" animBg="1"/>
      <p:bldP spid="33" grpId="0" animBg="1"/>
      <p:bldP spid="34" grpId="0" animBg="1"/>
      <p:bldP spid="37" grpId="0" animBg="1"/>
      <p:bldP spid="38" grpId="0" animBg="1"/>
      <p:bldP spid="40" grpId="0" animBg="1"/>
      <p:bldP spid="4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TotalTime>
  <Words>2179</Words>
  <Application>Microsoft Office PowerPoint</Application>
  <PresentationFormat>Widescreen</PresentationFormat>
  <Paragraphs>314</Paragraphs>
  <Slides>17</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Century Gothic</vt:lpstr>
      <vt:lpstr>Modern Love</vt:lpstr>
      <vt:lpstr>Symbol</vt:lpstr>
      <vt:lpstr>Tw Cen MT</vt:lpstr>
      <vt:lpstr>Wingdings</vt:lpstr>
      <vt:lpstr>1_Office Theme</vt:lpstr>
      <vt:lpstr>3_Office Theme</vt:lpstr>
      <vt:lpstr>4_Office Theme</vt:lpstr>
      <vt:lpstr>Saying how many and describing things</vt:lpstr>
      <vt:lpstr>prononcer</vt:lpstr>
      <vt:lpstr>prononciation</vt:lpstr>
      <vt:lpstr>écouter</vt:lpstr>
      <vt:lpstr>parler</vt:lpstr>
      <vt:lpstr>des (some)</vt:lpstr>
      <vt:lpstr>écouter</vt:lpstr>
      <vt:lpstr>Combien de (how many)</vt:lpstr>
      <vt:lpstr>lire </vt:lpstr>
      <vt:lpstr>parler</vt:lpstr>
      <vt:lpstr>parler</vt:lpstr>
      <vt:lpstr>parler</vt:lpstr>
      <vt:lpstr>parler</vt:lpstr>
      <vt:lpstr>parler</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cp:revision>
  <dcterms:created xsi:type="dcterms:W3CDTF">2022-02-01T12:00:57Z</dcterms:created>
  <dcterms:modified xsi:type="dcterms:W3CDTF">2022-03-13T10:29:58Z</dcterms:modified>
</cp:coreProperties>
</file>