
<file path=[Content_Types].xml><?xml version="1.0" encoding="utf-8"?>
<Types xmlns="http://schemas.openxmlformats.org/package/2006/content-types">
  <Default Extension="gif" ContentType="image/gif"/>
  <Default Extension="jpg" ContentType="image/jpeg"/>
  <Default Extension="mkv" ContentType="video/unknown"/>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Lst>
  <p:notesMasterIdLst>
    <p:notesMasterId r:id="rId24"/>
  </p:notesMasterIdLst>
  <p:sldIdLst>
    <p:sldId id="257" r:id="rId5"/>
    <p:sldId id="823" r:id="rId6"/>
    <p:sldId id="824" r:id="rId7"/>
    <p:sldId id="806" r:id="rId8"/>
    <p:sldId id="813" r:id="rId9"/>
    <p:sldId id="814" r:id="rId10"/>
    <p:sldId id="815" r:id="rId11"/>
    <p:sldId id="816" r:id="rId12"/>
    <p:sldId id="817" r:id="rId13"/>
    <p:sldId id="799" r:id="rId14"/>
    <p:sldId id="604" r:id="rId15"/>
    <p:sldId id="825" r:id="rId16"/>
    <p:sldId id="826" r:id="rId17"/>
    <p:sldId id="827" r:id="rId18"/>
    <p:sldId id="801" r:id="rId19"/>
    <p:sldId id="524" r:id="rId20"/>
    <p:sldId id="545" r:id="rId21"/>
    <p:sldId id="366" r:id="rId22"/>
    <p:sldId id="54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1" clrIdx="0">
    <p:extLst>
      <p:ext uri="{19B8F6BF-5375-455C-9EA6-DF929625EA0E}">
        <p15:presenceInfo xmlns:p15="http://schemas.microsoft.com/office/powerpoint/2012/main" userId="S::RHawkes@combertonvc.org::5e669c2b-3608-40aa-930e-cb573f7025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C61717"/>
    <a:srgbClr val="F4B2C2"/>
    <a:srgbClr val="FFF7FF"/>
    <a:srgbClr val="786EB1"/>
    <a:srgbClr val="00A1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83302" autoAdjust="0"/>
  </p:normalViewPr>
  <p:slideViewPr>
    <p:cSldViewPr snapToGrid="0">
      <p:cViewPr varScale="1">
        <p:scale>
          <a:sx n="56" d="100"/>
          <a:sy n="56" d="100"/>
        </p:scale>
        <p:origin x="234" y="7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08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19/02/2022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800" dirty="0"/>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a:t>
            </a:r>
            <a:r>
              <a:rPr lang="fr-FR" sz="1800" b="1" dirty="0" err="1">
                <a:solidFill>
                  <a:srgbClr val="002060"/>
                </a:solidFill>
                <a:latin typeface="Century Gothic"/>
                <a:ea typeface="Century Gothic"/>
                <a:cs typeface="Century Gothic"/>
                <a:sym typeface="Century Gothic"/>
              </a:rPr>
              <a:t>introduce</a:t>
            </a:r>
            <a:r>
              <a:rPr lang="fr-FR" sz="1800" b="1" dirty="0">
                <a:solidFill>
                  <a:srgbClr val="002060"/>
                </a:solidFill>
                <a:latin typeface="Century Gothic"/>
                <a:ea typeface="Century Gothic"/>
                <a:cs typeface="Century Gothic"/>
                <a:sym typeface="Century Gothic"/>
              </a:rPr>
              <a:t> </a:t>
            </a:r>
            <a:r>
              <a:rPr lang="fr-FR" sz="1800" b="0" dirty="0">
                <a:solidFill>
                  <a:srgbClr val="002060"/>
                </a:solidFill>
                <a:latin typeface="Century Gothic"/>
                <a:ea typeface="Century Gothic"/>
                <a:cs typeface="Century Gothic"/>
                <a:sym typeface="Century Gothic"/>
              </a:rPr>
              <a:t>[</a:t>
            </a:r>
            <a:r>
              <a:rPr lang="fr-FR" sz="1800" b="1" dirty="0" err="1">
                <a:solidFill>
                  <a:srgbClr val="002060"/>
                </a:solidFill>
                <a:latin typeface="Century Gothic"/>
                <a:ea typeface="Century Gothic"/>
                <a:cs typeface="Century Gothic"/>
                <a:sym typeface="Century Gothic"/>
              </a:rPr>
              <a:t>oi</a:t>
            </a:r>
            <a:r>
              <a:rPr lang="fr-FR" sz="1800" b="0" dirty="0">
                <a:solidFill>
                  <a:srgbClr val="002060"/>
                </a:solidFill>
                <a:latin typeface="Century Gothic"/>
                <a:ea typeface="Century Gothic"/>
                <a:cs typeface="Century Gothic"/>
                <a:sym typeface="Century Gothic"/>
              </a:rPr>
              <a:t>] </a:t>
            </a:r>
            <a:r>
              <a:rPr lang="fr-FR" sz="1800" b="1" dirty="0">
                <a:solidFill>
                  <a:srgbClr val="002060"/>
                </a:solidFill>
                <a:latin typeface="Century Gothic"/>
                <a:ea typeface="Century Gothic"/>
                <a:cs typeface="Century Gothic"/>
                <a:sym typeface="Century Gothic"/>
              </a:rPr>
              <a:t>voir</a:t>
            </a:r>
            <a:r>
              <a:rPr lang="fr-FR" sz="1800" b="0" dirty="0">
                <a:solidFill>
                  <a:srgbClr val="002060"/>
                </a:solidFill>
                <a:latin typeface="Century Gothic"/>
                <a:ea typeface="Century Gothic"/>
                <a:cs typeface="Century Gothic"/>
                <a:sym typeface="Century Gothic"/>
              </a:rPr>
              <a:t> [69] </a:t>
            </a:r>
            <a:r>
              <a:rPr lang="fr-FR" sz="1800" b="1" dirty="0">
                <a:solidFill>
                  <a:srgbClr val="002060"/>
                </a:solidFill>
                <a:latin typeface="Century Gothic"/>
                <a:ea typeface="Century Gothic"/>
                <a:cs typeface="Century Gothic"/>
                <a:sym typeface="Century Gothic"/>
              </a:rPr>
              <a:t>avoir</a:t>
            </a:r>
            <a:r>
              <a:rPr lang="fr-FR" sz="1800" b="0" dirty="0">
                <a:solidFill>
                  <a:srgbClr val="002060"/>
                </a:solidFill>
                <a:latin typeface="Century Gothic"/>
                <a:ea typeface="Century Gothic"/>
                <a:cs typeface="Century Gothic"/>
                <a:sym typeface="Century Gothic"/>
              </a:rPr>
              <a:t> [8] </a:t>
            </a:r>
            <a:r>
              <a:rPr lang="fr-FR" sz="1800" b="1" dirty="0">
                <a:solidFill>
                  <a:srgbClr val="002060"/>
                </a:solidFill>
                <a:latin typeface="Century Gothic"/>
                <a:ea typeface="Century Gothic"/>
                <a:cs typeface="Century Gothic"/>
                <a:sym typeface="Century Gothic"/>
              </a:rPr>
              <a:t>au revoir </a:t>
            </a:r>
            <a:r>
              <a:rPr lang="fr-FR" sz="1800" b="0" dirty="0">
                <a:solidFill>
                  <a:srgbClr val="002060"/>
                </a:solidFill>
                <a:latin typeface="Century Gothic"/>
                <a:ea typeface="Century Gothic"/>
                <a:cs typeface="Century Gothic"/>
                <a:sym typeface="Century Gothic"/>
              </a:rPr>
              <a:t>[4/1274] </a:t>
            </a:r>
            <a:r>
              <a:rPr lang="fr-FR" sz="1800" b="1" dirty="0">
                <a:solidFill>
                  <a:srgbClr val="002060"/>
                </a:solidFill>
                <a:latin typeface="Century Gothic"/>
                <a:ea typeface="Century Gothic"/>
                <a:cs typeface="Century Gothic"/>
                <a:sym typeface="Century Gothic"/>
              </a:rPr>
              <a:t>pourquoi ?</a:t>
            </a:r>
            <a:r>
              <a:rPr lang="fr-FR" sz="1800" b="0" dirty="0">
                <a:solidFill>
                  <a:srgbClr val="002060"/>
                </a:solidFill>
                <a:latin typeface="Century Gothic"/>
                <a:ea typeface="Century Gothic"/>
                <a:cs typeface="Century Gothic"/>
                <a:sym typeface="Century Gothic"/>
              </a:rPr>
              <a:t> [193] </a:t>
            </a:r>
            <a:r>
              <a:rPr lang="fr-FR" sz="1800" b="1" dirty="0">
                <a:solidFill>
                  <a:srgbClr val="002060"/>
                </a:solidFill>
                <a:latin typeface="Century Gothic"/>
                <a:ea typeface="Century Gothic"/>
                <a:cs typeface="Century Gothic"/>
                <a:sym typeface="Century Gothic"/>
              </a:rPr>
              <a:t>trois</a:t>
            </a:r>
            <a:r>
              <a:rPr lang="fr-FR" sz="1800" b="0" dirty="0">
                <a:solidFill>
                  <a:srgbClr val="002060"/>
                </a:solidFill>
                <a:latin typeface="Century Gothic"/>
                <a:ea typeface="Century Gothic"/>
                <a:cs typeface="Century Gothic"/>
                <a:sym typeface="Century Gothic"/>
              </a:rPr>
              <a:t> [115]</a:t>
            </a: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800" b="0" strike="noStrike" spc="-1" dirty="0">
              <a:latin typeface="Arial"/>
            </a:endParaRPr>
          </a:p>
          <a:p>
            <a:pPr marL="0" indent="-216000">
              <a:lnSpc>
                <a:spcPct val="100000"/>
              </a:lnSpc>
            </a:pP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préférer </a:t>
            </a:r>
            <a:r>
              <a:rPr lang="fr-FR" sz="1800" b="0" i="0" strike="noStrike" spc="-1" dirty="0">
                <a:solidFill>
                  <a:srgbClr val="002060"/>
                </a:solidFill>
                <a:latin typeface="Century Gothic"/>
                <a:ea typeface="Century Gothic"/>
              </a:rPr>
              <a:t>[597] </a:t>
            </a:r>
            <a:r>
              <a:rPr lang="fr-FR" sz="1800" b="1" i="0" strike="noStrike" spc="-1" dirty="0">
                <a:solidFill>
                  <a:srgbClr val="002060"/>
                </a:solidFill>
                <a:latin typeface="Century Gothic"/>
                <a:ea typeface="Century Gothic"/>
              </a:rPr>
              <a:t>village </a:t>
            </a:r>
            <a:r>
              <a:rPr lang="fr-FR" sz="1800" b="0" i="0" strike="noStrike" spc="-1" dirty="0">
                <a:solidFill>
                  <a:srgbClr val="002060"/>
                </a:solidFill>
                <a:latin typeface="Century Gothic"/>
                <a:ea typeface="Century Gothic"/>
              </a:rPr>
              <a:t>[1295] </a:t>
            </a:r>
            <a:r>
              <a:rPr lang="fr-FR" sz="1800" b="1" i="0" strike="noStrike" spc="-1" dirty="0">
                <a:solidFill>
                  <a:srgbClr val="002060"/>
                </a:solidFill>
                <a:latin typeface="Century Gothic"/>
                <a:ea typeface="Century Gothic"/>
              </a:rPr>
              <a:t>ville </a:t>
            </a:r>
            <a:r>
              <a:rPr lang="fr-FR" sz="1800" b="0" i="0" strike="noStrike" spc="-1" dirty="0">
                <a:solidFill>
                  <a:srgbClr val="002060"/>
                </a:solidFill>
                <a:latin typeface="Century Gothic"/>
                <a:ea typeface="Century Gothic"/>
              </a:rPr>
              <a:t>[260] </a:t>
            </a:r>
            <a:r>
              <a:rPr lang="fr-FR" sz="1800" b="1" i="0" strike="noStrike" spc="-1" dirty="0">
                <a:solidFill>
                  <a:srgbClr val="002060"/>
                </a:solidFill>
                <a:latin typeface="Century Gothic"/>
                <a:ea typeface="Century Gothic"/>
              </a:rPr>
              <a:t>dans </a:t>
            </a:r>
            <a:r>
              <a:rPr lang="fr-FR" sz="1800" b="0" i="0" strike="noStrike" spc="-1" dirty="0">
                <a:solidFill>
                  <a:srgbClr val="002060"/>
                </a:solidFill>
                <a:latin typeface="Century Gothic"/>
                <a:ea typeface="Century Gothic"/>
              </a:rPr>
              <a:t>[11] </a:t>
            </a:r>
            <a:r>
              <a:rPr lang="fr-FR" sz="1800" b="1" i="0" strike="noStrike" spc="-1" dirty="0">
                <a:solidFill>
                  <a:srgbClr val="002060"/>
                </a:solidFill>
                <a:latin typeface="Century Gothic"/>
                <a:ea typeface="Century Gothic"/>
              </a:rPr>
              <a:t>en ce moment </a:t>
            </a:r>
            <a:r>
              <a:rPr lang="fr-FR" sz="1800" b="0" i="0" strike="noStrike" spc="-1" dirty="0">
                <a:solidFill>
                  <a:srgbClr val="002060"/>
                </a:solidFill>
                <a:latin typeface="Century Gothic"/>
                <a:ea typeface="Century Gothic"/>
              </a:rPr>
              <a:t>[n/a]</a:t>
            </a:r>
            <a:br>
              <a:rPr lang="en-GB" sz="1800" b="0" i="1" strike="noStrike" spc="-1" dirty="0">
                <a:solidFill>
                  <a:srgbClr val="002060"/>
                </a:solidFill>
                <a:latin typeface="Century Gothic"/>
                <a:ea typeface="Century Gothic"/>
              </a:rPr>
            </a:br>
            <a:r>
              <a:rPr lang="en-GB" sz="1800" b="0" i="0" strike="noStrike" spc="-1" dirty="0">
                <a:solidFill>
                  <a:srgbClr val="002060"/>
                </a:solidFill>
                <a:latin typeface="Century Gothic"/>
                <a:ea typeface="Century Gothic"/>
              </a:rPr>
              <a:t>Revisit 1: </a:t>
            </a:r>
            <a:r>
              <a:rPr lang="fr-FR" sz="1800" b="0" i="0" u="none" strike="noStrike" kern="1200" dirty="0">
                <a:solidFill>
                  <a:schemeClr val="tx1"/>
                </a:solidFill>
                <a:effectLst/>
                <a:latin typeface="+mn-lt"/>
                <a:ea typeface="+mn-ea"/>
                <a:cs typeface="+mn-cs"/>
              </a:rPr>
              <a:t> fête [1490]  fille [629] fruit [896] garçon [1599] de</a:t>
            </a:r>
            <a:r>
              <a:rPr lang="fr-FR" sz="1800" b="0" i="0" u="none" strike="noStrike" kern="1200" baseline="30000" dirty="0">
                <a:solidFill>
                  <a:schemeClr val="tx1"/>
                </a:solidFill>
                <a:effectLst/>
                <a:latin typeface="+mn-lt"/>
                <a:ea typeface="+mn-ea"/>
                <a:cs typeface="+mn-cs"/>
              </a:rPr>
              <a:t>1</a:t>
            </a:r>
            <a:r>
              <a:rPr lang="fr-FR" sz="1800" b="0" i="0" u="none" strike="noStrike" kern="1200" dirty="0">
                <a:solidFill>
                  <a:schemeClr val="tx1"/>
                </a:solidFill>
                <a:effectLst/>
                <a:latin typeface="+mn-lt"/>
                <a:ea typeface="+mn-ea"/>
                <a:cs typeface="+mn-cs"/>
              </a:rPr>
              <a:t> [2]</a:t>
            </a:r>
            <a:endParaRPr lang="en-GB" sz="1800" b="0" i="1" strike="noStrike" spc="-1" dirty="0">
              <a:solidFill>
                <a:srgbClr val="002060"/>
              </a:solidFill>
              <a:latin typeface="Century Gothic"/>
              <a:ea typeface="Century Gothic"/>
            </a:endParaRPr>
          </a:p>
          <a:p>
            <a:pPr marL="0" indent="-216000">
              <a:lnSpc>
                <a:spcPct val="100000"/>
              </a:lnSpc>
            </a:pPr>
            <a:r>
              <a:rPr lang="en-GB" sz="1800" b="0" i="0" strike="noStrike" spc="-1" dirty="0">
                <a:solidFill>
                  <a:srgbClr val="002060"/>
                </a:solidFill>
                <a:effectLst/>
                <a:latin typeface="Century Gothic"/>
                <a:ea typeface="+mn-ea"/>
                <a:cs typeface="+mn-cs"/>
              </a:rPr>
              <a:t>Revisit 2: jour [78] </a:t>
            </a:r>
            <a:r>
              <a:rPr lang="en-GB" sz="1800" b="0" i="0" strike="noStrike" spc="-1" dirty="0" err="1">
                <a:solidFill>
                  <a:srgbClr val="002060"/>
                </a:solidFill>
                <a:effectLst/>
                <a:latin typeface="Century Gothic"/>
                <a:ea typeface="+mn-ea"/>
                <a:cs typeface="+mn-cs"/>
              </a:rPr>
              <a:t>chaque</a:t>
            </a:r>
            <a:r>
              <a:rPr lang="en-GB" sz="1800" b="0" i="0" strike="noStrike" spc="-1" dirty="0">
                <a:solidFill>
                  <a:srgbClr val="002060"/>
                </a:solidFill>
                <a:effectLst/>
                <a:latin typeface="Century Gothic"/>
                <a:ea typeface="+mn-ea"/>
                <a:cs typeface="+mn-cs"/>
              </a:rPr>
              <a:t> [151] revisit days of the week</a:t>
            </a:r>
          </a:p>
          <a:p>
            <a:pPr marL="0" indent="-216000">
              <a:lnSpc>
                <a:spcPct val="100000"/>
              </a:lnSpc>
            </a:pPr>
            <a:endParaRPr lang="fr-FR" sz="1800" b="0" i="0" strike="noStrike" spc="-1" dirty="0">
              <a:solidFill>
                <a:srgbClr val="002060"/>
              </a:solidFill>
              <a:effectLst/>
              <a:latin typeface="Century Gothic"/>
              <a:ea typeface="+mn-ea"/>
              <a:cs typeface="+mn-cs"/>
            </a:endParaRPr>
          </a:p>
          <a:p>
            <a:pPr marL="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mn-lt"/>
                <a:ea typeface="Calibri"/>
              </a:rPr>
              <a:t>The frequency rankings for words that occur in this PowerPoint which have been</a:t>
            </a:r>
            <a:r>
              <a:rPr lang="en-GB" sz="1600" b="0" i="1" strike="noStrike" spc="-1" dirty="0">
                <a:solidFill>
                  <a:srgbClr val="000000"/>
                </a:solidFill>
                <a:latin typeface="+mn-lt"/>
                <a:ea typeface="Calibri"/>
              </a:rPr>
              <a:t> previously</a:t>
            </a:r>
            <a:r>
              <a:rPr lang="en-GB" sz="1600" b="0" strike="noStrike" spc="-1" dirty="0">
                <a:solidFill>
                  <a:srgbClr val="000000"/>
                </a:solidFill>
                <a:latin typeface="+mn-lt"/>
                <a:ea typeface="Calibri"/>
              </a:rPr>
              <a:t> introduced in these resources are given in the SOW and in the resources that first introduced and formally re-visited those words.  </a:t>
            </a:r>
            <a:r>
              <a:rPr lang="en-GB" sz="1800" b="0" strike="noStrike" spc="-1" dirty="0">
                <a:solidFill>
                  <a:srgbClr val="000000"/>
                </a:solidFill>
                <a:latin typeface="+mn-lt"/>
                <a:ea typeface="Calibri"/>
              </a:rPr>
              <a:t>For any </a:t>
            </a:r>
            <a:r>
              <a:rPr lang="en-GB" sz="1800" b="0" i="1" strike="noStrike" spc="-1" dirty="0">
                <a:solidFill>
                  <a:srgbClr val="000000"/>
                </a:solidFill>
                <a:latin typeface="+mn-lt"/>
                <a:ea typeface="Calibri"/>
              </a:rPr>
              <a:t>other </a:t>
            </a:r>
            <a:r>
              <a:rPr lang="en-GB" sz="1800" b="0" strike="noStrike" spc="-1" dirty="0">
                <a:solidFill>
                  <a:srgbClr val="000000"/>
                </a:solidFill>
                <a:latin typeface="+mn-lt"/>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revisited vocabulary and articles.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dirty="0"/>
              <a:t>(Part A)</a:t>
            </a:r>
          </a:p>
          <a:p>
            <a:pPr marL="0" lvl="0" indent="0" algn="l" rtl="0">
              <a:spcBef>
                <a:spcPts val="0"/>
              </a:spcBef>
              <a:spcAft>
                <a:spcPts val="0"/>
              </a:spcAft>
              <a:buNone/>
            </a:pPr>
            <a:endParaRPr lang="en-GB" dirty="0"/>
          </a:p>
          <a:p>
            <a:pPr marL="228600" lvl="0" indent="-228600" algn="l" rtl="0">
              <a:spcBef>
                <a:spcPts val="0"/>
              </a:spcBef>
              <a:spcAft>
                <a:spcPts val="0"/>
              </a:spcAft>
              <a:buAutoNum type="arabicPeriod"/>
            </a:pPr>
            <a:r>
              <a:rPr lang="en-GB" dirty="0"/>
              <a:t>Read the instruction in French.</a:t>
            </a:r>
          </a:p>
          <a:p>
            <a:pPr marL="228600" lvl="0" indent="-228600" algn="l" rtl="0">
              <a:spcBef>
                <a:spcPts val="0"/>
              </a:spcBef>
              <a:spcAft>
                <a:spcPts val="0"/>
              </a:spcAft>
              <a:buAutoNum type="arabicPeriod"/>
            </a:pPr>
            <a:r>
              <a:rPr lang="en-GB" dirty="0"/>
              <a:t>Do [E] with the pupils. Click to listen. Pupils circle the correct article and the corresponding noun.</a:t>
            </a:r>
          </a:p>
          <a:p>
            <a:pPr marL="228600" lvl="0" indent="-228600" algn="l" rtl="0">
              <a:spcBef>
                <a:spcPts val="0"/>
              </a:spcBef>
              <a:spcAft>
                <a:spcPts val="0"/>
              </a:spcAft>
              <a:buAutoNum type="arabicPeriod"/>
            </a:pPr>
            <a:r>
              <a:rPr lang="en-GB" dirty="0"/>
              <a:t>Click for answer.</a:t>
            </a:r>
          </a:p>
          <a:p>
            <a:pPr marL="228600" lvl="0" indent="-228600" algn="l" rtl="0">
              <a:spcBef>
                <a:spcPts val="0"/>
              </a:spcBef>
              <a:spcAft>
                <a:spcPts val="0"/>
              </a:spcAft>
              <a:buAutoNum type="arabicPeriod"/>
            </a:pPr>
            <a:r>
              <a:rPr lang="en-GB" b="0" dirty="0"/>
              <a:t>Complete items 1-5 and click to correct with the class.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0" dirty="0"/>
              <a:t>(Part B)</a:t>
            </a:r>
          </a:p>
          <a:p>
            <a:pPr marL="0" lvl="0" indent="0" algn="l" rtl="0">
              <a:spcBef>
                <a:spcPts val="0"/>
              </a:spcBef>
              <a:spcAft>
                <a:spcPts val="0"/>
              </a:spcAft>
              <a:buNone/>
            </a:pPr>
            <a:r>
              <a:rPr lang="en-GB" sz="1200" b="0" dirty="0">
                <a:solidFill>
                  <a:srgbClr val="002060"/>
                </a:solidFill>
                <a:latin typeface="Century Gothic"/>
                <a:ea typeface="Century Gothic"/>
                <a:cs typeface="Century Gothic"/>
                <a:sym typeface="Century Gothic"/>
              </a:rPr>
              <a:t>1. Write the word with the correct article.</a:t>
            </a:r>
          </a:p>
          <a:p>
            <a:pPr marL="0" lvl="0" indent="0" algn="l" rtl="0">
              <a:spcBef>
                <a:spcPts val="0"/>
              </a:spcBef>
              <a:spcAft>
                <a:spcPts val="0"/>
              </a:spcAft>
              <a:buNone/>
            </a:pPr>
            <a:r>
              <a:rPr lang="en-GB" sz="1200" b="0" dirty="0">
                <a:solidFill>
                  <a:srgbClr val="002060"/>
                </a:solidFill>
                <a:latin typeface="Century Gothic"/>
                <a:ea typeface="Century Gothic"/>
                <a:cs typeface="Century Gothic"/>
                <a:sym typeface="Century Gothic"/>
              </a:rPr>
              <a:t>2. Click to correct.</a:t>
            </a:r>
          </a:p>
          <a:p>
            <a:pPr marL="0" lvl="0" indent="0" algn="l" rtl="0">
              <a:spcBef>
                <a:spcPts val="0"/>
              </a:spcBef>
              <a:spcAft>
                <a:spcPts val="0"/>
              </a:spcAft>
              <a:buNone/>
            </a:pPr>
            <a:endParaRPr lang="en-GB" sz="1200" b="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 1:</a:t>
            </a:r>
            <a:endParaRPr lang="en-GB" sz="1200" b="0" dirty="0">
              <a:solidFill>
                <a:srgbClr val="002060"/>
              </a:solidFill>
              <a:latin typeface="Century Gothic"/>
              <a:ea typeface="Century Gothic"/>
              <a:cs typeface="Century Gothic"/>
              <a:sym typeface="Century Gothic"/>
            </a:endParaRPr>
          </a:p>
          <a:p>
            <a:r>
              <a:rPr lang="es-ES_tradnl" sz="1200" b="0" kern="1200" dirty="0" err="1">
                <a:solidFill>
                  <a:schemeClr val="tx1"/>
                </a:solidFill>
                <a:effectLst/>
                <a:latin typeface="+mn-lt"/>
                <a:ea typeface="+mn-ea"/>
                <a:cs typeface="+mn-cs"/>
              </a:rPr>
              <a:t>mon</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livre</a:t>
            </a:r>
            <a:r>
              <a:rPr lang="es-ES_tradnl"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une [</a:t>
            </a:r>
            <a:r>
              <a:rPr lang="es-ES_tradnl" sz="1200" b="0" kern="1200" dirty="0" err="1">
                <a:solidFill>
                  <a:schemeClr val="tx1"/>
                </a:solidFill>
                <a:effectLst/>
                <a:latin typeface="+mn-lt"/>
                <a:ea typeface="+mn-ea"/>
                <a:cs typeface="+mn-cs"/>
              </a:rPr>
              <a:t>banane</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un [</a:t>
            </a:r>
            <a:r>
              <a:rPr lang="es-ES_tradnl" sz="1200" b="0" kern="1200" dirty="0" err="1">
                <a:solidFill>
                  <a:schemeClr val="tx1"/>
                </a:solidFill>
                <a:effectLst/>
                <a:latin typeface="+mn-lt"/>
                <a:ea typeface="+mn-ea"/>
                <a:cs typeface="+mn-cs"/>
              </a:rPr>
              <a:t>garçon</a:t>
            </a:r>
            <a:r>
              <a:rPr lang="es-ES_tradnl"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r>
              <a:rPr lang="es-ES_tradnl" sz="1200" b="0" kern="1200" dirty="0" err="1">
                <a:solidFill>
                  <a:schemeClr val="tx1"/>
                </a:solidFill>
                <a:effectLst/>
                <a:latin typeface="+mn-lt"/>
                <a:ea typeface="+mn-ea"/>
                <a:cs typeface="+mn-cs"/>
              </a:rPr>
              <a:t>ta</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fête</a:t>
            </a:r>
            <a:r>
              <a:rPr lang="es-ES_tradnl"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r>
              <a:rPr lang="es-ES_tradnl" sz="1200" b="0" kern="1200" dirty="0" err="1">
                <a:solidFill>
                  <a:schemeClr val="tx1"/>
                </a:solidFill>
                <a:effectLst/>
                <a:latin typeface="+mn-lt"/>
                <a:ea typeface="+mn-ea"/>
                <a:cs typeface="+mn-cs"/>
              </a:rPr>
              <a:t>ma</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maison</a:t>
            </a:r>
            <a:r>
              <a:rPr lang="es-ES_tradnl"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le [</a:t>
            </a:r>
            <a:r>
              <a:rPr lang="es-ES_tradnl" sz="1200" b="0" kern="1200" dirty="0" err="1">
                <a:solidFill>
                  <a:schemeClr val="tx1"/>
                </a:solidFill>
                <a:effectLst/>
                <a:latin typeface="+mn-lt"/>
                <a:ea typeface="+mn-ea"/>
                <a:cs typeface="+mn-cs"/>
              </a:rPr>
              <a:t>père</a:t>
            </a:r>
            <a:r>
              <a:rPr lang="es-ES_tradnl"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a:ea typeface="Century Gothic"/>
                <a:cs typeface="Century Gothic"/>
                <a:sym typeface="Century Gothic"/>
              </a:rPr>
              <a:t>Transcript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la </a:t>
            </a:r>
            <a:r>
              <a:rPr lang="en-GB" sz="1200" b="0" kern="1200" dirty="0" err="1">
                <a:solidFill>
                  <a:schemeClr val="tx1"/>
                </a:solidFill>
                <a:effectLst/>
                <a:latin typeface="+mn-lt"/>
                <a:ea typeface="+mn-ea"/>
                <a:cs typeface="+mn-cs"/>
              </a:rPr>
              <a:t>mère</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mon village</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le déjeuner</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la </a:t>
            </a:r>
            <a:r>
              <a:rPr lang="en-GB" sz="1200" b="0" kern="1200" dirty="0" err="1">
                <a:solidFill>
                  <a:schemeClr val="tx1"/>
                </a:solidFill>
                <a:effectLst/>
                <a:latin typeface="+mn-lt"/>
                <a:ea typeface="+mn-ea"/>
                <a:cs typeface="+mn-cs"/>
              </a:rPr>
              <a:t>famille</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mon weekend</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ma </a:t>
            </a:r>
            <a:r>
              <a:rPr lang="en-GB" sz="1200" b="0" kern="1200" dirty="0" err="1">
                <a:solidFill>
                  <a:schemeClr val="tx1"/>
                </a:solidFill>
                <a:effectLst/>
                <a:latin typeface="+mn-lt"/>
                <a:ea typeface="+mn-ea"/>
                <a:cs typeface="+mn-cs"/>
              </a:rPr>
              <a:t>famille</a:t>
            </a:r>
            <a:endParaRPr lang="en-GB" sz="1200" b="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correctly use 1</a:t>
            </a:r>
            <a:r>
              <a:rPr lang="en-GB" b="0" baseline="30000" dirty="0"/>
              <a:t>st, </a:t>
            </a:r>
            <a:r>
              <a:rPr lang="en-GB" b="0" dirty="0"/>
              <a:t>2</a:t>
            </a:r>
            <a:r>
              <a:rPr lang="en-GB" b="0" baseline="30000" dirty="0"/>
              <a:t>nd </a:t>
            </a:r>
            <a:r>
              <a:rPr lang="en-GB" b="0" dirty="0"/>
              <a:t>and 3</a:t>
            </a:r>
            <a:r>
              <a:rPr lang="en-GB" b="0" baseline="30000" dirty="0"/>
              <a:t>rd</a:t>
            </a:r>
            <a:r>
              <a:rPr lang="en-GB" b="0" dirty="0"/>
              <a:t> person singular verbs in oral production.</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select a pronoun on the vertical axis with verb along the horizontal axis.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They translate the short verb phrase (e.g. I – to watch = je </a:t>
            </a:r>
            <a:r>
              <a:rPr lang="en-GB" dirty="0" err="1"/>
              <a:t>regarde</a:t>
            </a:r>
            <a:r>
              <a:rPr lang="en-GB" dirty="0"/>
              <a:t>) to identify the square where they think Pierre is.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on the square to reveal what is beneath.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Note: pupils might benefit from revisiting the infinitive verbs again before starting the activity. (i.e., </a:t>
            </a:r>
            <a:r>
              <a:rPr lang="en-GB" dirty="0" err="1"/>
              <a:t>regarder</a:t>
            </a:r>
            <a:r>
              <a:rPr lang="en-GB" dirty="0"/>
              <a:t>, aimer, aider, </a:t>
            </a:r>
            <a:r>
              <a:rPr lang="en-GB" dirty="0" err="1"/>
              <a:t>préférer</a:t>
            </a:r>
            <a:r>
              <a:rPr lang="en-GB" dirty="0"/>
              <a:t>, </a:t>
            </a:r>
            <a:r>
              <a:rPr lang="en-GB" dirty="0" err="1"/>
              <a:t>habiter</a:t>
            </a:r>
            <a:r>
              <a:rPr lang="en-GB" dirty="0"/>
              <a:t>).</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 Pierre is hidden behind…</a:t>
            </a:r>
            <a:r>
              <a:rPr lang="en-GB" dirty="0"/>
              <a:t>.</a:t>
            </a:r>
          </a:p>
          <a:p>
            <a:r>
              <a:rPr lang="en-GB" dirty="0"/>
              <a:t>Tu </a:t>
            </a:r>
            <a:r>
              <a:rPr lang="en-GB" dirty="0" err="1"/>
              <a:t>regardes</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Photo attribution</a:t>
            </a:r>
            <a:r>
              <a:rPr lang="en-GB" dirty="0"/>
              <a:t>:</a:t>
            </a:r>
            <a:br>
              <a:rPr lang="en-GB" dirty="0"/>
            </a:br>
            <a:r>
              <a:rPr lang="en-GB" dirty="0" err="1"/>
              <a:t>Amaustan</a:t>
            </a:r>
            <a:r>
              <a:rPr lang="en-GB" dirty="0"/>
              <a:t>, CC BY-SA 4.0 via Wikimedia Commons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6510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2/4</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 Pierre is hidden behind…</a:t>
            </a:r>
            <a:r>
              <a:rPr lang="en-GB" dirty="0"/>
              <a:t>.</a:t>
            </a:r>
          </a:p>
          <a:p>
            <a:r>
              <a:rPr lang="en-GB" dirty="0"/>
              <a:t>Il/</a:t>
            </a:r>
            <a:r>
              <a:rPr lang="en-GB" dirty="0" err="1"/>
              <a:t>elle</a:t>
            </a:r>
            <a:r>
              <a:rPr lang="en-GB" dirty="0"/>
              <a:t> </a:t>
            </a:r>
            <a:r>
              <a:rPr lang="en-GB" dirty="0" err="1"/>
              <a:t>préfère</a:t>
            </a:r>
            <a:endParaRPr lang="en-GB" b="1"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Photo attribution</a:t>
            </a:r>
            <a:r>
              <a:rPr lang="en-GB" dirty="0"/>
              <a:t>:</a:t>
            </a:r>
            <a:br>
              <a:rPr lang="en-GB" dirty="0"/>
            </a:br>
            <a:r>
              <a:rPr lang="en-GB" dirty="0" err="1"/>
              <a:t>Amaustan</a:t>
            </a:r>
            <a:r>
              <a:rPr lang="en-GB" dirty="0"/>
              <a:t>, CC BY-SA 4.0 via Wikimedia Commons</a:t>
            </a:r>
          </a:p>
          <a:p>
            <a:pPr marL="0" marR="0" lvl="0" indent="0" algn="l" rtl="0">
              <a:lnSpc>
                <a:spcPct val="100000"/>
              </a:lnSpc>
              <a:spcBef>
                <a:spcPts val="0"/>
              </a:spcBef>
              <a:spcAft>
                <a:spcPts val="0"/>
              </a:spcAft>
              <a:buClr>
                <a:schemeClr val="dk1"/>
              </a:buClr>
              <a:buSzPts val="1200"/>
              <a:buFont typeface="Calibri"/>
              <a:buNone/>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60590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3/4</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 Pierre is hidden behind…</a:t>
            </a:r>
            <a:r>
              <a:rPr lang="en-GB" dirty="0"/>
              <a:t>.</a:t>
            </a:r>
          </a:p>
          <a:p>
            <a:r>
              <a:rPr lang="en-GB" dirty="0" err="1"/>
              <a:t>j’habite</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Photo attribution</a:t>
            </a:r>
            <a:r>
              <a:rPr lang="en-GB" dirty="0"/>
              <a:t>:</a:t>
            </a:r>
            <a:br>
              <a:rPr lang="en-GB" dirty="0"/>
            </a:br>
            <a:r>
              <a:rPr lang="en-GB" dirty="0" err="1"/>
              <a:t>Amaustan</a:t>
            </a:r>
            <a:r>
              <a:rPr lang="en-GB" dirty="0"/>
              <a:t>, CC BY-SA 4.0 via Wikimedia Commons</a:t>
            </a:r>
          </a:p>
          <a:p>
            <a:pPr marL="0" marR="0" lvl="0" indent="0" algn="l" rtl="0">
              <a:lnSpc>
                <a:spcPct val="100000"/>
              </a:lnSpc>
              <a:spcBef>
                <a:spcPts val="0"/>
              </a:spcBef>
              <a:spcAft>
                <a:spcPts val="0"/>
              </a:spcAft>
              <a:buClr>
                <a:schemeClr val="dk1"/>
              </a:buClr>
              <a:buSzPts val="1200"/>
              <a:buFont typeface="Calibri"/>
              <a:buNone/>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02202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4/4</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 Pierre is hidden behind…</a:t>
            </a:r>
            <a:r>
              <a:rPr lang="en-GB" dirty="0"/>
              <a:t>.</a:t>
            </a:r>
          </a:p>
          <a:p>
            <a:r>
              <a:rPr lang="en-GB" dirty="0" err="1"/>
              <a:t>j’aide</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sz="1200" b="1"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Photo attribution</a:t>
            </a:r>
            <a:r>
              <a:rPr lang="en-GB" dirty="0"/>
              <a:t>:</a:t>
            </a:r>
            <a:br>
              <a:rPr lang="en-GB" dirty="0"/>
            </a:br>
            <a:r>
              <a:rPr lang="en-GB" dirty="0" err="1"/>
              <a:t>Amaustan</a:t>
            </a:r>
            <a:r>
              <a:rPr lang="en-GB" dirty="0"/>
              <a:t>, CC BY-SA 4.0 via Wikimedia Commons</a:t>
            </a:r>
          </a:p>
          <a:p>
            <a:pPr marL="0" marR="0" lvl="0" indent="0" algn="l" rtl="0">
              <a:lnSpc>
                <a:spcPct val="100000"/>
              </a:lnSpc>
              <a:spcBef>
                <a:spcPts val="0"/>
              </a:spcBef>
              <a:spcAft>
                <a:spcPts val="0"/>
              </a:spcAft>
              <a:buClr>
                <a:schemeClr val="dk1"/>
              </a:buClr>
              <a:buSzPts val="1200"/>
              <a:buFont typeface="Calibri"/>
              <a:buNone/>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07750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mn-lt"/>
                <a:ea typeface="Calibri"/>
              </a:rPr>
              <a:t>Timing: 8 minutes</a:t>
            </a:r>
          </a:p>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production of vocabulary and structures from this and previous weeks in compound sentences.</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Pupils complete the sentences, filling in the missing words from memory.</a:t>
            </a:r>
          </a:p>
          <a:p>
            <a:pPr marL="229320" indent="-228600">
              <a:lnSpc>
                <a:spcPct val="100000"/>
              </a:lnSpc>
              <a:buAutoNum type="arabicPeriod"/>
            </a:pPr>
            <a:r>
              <a:rPr lang="en-GB" sz="1200" b="0" strike="noStrike" spc="-1" dirty="0">
                <a:solidFill>
                  <a:srgbClr val="000000"/>
                </a:solidFill>
                <a:latin typeface="+mn-lt"/>
              </a:rPr>
              <a:t>Click to reveal the written answers.</a:t>
            </a:r>
          </a:p>
          <a:p>
            <a:pPr marL="229320" indent="-228600">
              <a:lnSpc>
                <a:spcPct val="100000"/>
              </a:lnSpc>
              <a:buAutoNum type="arabicPeriod"/>
            </a:pPr>
            <a:r>
              <a:rPr lang="en-GB" sz="1200" b="0" strike="noStrike" spc="-1" dirty="0">
                <a:solidFill>
                  <a:srgbClr val="000000"/>
                </a:solidFill>
                <a:latin typeface="+mn-lt"/>
              </a:rPr>
              <a:t>Click on each number to listen and check answers, as required.</a:t>
            </a:r>
          </a:p>
          <a:p>
            <a:pPr marL="720" indent="0">
              <a:lnSpc>
                <a:spcPct val="100000"/>
              </a:lnSpc>
              <a:buNone/>
            </a:pPr>
            <a:endParaRPr lang="en-GB" sz="1200" b="0" strike="noStrike" spc="-1" dirty="0">
              <a:solidFill>
                <a:srgbClr val="000000"/>
              </a:solidFill>
              <a:latin typeface="+mn-lt"/>
            </a:endParaRPr>
          </a:p>
          <a:p>
            <a:r>
              <a:rPr lang="en-GB" sz="1200" b="1" strike="noStrike" spc="-1" dirty="0">
                <a:solidFill>
                  <a:srgbClr val="000000"/>
                </a:solidFill>
                <a:latin typeface="+mn-lt"/>
              </a:rPr>
              <a:t>Transcript</a:t>
            </a:r>
            <a:r>
              <a:rPr lang="en-GB" sz="1200" b="0" strike="noStrike" spc="-1" dirty="0">
                <a:solidFill>
                  <a:srgbClr val="000000"/>
                </a:solidFill>
                <a:latin typeface="+mn-lt"/>
              </a:rPr>
              <a:t>:</a:t>
            </a:r>
            <a:br>
              <a:rPr lang="en-GB" sz="1200" b="0" strike="noStrike" spc="-1" dirty="0">
                <a:solidFill>
                  <a:srgbClr val="000000"/>
                </a:solidFill>
                <a:latin typeface="+mn-lt"/>
              </a:rPr>
            </a:br>
            <a:r>
              <a:rPr lang="en-GB" sz="1200" b="0" kern="1200" dirty="0" err="1">
                <a:solidFill>
                  <a:schemeClr val="tx1"/>
                </a:solidFill>
                <a:effectLst/>
                <a:latin typeface="+mn-lt"/>
                <a:ea typeface="+mn-ea"/>
                <a:cs typeface="+mn-cs"/>
              </a:rPr>
              <a:t>J’aide</a:t>
            </a:r>
            <a:r>
              <a:rPr lang="en-GB" sz="1200" b="0" kern="1200" dirty="0">
                <a:solidFill>
                  <a:schemeClr val="tx1"/>
                </a:solidFill>
                <a:effectLst/>
                <a:latin typeface="+mn-lt"/>
                <a:ea typeface="+mn-ea"/>
                <a:cs typeface="+mn-cs"/>
              </a:rPr>
              <a:t> ma </a:t>
            </a:r>
            <a:r>
              <a:rPr lang="en-GB" sz="1200" b="0" kern="1200" dirty="0" err="1">
                <a:solidFill>
                  <a:schemeClr val="tx1"/>
                </a:solidFill>
                <a:effectLst/>
                <a:latin typeface="+mn-lt"/>
                <a:ea typeface="+mn-ea"/>
                <a:cs typeface="+mn-cs"/>
              </a:rPr>
              <a:t>mère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mais</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il</a:t>
            </a:r>
            <a:r>
              <a:rPr lang="en-GB" sz="1200" b="0" kern="1200" dirty="0">
                <a:solidFill>
                  <a:schemeClr val="tx1"/>
                </a:solidFill>
                <a:effectLst/>
                <a:latin typeface="+mn-lt"/>
                <a:ea typeface="+mn-ea"/>
                <a:cs typeface="+mn-cs"/>
              </a:rPr>
              <a:t> aide le </a:t>
            </a:r>
            <a:r>
              <a:rPr lang="en-GB" sz="1200" b="0" kern="1200" dirty="0" err="1">
                <a:solidFill>
                  <a:schemeClr val="tx1"/>
                </a:solidFill>
                <a:effectLst/>
                <a:latin typeface="+mn-lt"/>
                <a:ea typeface="+mn-ea"/>
                <a:cs typeface="+mn-cs"/>
              </a:rPr>
              <a:t>professeur</a:t>
            </a:r>
            <a:r>
              <a:rPr lang="en-GB" sz="1200" b="0" kern="1200" dirty="0">
                <a:solidFill>
                  <a:schemeClr val="tx1"/>
                </a:solidFill>
                <a:effectLst/>
                <a:latin typeface="+mn-lt"/>
                <a:ea typeface="+mn-ea"/>
                <a:cs typeface="+mn-cs"/>
              </a:rPr>
              <a:t>.</a:t>
            </a:r>
            <a:br>
              <a:rPr lang="en-GB" sz="1200" b="0" kern="1200" dirty="0">
                <a:solidFill>
                  <a:schemeClr val="tx1"/>
                </a:solidFill>
                <a:effectLst/>
                <a:latin typeface="+mn-lt"/>
                <a:ea typeface="+mn-ea"/>
                <a:cs typeface="+mn-cs"/>
              </a:rPr>
            </a:br>
            <a:r>
              <a:rPr lang="de-DE" sz="1200" b="0" kern="1200" dirty="0">
                <a:solidFill>
                  <a:schemeClr val="tx1"/>
                </a:solidFill>
                <a:effectLst/>
                <a:latin typeface="+mn-lt"/>
                <a:ea typeface="+mn-ea"/>
                <a:cs typeface="+mn-cs"/>
              </a:rPr>
              <a:t>Je chante à l’école et je chante aussi à la maison.</a:t>
            </a:r>
            <a:endParaRPr lang="en-GB" sz="1200" b="0" kern="1200" dirty="0">
              <a:solidFill>
                <a:schemeClr val="tx1"/>
              </a:solidFill>
              <a:effectLst/>
              <a:latin typeface="+mn-lt"/>
              <a:ea typeface="+mn-ea"/>
              <a:cs typeface="+mn-cs"/>
            </a:endParaRPr>
          </a:p>
          <a:p>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habite à Londres </a:t>
            </a:r>
            <a:r>
              <a:rPr lang="es-ES_tradnl" sz="1200" b="0" kern="1200" dirty="0" err="1">
                <a:solidFill>
                  <a:schemeClr val="tx1"/>
                </a:solidFill>
                <a:effectLst/>
                <a:latin typeface="+mn-lt"/>
                <a:ea typeface="+mn-ea"/>
                <a:cs typeface="+mn-cs"/>
              </a:rPr>
              <a:t>mais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préfère</a:t>
            </a:r>
            <a:r>
              <a:rPr lang="es-ES_tradnl" sz="1200" b="0" kern="1200" dirty="0">
                <a:solidFill>
                  <a:schemeClr val="tx1"/>
                </a:solidFill>
                <a:effectLst/>
                <a:latin typeface="+mn-lt"/>
                <a:ea typeface="+mn-ea"/>
                <a:cs typeface="+mn-cs"/>
              </a:rPr>
              <a:t> Paris.</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Tu </a:t>
            </a:r>
            <a:r>
              <a:rPr lang="es-ES_tradnl" sz="1200" b="0" kern="1200" dirty="0" err="1">
                <a:solidFill>
                  <a:schemeClr val="tx1"/>
                </a:solidFill>
                <a:effectLst/>
                <a:latin typeface="+mn-lt"/>
                <a:ea typeface="+mn-ea"/>
                <a:cs typeface="+mn-cs"/>
              </a:rPr>
              <a:t>aimes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l’école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mais</a:t>
            </a:r>
            <a:r>
              <a:rPr lang="es-ES_tradnl" sz="1200" b="0" kern="1200" dirty="0">
                <a:solidFill>
                  <a:schemeClr val="tx1"/>
                </a:solidFill>
                <a:effectLst/>
                <a:latin typeface="+mn-lt"/>
                <a:ea typeface="+mn-ea"/>
                <a:cs typeface="+mn-cs"/>
              </a:rPr>
              <a:t> je </a:t>
            </a:r>
            <a:r>
              <a:rPr lang="es-ES_tradnl" sz="1200" b="0" kern="1200" dirty="0" err="1">
                <a:solidFill>
                  <a:schemeClr val="tx1"/>
                </a:solidFill>
                <a:effectLst/>
                <a:latin typeface="+mn-lt"/>
                <a:ea typeface="+mn-ea"/>
                <a:cs typeface="+mn-cs"/>
              </a:rPr>
              <a:t>préfère</a:t>
            </a:r>
            <a:r>
              <a:rPr lang="es-ES_tradnl" sz="1200" b="0" kern="1200" dirty="0">
                <a:solidFill>
                  <a:schemeClr val="tx1"/>
                </a:solidFill>
                <a:effectLst/>
                <a:latin typeface="+mn-lt"/>
                <a:ea typeface="+mn-ea"/>
                <a:cs typeface="+mn-cs"/>
              </a:rPr>
              <a:t> le </a:t>
            </a:r>
            <a:r>
              <a:rPr lang="es-ES_tradnl" sz="1200" b="0" kern="1200" dirty="0" err="1">
                <a:solidFill>
                  <a:schemeClr val="tx1"/>
                </a:solidFill>
                <a:effectLst/>
                <a:latin typeface="+mn-lt"/>
                <a:ea typeface="+mn-ea"/>
                <a:cs typeface="+mn-cs"/>
              </a:rPr>
              <a:t>weekend</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Elle </a:t>
            </a:r>
            <a:r>
              <a:rPr lang="es-ES_tradnl" sz="1200" b="0" kern="1200" dirty="0" err="1">
                <a:solidFill>
                  <a:schemeClr val="tx1"/>
                </a:solidFill>
                <a:effectLst/>
                <a:latin typeface="+mn-lt"/>
                <a:ea typeface="+mn-ea"/>
                <a:cs typeface="+mn-cs"/>
              </a:rPr>
              <a:t>prépare</a:t>
            </a:r>
            <a:r>
              <a:rPr lang="es-ES_tradnl" sz="1200" b="0" kern="1200" dirty="0">
                <a:solidFill>
                  <a:schemeClr val="tx1"/>
                </a:solidFill>
                <a:effectLst/>
                <a:latin typeface="+mn-lt"/>
                <a:ea typeface="+mn-ea"/>
                <a:cs typeface="+mn-cs"/>
              </a:rPr>
              <a:t> la </a:t>
            </a:r>
            <a:r>
              <a:rPr lang="es-ES_tradnl" sz="1200" b="0" kern="1200" dirty="0" err="1">
                <a:solidFill>
                  <a:schemeClr val="tx1"/>
                </a:solidFill>
                <a:effectLst/>
                <a:latin typeface="+mn-lt"/>
                <a:ea typeface="+mn-ea"/>
                <a:cs typeface="+mn-cs"/>
              </a:rPr>
              <a:t>fête</a:t>
            </a:r>
            <a:r>
              <a:rPr lang="es-ES_tradnl" sz="1200" b="0" kern="1200" dirty="0">
                <a:solidFill>
                  <a:schemeClr val="tx1"/>
                </a:solidFill>
                <a:effectLst/>
                <a:latin typeface="+mn-lt"/>
                <a:ea typeface="+mn-ea"/>
                <a:cs typeface="+mn-cs"/>
              </a:rPr>
              <a:t> et elle parle </a:t>
            </a:r>
            <a:r>
              <a:rPr lang="es-ES_tradnl" sz="1200" b="0" kern="1200" dirty="0" err="1">
                <a:solidFill>
                  <a:schemeClr val="tx1"/>
                </a:solidFill>
                <a:effectLst/>
                <a:latin typeface="+mn-lt"/>
                <a:ea typeface="+mn-ea"/>
                <a:cs typeface="+mn-cs"/>
              </a:rPr>
              <a:t>aussi</a:t>
            </a:r>
            <a:r>
              <a:rPr lang="es-ES_tradnl" sz="1200" b="0" kern="1200" dirty="0">
                <a:solidFill>
                  <a:schemeClr val="tx1"/>
                </a:solidFill>
                <a:effectLst/>
                <a:latin typeface="+mn-lt"/>
                <a:ea typeface="+mn-ea"/>
                <a:cs typeface="+mn-cs"/>
              </a:rPr>
              <a:t> à Maman.</a:t>
            </a:r>
            <a:endParaRPr lang="en-GB" sz="1200" b="0" strike="noStrike" spc="-1" dirty="0">
              <a:solidFill>
                <a:srgbClr val="000000"/>
              </a:solidFill>
              <a:latin typeface="+mn-lt"/>
            </a:endParaRPr>
          </a:p>
          <a:p>
            <a:pPr marL="720" indent="0">
              <a:lnSpc>
                <a:spcPct val="100000"/>
              </a:lnSpc>
              <a:buNone/>
            </a:pPr>
            <a:endParaRPr lang="en-GB" sz="1200" b="1" strike="noStrike" spc="-1" dirty="0">
              <a:solidFill>
                <a:srgbClr val="000000"/>
              </a:solidFill>
              <a:latin typeface="+mn-lt"/>
            </a:endParaRPr>
          </a:p>
          <a:p>
            <a:pPr marL="720" indent="0">
              <a:lnSpc>
                <a:spcPct val="100000"/>
              </a:lnSpc>
              <a:buNone/>
            </a:pPr>
            <a:r>
              <a:rPr lang="en-GB" sz="1200" b="1" strike="noStrike" spc="-1" dirty="0">
                <a:solidFill>
                  <a:srgbClr val="000000"/>
                </a:solidFill>
                <a:latin typeface="+mn-lt"/>
              </a:rPr>
              <a:t>Differentiation:</a:t>
            </a:r>
          </a:p>
          <a:p>
            <a:pPr marL="720" indent="0">
              <a:lnSpc>
                <a:spcPct val="100000"/>
              </a:lnSpc>
              <a:buNone/>
            </a:pPr>
            <a:r>
              <a:rPr lang="en-GB" sz="1200" b="0" strike="noStrike" spc="-1" dirty="0">
                <a:solidFill>
                  <a:srgbClr val="000000"/>
                </a:solidFill>
                <a:latin typeface="+mn-lt"/>
              </a:rPr>
              <a:t>For less support, remove all the French.</a:t>
            </a:r>
            <a:br>
              <a:rPr lang="en-GB" sz="1200" b="0" strike="noStrike" spc="-1" dirty="0">
                <a:solidFill>
                  <a:srgbClr val="000000"/>
                </a:solidFill>
                <a:latin typeface="+mn-lt"/>
              </a:rPr>
            </a:br>
            <a:r>
              <a:rPr lang="en-GB" sz="1200" b="0" strike="noStrike" spc="-1" dirty="0">
                <a:solidFill>
                  <a:srgbClr val="000000"/>
                </a:solidFill>
                <a:latin typeface="+mn-lt"/>
              </a:rPr>
              <a:t>For more support, add all French except the verb and </a:t>
            </a:r>
            <a:r>
              <a:rPr lang="en-GB" sz="1200" b="0" strike="noStrike" spc="-1" dirty="0" err="1">
                <a:solidFill>
                  <a:srgbClr val="000000"/>
                </a:solidFill>
                <a:latin typeface="+mn-lt"/>
              </a:rPr>
              <a:t>aussi</a:t>
            </a:r>
            <a:r>
              <a:rPr lang="en-GB" sz="1200" b="0" strike="noStrike" spc="-1" dirty="0">
                <a:solidFill>
                  <a:srgbClr val="000000"/>
                </a:solidFill>
                <a:latin typeface="+mn-lt"/>
              </a:rPr>
              <a:t>.  For even more support, provide the missing verb forms, jumbled, in a box on the slide.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marL="0" lvl="0" indent="0" algn="l" rtl="0">
              <a:spcBef>
                <a:spcPts val="0"/>
              </a:spcBef>
              <a:spcAft>
                <a:spcPts val="0"/>
              </a:spcAft>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069002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646401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 (two slides)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[oi].</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[oi]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voir</a:t>
            </a:r>
            <a:r>
              <a:rPr lang="en-GB" sz="1200" b="0" strike="noStrike" spc="-1" dirty="0">
                <a:solidFill>
                  <a:srgbClr val="000000"/>
                </a:solidFill>
                <a:latin typeface="Calibri"/>
                <a:ea typeface="Calibri"/>
              </a:rPr>
              <a:t>’.</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voir</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https://www.signbsl.com/sign/see (scroll down to the correct definition of ‘see’ and we recommend the 1</a:t>
            </a:r>
            <a:r>
              <a:rPr lang="en-US" baseline="30000" dirty="0"/>
              <a:t>st</a:t>
            </a:r>
            <a:r>
              <a:rPr lang="en-US" dirty="0"/>
              <a:t> video of these three) – right index finger comes up to the eye and then points away from the body as if tracing the path of sight from the eyes towards an object in view.</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[oi].</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[oi]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voir</a:t>
            </a:r>
            <a:r>
              <a:rPr lang="en-GB" sz="1200" b="0" strike="noStrike" spc="-1" dirty="0">
                <a:solidFill>
                  <a:srgbClr val="000000"/>
                </a:solidFill>
                <a:latin typeface="Calibri"/>
                <a:ea typeface="Calibri"/>
              </a:rPr>
              <a:t>’.</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voir</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https://www.signbsl.com/sign/see (scroll down to the correct definition of ‘see’ and we recommend the 1</a:t>
            </a:r>
            <a:r>
              <a:rPr lang="en-US" baseline="30000" dirty="0"/>
              <a:t>st</a:t>
            </a:r>
            <a:r>
              <a:rPr lang="en-US" dirty="0"/>
              <a:t> video of these three) – right index finger comes up to the eye and then points away from the body as if tracing the path of sight from the eyes towards an object in view.</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55018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Aim: </a:t>
            </a:r>
            <a:r>
              <a:rPr lang="en-GB" dirty="0"/>
              <a:t>to practise aural recognition of the [oi] sound.</a:t>
            </a:r>
          </a:p>
          <a:p>
            <a:endParaRPr lang="en-GB" dirty="0"/>
          </a:p>
          <a:p>
            <a:r>
              <a:rPr lang="en-GB" b="1" dirty="0"/>
              <a:t>Procedure:</a:t>
            </a:r>
          </a:p>
          <a:p>
            <a:pPr marL="228600" indent="-228600">
              <a:buAutoNum type="arabicPeriod"/>
            </a:pPr>
            <a:r>
              <a:rPr lang="en-GB" dirty="0"/>
              <a:t>Clarify the task with pupils.  They will listen to two words, A and B and note which one contains the [oi] sound.</a:t>
            </a:r>
          </a:p>
          <a:p>
            <a:pPr marL="228600" indent="-228600">
              <a:buAutoNum type="arabicPeriod"/>
            </a:pPr>
            <a:r>
              <a:rPr lang="en-GB" dirty="0"/>
              <a:t>Click A and then B to listen.</a:t>
            </a:r>
          </a:p>
          <a:p>
            <a:pPr marL="228600" indent="-228600">
              <a:buAutoNum type="arabicPeriod"/>
            </a:pPr>
            <a:r>
              <a:rPr lang="en-GB" dirty="0"/>
              <a:t>Elicit A or B from the class, orally. (</a:t>
            </a:r>
            <a:r>
              <a:rPr lang="en-GB" dirty="0" err="1"/>
              <a:t>C’est</a:t>
            </a:r>
            <a:r>
              <a:rPr lang="en-GB" dirty="0"/>
              <a:t> A </a:t>
            </a:r>
            <a:r>
              <a:rPr lang="en-GB" dirty="0" err="1"/>
              <a:t>ou</a:t>
            </a:r>
            <a:r>
              <a:rPr lang="en-GB" dirty="0"/>
              <a:t> B ?)</a:t>
            </a:r>
          </a:p>
          <a:p>
            <a:pPr marL="228600" indent="-228600">
              <a:buAutoNum type="arabicPeriod"/>
            </a:pPr>
            <a:r>
              <a:rPr lang="en-GB" dirty="0"/>
              <a:t>Click to confirm and bring up the two words with their English meanings and picture illustration.</a:t>
            </a:r>
          </a:p>
          <a:p>
            <a:pPr marL="0" indent="0">
              <a:buNone/>
            </a:pPr>
            <a:r>
              <a:rPr lang="en-GB" b="1" dirty="0"/>
              <a:t>Note</a:t>
            </a:r>
            <a:r>
              <a:rPr lang="en-GB" dirty="0"/>
              <a:t>: if any English meanings are unclear, clarify these with pupils.</a:t>
            </a:r>
          </a:p>
          <a:p>
            <a:pPr marL="0" indent="0">
              <a:buNone/>
            </a:pPr>
            <a:r>
              <a:rPr lang="en-GB" dirty="0"/>
              <a:t>5.  Repeat steps 2-4 with items 2-7 on the following slides.</a:t>
            </a:r>
          </a:p>
          <a:p>
            <a:pPr marL="228600" indent="-228600">
              <a:buAutoNum type="arabicPeriod"/>
            </a:pPr>
            <a:endParaRPr lang="en-GB" b="1" dirty="0"/>
          </a:p>
          <a:p>
            <a:pPr marL="0" indent="0">
              <a:buNone/>
            </a:pPr>
            <a:r>
              <a:rPr lang="en-GB" b="1" dirty="0"/>
              <a:t>Transcript:</a:t>
            </a:r>
          </a:p>
          <a:p>
            <a:r>
              <a:rPr lang="fr-FR" dirty="0"/>
              <a:t>trois</a:t>
            </a:r>
          </a:p>
          <a:p>
            <a:r>
              <a:rPr lang="fr-FR" dirty="0"/>
              <a:t>trait</a:t>
            </a:r>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2/6</a:t>
            </a:r>
            <a:endParaRPr lang="en-GB" dirty="0"/>
          </a:p>
          <a:p>
            <a:pPr marL="228600" indent="-228600">
              <a:buAutoNum type="arabicPeriod"/>
            </a:pPr>
            <a:endParaRPr lang="en-GB" b="1" dirty="0"/>
          </a:p>
          <a:p>
            <a:pPr marL="0" indent="0">
              <a:buNone/>
            </a:pPr>
            <a:r>
              <a:rPr lang="en-GB" b="1" dirty="0"/>
              <a:t>Transcript:</a:t>
            </a:r>
          </a:p>
          <a:p>
            <a:r>
              <a:rPr lang="fr-FR" dirty="0"/>
              <a:t>mois</a:t>
            </a:r>
          </a:p>
          <a:p>
            <a:r>
              <a:rPr lang="fr-FR" dirty="0"/>
              <a:t>mais</a:t>
            </a:r>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29122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3/6</a:t>
            </a:r>
            <a:endParaRPr lang="en-GB" dirty="0"/>
          </a:p>
          <a:p>
            <a:pPr marL="228600" indent="-228600">
              <a:buAutoNum type="arabicPeriod"/>
            </a:pPr>
            <a:endParaRPr lang="en-GB" b="1" dirty="0"/>
          </a:p>
          <a:p>
            <a:pPr marL="0" indent="0">
              <a:buNone/>
            </a:pPr>
            <a:r>
              <a:rPr lang="en-GB" b="1" dirty="0"/>
              <a:t>Transcript:</a:t>
            </a:r>
          </a:p>
          <a:p>
            <a:r>
              <a:rPr lang="fr-FR" dirty="0"/>
              <a:t>craie</a:t>
            </a:r>
          </a:p>
          <a:p>
            <a:r>
              <a:rPr lang="fr-FR" dirty="0"/>
              <a:t>croix</a:t>
            </a:r>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68317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4/6</a:t>
            </a:r>
            <a:endParaRPr lang="en-GB" dirty="0"/>
          </a:p>
          <a:p>
            <a:pPr marL="228600" indent="-228600">
              <a:buAutoNum type="arabicPeriod"/>
            </a:pPr>
            <a:endParaRPr lang="en-GB" b="1" dirty="0"/>
          </a:p>
          <a:p>
            <a:pPr marL="0" indent="0">
              <a:buNone/>
            </a:pPr>
            <a:r>
              <a:rPr lang="en-GB" b="1" dirty="0"/>
              <a:t>Transcript:</a:t>
            </a:r>
          </a:p>
          <a:p>
            <a:r>
              <a:rPr lang="fr-FR" dirty="0"/>
              <a:t>fois</a:t>
            </a:r>
            <a:br>
              <a:rPr lang="fr-FR" dirty="0"/>
            </a:br>
            <a:r>
              <a:rPr lang="fr-FR" dirty="0"/>
              <a:t>fait</a:t>
            </a:r>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67532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5/6</a:t>
            </a:r>
            <a:endParaRPr lang="en-GB" dirty="0"/>
          </a:p>
          <a:p>
            <a:pPr marL="228600" indent="-228600">
              <a:buAutoNum type="arabicPeriod"/>
            </a:pPr>
            <a:endParaRPr lang="en-GB" b="1" dirty="0"/>
          </a:p>
          <a:p>
            <a:pPr marL="0" indent="0">
              <a:buNone/>
            </a:pPr>
            <a:r>
              <a:rPr lang="en-GB" b="1" dirty="0"/>
              <a:t>Transcript:</a:t>
            </a:r>
          </a:p>
          <a:p>
            <a:r>
              <a:rPr lang="fr-FR" dirty="0"/>
              <a:t>baie</a:t>
            </a:r>
          </a:p>
          <a:p>
            <a:r>
              <a:rPr lang="fr-FR" dirty="0"/>
              <a:t>bois</a:t>
            </a:r>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14838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6/6</a:t>
            </a:r>
            <a:endParaRPr lang="en-GB" dirty="0"/>
          </a:p>
          <a:p>
            <a:pPr marL="228600" indent="-228600">
              <a:buAutoNum type="arabicPeriod"/>
            </a:pPr>
            <a:endParaRPr lang="en-GB" b="1" dirty="0"/>
          </a:p>
          <a:p>
            <a:pPr marL="0" indent="0">
              <a:buNone/>
            </a:pPr>
            <a:r>
              <a:rPr lang="en-GB" b="1" dirty="0"/>
              <a:t>Transcript:</a:t>
            </a:r>
          </a:p>
          <a:p>
            <a:r>
              <a:rPr lang="fr-FR" dirty="0"/>
              <a:t>froid</a:t>
            </a:r>
            <a:br>
              <a:rPr lang="fr-FR" dirty="0"/>
            </a:br>
            <a:r>
              <a:rPr lang="fr-FR" dirty="0"/>
              <a:t>frais</a:t>
            </a:r>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80526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028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095736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54382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57495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074740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09787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05477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54822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32766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83932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2598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13386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796053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56238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19190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55215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051683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04928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7577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74363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842096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501355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271059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19/02/2022</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880855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19/02/2022</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834068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19/02/2022</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0689441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19/02/2022</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404371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19/02/2022</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26328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19/02/2022</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9026802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19/02/2022</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415420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19/02/2022</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9137002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19/02/2022</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853301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19/02/2022</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766171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19/02/2022</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89803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2965093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82586038"/>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19/02/2022</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256491089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image" Target="../media/image27.png"/><Relationship Id="rId18" Type="http://schemas.openxmlformats.org/officeDocument/2006/relationships/audio" Target="../media/audio34.wav"/><Relationship Id="rId26" Type="http://schemas.openxmlformats.org/officeDocument/2006/relationships/audio" Target="../media/audio41.wav"/><Relationship Id="rId3" Type="http://schemas.openxmlformats.org/officeDocument/2006/relationships/audio" Target="../media/audio21.wav"/><Relationship Id="rId21" Type="http://schemas.openxmlformats.org/officeDocument/2006/relationships/image" Target="../media/image28.png"/><Relationship Id="rId7" Type="http://schemas.openxmlformats.org/officeDocument/2006/relationships/audio" Target="../media/audio25.wav"/><Relationship Id="rId12" Type="http://schemas.openxmlformats.org/officeDocument/2006/relationships/audio" Target="../media/audio29.wav"/><Relationship Id="rId17" Type="http://schemas.openxmlformats.org/officeDocument/2006/relationships/audio" Target="../media/audio33.wav"/><Relationship Id="rId25" Type="http://schemas.openxmlformats.org/officeDocument/2006/relationships/audio" Target="../media/audio40.wav"/><Relationship Id="rId2" Type="http://schemas.openxmlformats.org/officeDocument/2006/relationships/notesSlide" Target="../notesSlides/notesSlide10.xml"/><Relationship Id="rId16" Type="http://schemas.openxmlformats.org/officeDocument/2006/relationships/audio" Target="../media/audio32.wav"/><Relationship Id="rId20" Type="http://schemas.openxmlformats.org/officeDocument/2006/relationships/audio" Target="../media/audio36.wav"/><Relationship Id="rId1" Type="http://schemas.openxmlformats.org/officeDocument/2006/relationships/slideLayout" Target="../slideLayouts/slideLayout40.xml"/><Relationship Id="rId6" Type="http://schemas.openxmlformats.org/officeDocument/2006/relationships/audio" Target="../media/audio24.wav"/><Relationship Id="rId11" Type="http://schemas.openxmlformats.org/officeDocument/2006/relationships/audio" Target="../media/audio28.wav"/><Relationship Id="rId24" Type="http://schemas.openxmlformats.org/officeDocument/2006/relationships/audio" Target="../media/audio39.wav"/><Relationship Id="rId5" Type="http://schemas.openxmlformats.org/officeDocument/2006/relationships/audio" Target="../media/audio23.wav"/><Relationship Id="rId15" Type="http://schemas.openxmlformats.org/officeDocument/2006/relationships/audio" Target="../media/audio31.wav"/><Relationship Id="rId23" Type="http://schemas.openxmlformats.org/officeDocument/2006/relationships/audio" Target="../media/audio38.wav"/><Relationship Id="rId10" Type="http://schemas.openxmlformats.org/officeDocument/2006/relationships/image" Target="../media/image26.png"/><Relationship Id="rId19" Type="http://schemas.openxmlformats.org/officeDocument/2006/relationships/audio" Target="../media/audio35.wav"/><Relationship Id="rId4" Type="http://schemas.openxmlformats.org/officeDocument/2006/relationships/audio" Target="../media/audio22.wav"/><Relationship Id="rId9" Type="http://schemas.openxmlformats.org/officeDocument/2006/relationships/audio" Target="../media/audio27.wav"/><Relationship Id="rId14" Type="http://schemas.openxmlformats.org/officeDocument/2006/relationships/audio" Target="../media/audio30.wav"/><Relationship Id="rId22" Type="http://schemas.openxmlformats.org/officeDocument/2006/relationships/audio" Target="../media/audio37.wav"/></Relationships>
</file>

<file path=ppt/slides/_rels/slide11.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audio" Target="../media/audio52.wav"/><Relationship Id="rId18" Type="http://schemas.openxmlformats.org/officeDocument/2006/relationships/image" Target="../media/image29.png"/><Relationship Id="rId3" Type="http://schemas.openxmlformats.org/officeDocument/2006/relationships/audio" Target="../media/audio42.wav"/><Relationship Id="rId7" Type="http://schemas.openxmlformats.org/officeDocument/2006/relationships/audio" Target="../media/audio46.wav"/><Relationship Id="rId12" Type="http://schemas.openxmlformats.org/officeDocument/2006/relationships/audio" Target="../media/audio51.wav"/><Relationship Id="rId17" Type="http://schemas.openxmlformats.org/officeDocument/2006/relationships/audio" Target="../media/audio56.wav"/><Relationship Id="rId2" Type="http://schemas.openxmlformats.org/officeDocument/2006/relationships/notesSlide" Target="../notesSlides/notesSlide11.xml"/><Relationship Id="rId16" Type="http://schemas.openxmlformats.org/officeDocument/2006/relationships/audio" Target="../media/audio55.wav"/><Relationship Id="rId20" Type="http://schemas.openxmlformats.org/officeDocument/2006/relationships/image" Target="../media/image31.gif"/><Relationship Id="rId1" Type="http://schemas.openxmlformats.org/officeDocument/2006/relationships/slideLayout" Target="../slideLayouts/slideLayout40.xml"/><Relationship Id="rId6" Type="http://schemas.openxmlformats.org/officeDocument/2006/relationships/audio" Target="../media/audio45.wav"/><Relationship Id="rId11" Type="http://schemas.openxmlformats.org/officeDocument/2006/relationships/audio" Target="../media/audio50.wav"/><Relationship Id="rId5" Type="http://schemas.openxmlformats.org/officeDocument/2006/relationships/audio" Target="../media/audio44.wav"/><Relationship Id="rId15" Type="http://schemas.openxmlformats.org/officeDocument/2006/relationships/audio" Target="../media/audio54.wav"/><Relationship Id="rId10" Type="http://schemas.openxmlformats.org/officeDocument/2006/relationships/audio" Target="../media/audio49.wav"/><Relationship Id="rId19" Type="http://schemas.openxmlformats.org/officeDocument/2006/relationships/image" Target="../media/image30.png"/><Relationship Id="rId4" Type="http://schemas.openxmlformats.org/officeDocument/2006/relationships/audio" Target="../media/audio43.wav"/><Relationship Id="rId9" Type="http://schemas.openxmlformats.org/officeDocument/2006/relationships/audio" Target="../media/audio48.wav"/><Relationship Id="rId14" Type="http://schemas.openxmlformats.org/officeDocument/2006/relationships/audio" Target="../media/audio53.wav"/></Relationships>
</file>

<file path=ppt/slides/_rels/slide12.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audio" Target="../media/audio52.wav"/><Relationship Id="rId18" Type="http://schemas.openxmlformats.org/officeDocument/2006/relationships/image" Target="../media/image31.gif"/><Relationship Id="rId3" Type="http://schemas.openxmlformats.org/officeDocument/2006/relationships/audio" Target="../media/audio42.wav"/><Relationship Id="rId7" Type="http://schemas.openxmlformats.org/officeDocument/2006/relationships/audio" Target="../media/audio46.wav"/><Relationship Id="rId12" Type="http://schemas.openxmlformats.org/officeDocument/2006/relationships/audio" Target="../media/audio51.wav"/><Relationship Id="rId17" Type="http://schemas.openxmlformats.org/officeDocument/2006/relationships/audio" Target="../media/audio56.wav"/><Relationship Id="rId2" Type="http://schemas.openxmlformats.org/officeDocument/2006/relationships/notesSlide" Target="../notesSlides/notesSlide12.xml"/><Relationship Id="rId16" Type="http://schemas.openxmlformats.org/officeDocument/2006/relationships/audio" Target="../media/audio55.wav"/><Relationship Id="rId20" Type="http://schemas.openxmlformats.org/officeDocument/2006/relationships/image" Target="../media/image30.png"/><Relationship Id="rId1" Type="http://schemas.openxmlformats.org/officeDocument/2006/relationships/slideLayout" Target="../slideLayouts/slideLayout40.xml"/><Relationship Id="rId6" Type="http://schemas.openxmlformats.org/officeDocument/2006/relationships/audio" Target="../media/audio45.wav"/><Relationship Id="rId11" Type="http://schemas.openxmlformats.org/officeDocument/2006/relationships/audio" Target="../media/audio50.wav"/><Relationship Id="rId5" Type="http://schemas.openxmlformats.org/officeDocument/2006/relationships/audio" Target="../media/audio44.wav"/><Relationship Id="rId15" Type="http://schemas.openxmlformats.org/officeDocument/2006/relationships/audio" Target="../media/audio54.wav"/><Relationship Id="rId10" Type="http://schemas.openxmlformats.org/officeDocument/2006/relationships/audio" Target="../media/audio49.wav"/><Relationship Id="rId19" Type="http://schemas.openxmlformats.org/officeDocument/2006/relationships/image" Target="../media/image29.png"/><Relationship Id="rId4" Type="http://schemas.openxmlformats.org/officeDocument/2006/relationships/audio" Target="../media/audio43.wav"/><Relationship Id="rId9" Type="http://schemas.openxmlformats.org/officeDocument/2006/relationships/audio" Target="../media/audio48.wav"/><Relationship Id="rId14" Type="http://schemas.openxmlformats.org/officeDocument/2006/relationships/audio" Target="../media/audio53.wav"/></Relationships>
</file>

<file path=ppt/slides/_rels/slide13.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audio" Target="../media/audio52.wav"/><Relationship Id="rId18" Type="http://schemas.openxmlformats.org/officeDocument/2006/relationships/image" Target="../media/image31.gif"/><Relationship Id="rId3" Type="http://schemas.openxmlformats.org/officeDocument/2006/relationships/audio" Target="../media/audio42.wav"/><Relationship Id="rId7" Type="http://schemas.openxmlformats.org/officeDocument/2006/relationships/audio" Target="../media/audio46.wav"/><Relationship Id="rId12" Type="http://schemas.openxmlformats.org/officeDocument/2006/relationships/audio" Target="../media/audio51.wav"/><Relationship Id="rId17" Type="http://schemas.openxmlformats.org/officeDocument/2006/relationships/audio" Target="../media/audio56.wav"/><Relationship Id="rId2" Type="http://schemas.openxmlformats.org/officeDocument/2006/relationships/notesSlide" Target="../notesSlides/notesSlide13.xml"/><Relationship Id="rId16" Type="http://schemas.openxmlformats.org/officeDocument/2006/relationships/audio" Target="../media/audio55.wav"/><Relationship Id="rId20" Type="http://schemas.openxmlformats.org/officeDocument/2006/relationships/image" Target="../media/image30.png"/><Relationship Id="rId1" Type="http://schemas.openxmlformats.org/officeDocument/2006/relationships/slideLayout" Target="../slideLayouts/slideLayout40.xml"/><Relationship Id="rId6" Type="http://schemas.openxmlformats.org/officeDocument/2006/relationships/audio" Target="../media/audio45.wav"/><Relationship Id="rId11" Type="http://schemas.openxmlformats.org/officeDocument/2006/relationships/audio" Target="../media/audio50.wav"/><Relationship Id="rId5" Type="http://schemas.openxmlformats.org/officeDocument/2006/relationships/audio" Target="../media/audio44.wav"/><Relationship Id="rId15" Type="http://schemas.openxmlformats.org/officeDocument/2006/relationships/audio" Target="../media/audio54.wav"/><Relationship Id="rId10" Type="http://schemas.openxmlformats.org/officeDocument/2006/relationships/audio" Target="../media/audio49.wav"/><Relationship Id="rId19" Type="http://schemas.openxmlformats.org/officeDocument/2006/relationships/image" Target="../media/image29.png"/><Relationship Id="rId4" Type="http://schemas.openxmlformats.org/officeDocument/2006/relationships/audio" Target="../media/audio43.wav"/><Relationship Id="rId9" Type="http://schemas.openxmlformats.org/officeDocument/2006/relationships/audio" Target="../media/audio48.wav"/><Relationship Id="rId14" Type="http://schemas.openxmlformats.org/officeDocument/2006/relationships/audio" Target="../media/audio53.wav"/></Relationships>
</file>

<file path=ppt/slides/_rels/slide14.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audio" Target="../media/audio52.wav"/><Relationship Id="rId18" Type="http://schemas.openxmlformats.org/officeDocument/2006/relationships/image" Target="../media/image31.gif"/><Relationship Id="rId3" Type="http://schemas.openxmlformats.org/officeDocument/2006/relationships/audio" Target="../media/audio42.wav"/><Relationship Id="rId7" Type="http://schemas.openxmlformats.org/officeDocument/2006/relationships/audio" Target="../media/audio46.wav"/><Relationship Id="rId12" Type="http://schemas.openxmlformats.org/officeDocument/2006/relationships/audio" Target="../media/audio51.wav"/><Relationship Id="rId17" Type="http://schemas.openxmlformats.org/officeDocument/2006/relationships/audio" Target="../media/audio56.wav"/><Relationship Id="rId2" Type="http://schemas.openxmlformats.org/officeDocument/2006/relationships/notesSlide" Target="../notesSlides/notesSlide14.xml"/><Relationship Id="rId16" Type="http://schemas.openxmlformats.org/officeDocument/2006/relationships/audio" Target="../media/audio55.wav"/><Relationship Id="rId20" Type="http://schemas.openxmlformats.org/officeDocument/2006/relationships/image" Target="../media/image30.png"/><Relationship Id="rId1" Type="http://schemas.openxmlformats.org/officeDocument/2006/relationships/slideLayout" Target="../slideLayouts/slideLayout40.xml"/><Relationship Id="rId6" Type="http://schemas.openxmlformats.org/officeDocument/2006/relationships/audio" Target="../media/audio45.wav"/><Relationship Id="rId11" Type="http://schemas.openxmlformats.org/officeDocument/2006/relationships/audio" Target="../media/audio50.wav"/><Relationship Id="rId5" Type="http://schemas.openxmlformats.org/officeDocument/2006/relationships/audio" Target="../media/audio44.wav"/><Relationship Id="rId15" Type="http://schemas.openxmlformats.org/officeDocument/2006/relationships/audio" Target="../media/audio54.wav"/><Relationship Id="rId10" Type="http://schemas.openxmlformats.org/officeDocument/2006/relationships/audio" Target="../media/audio49.wav"/><Relationship Id="rId19" Type="http://schemas.openxmlformats.org/officeDocument/2006/relationships/image" Target="../media/image29.png"/><Relationship Id="rId4" Type="http://schemas.openxmlformats.org/officeDocument/2006/relationships/audio" Target="../media/audio43.wav"/><Relationship Id="rId9" Type="http://schemas.openxmlformats.org/officeDocument/2006/relationships/audio" Target="../media/audio48.wav"/><Relationship Id="rId14" Type="http://schemas.openxmlformats.org/officeDocument/2006/relationships/audio" Target="../media/audio53.wav"/></Relationships>
</file>

<file path=ppt/slides/_rels/slide15.xml.rels><?xml version="1.0" encoding="UTF-8" standalone="yes"?>
<Relationships xmlns="http://schemas.openxmlformats.org/package/2006/relationships"><Relationship Id="rId8" Type="http://schemas.openxmlformats.org/officeDocument/2006/relationships/audio" Target="../media/audio61.wav"/><Relationship Id="rId3" Type="http://schemas.openxmlformats.org/officeDocument/2006/relationships/audio" Target="../media/audio57.wav"/><Relationship Id="rId7" Type="http://schemas.openxmlformats.org/officeDocument/2006/relationships/audio" Target="../media/audio60.wav"/><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audio" Target="../media/audio59.wav"/><Relationship Id="rId5" Type="http://schemas.openxmlformats.org/officeDocument/2006/relationships/audio" Target="../media/audio58.wav"/><Relationship Id="rId10" Type="http://schemas.openxmlformats.org/officeDocument/2006/relationships/audio" Target="../media/audio62.wav"/><Relationship Id="rId4" Type="http://schemas.openxmlformats.org/officeDocument/2006/relationships/image" Target="../media/image32.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audio" Target="../media/audio68.wav"/><Relationship Id="rId13" Type="http://schemas.openxmlformats.org/officeDocument/2006/relationships/audio" Target="../media/audio73.wav"/><Relationship Id="rId18" Type="http://schemas.openxmlformats.org/officeDocument/2006/relationships/audio" Target="../media/audio78.wav"/><Relationship Id="rId3" Type="http://schemas.openxmlformats.org/officeDocument/2006/relationships/audio" Target="../media/audio63.wav"/><Relationship Id="rId21" Type="http://schemas.openxmlformats.org/officeDocument/2006/relationships/image" Target="../media/image29.png"/><Relationship Id="rId7" Type="http://schemas.openxmlformats.org/officeDocument/2006/relationships/audio" Target="../media/audio67.wav"/><Relationship Id="rId12" Type="http://schemas.openxmlformats.org/officeDocument/2006/relationships/audio" Target="../media/audio72.wav"/><Relationship Id="rId17" Type="http://schemas.openxmlformats.org/officeDocument/2006/relationships/audio" Target="../media/audio77.wav"/><Relationship Id="rId25" Type="http://schemas.openxmlformats.org/officeDocument/2006/relationships/image" Target="../media/image37.png"/><Relationship Id="rId2" Type="http://schemas.openxmlformats.org/officeDocument/2006/relationships/notesSlide" Target="../notesSlides/notesSlide17.xml"/><Relationship Id="rId16" Type="http://schemas.openxmlformats.org/officeDocument/2006/relationships/audio" Target="../media/audio76.wav"/><Relationship Id="rId20" Type="http://schemas.openxmlformats.org/officeDocument/2006/relationships/audio" Target="../media/audio80.wav"/><Relationship Id="rId1" Type="http://schemas.openxmlformats.org/officeDocument/2006/relationships/slideLayout" Target="../slideLayouts/slideLayout16.xml"/><Relationship Id="rId6" Type="http://schemas.openxmlformats.org/officeDocument/2006/relationships/audio" Target="../media/audio66.wav"/><Relationship Id="rId11" Type="http://schemas.openxmlformats.org/officeDocument/2006/relationships/audio" Target="../media/audio71.wav"/><Relationship Id="rId24" Type="http://schemas.openxmlformats.org/officeDocument/2006/relationships/image" Target="../media/image36.png"/><Relationship Id="rId5" Type="http://schemas.openxmlformats.org/officeDocument/2006/relationships/audio" Target="../media/audio65.wav"/><Relationship Id="rId15" Type="http://schemas.openxmlformats.org/officeDocument/2006/relationships/audio" Target="../media/audio75.wav"/><Relationship Id="rId23" Type="http://schemas.openxmlformats.org/officeDocument/2006/relationships/image" Target="../media/image35.png"/><Relationship Id="rId10" Type="http://schemas.openxmlformats.org/officeDocument/2006/relationships/audio" Target="../media/audio70.wav"/><Relationship Id="rId19" Type="http://schemas.openxmlformats.org/officeDocument/2006/relationships/audio" Target="../media/audio79.wav"/><Relationship Id="rId4" Type="http://schemas.openxmlformats.org/officeDocument/2006/relationships/audio" Target="../media/audio64.wav"/><Relationship Id="rId9" Type="http://schemas.openxmlformats.org/officeDocument/2006/relationships/audio" Target="../media/audio69.wav"/><Relationship Id="rId14" Type="http://schemas.openxmlformats.org/officeDocument/2006/relationships/audio" Target="../media/audio74.wav"/><Relationship Id="rId22"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7.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6.png"/><Relationship Id="rId5" Type="http://schemas.openxmlformats.org/officeDocument/2006/relationships/slideLayout" Target="../slideLayouts/slideLayout16.xml"/><Relationship Id="rId10" Type="http://schemas.openxmlformats.org/officeDocument/2006/relationships/image" Target="../media/image5.png"/><Relationship Id="rId4" Type="http://schemas.openxmlformats.org/officeDocument/2006/relationships/video" Target="../media/media2.mk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5.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3.wav"/><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image" Target="../media/image4.png"/><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7.wav"/><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audio" Target="../media/audio9.wav"/><Relationship Id="rId5" Type="http://schemas.openxmlformats.org/officeDocument/2006/relationships/audio" Target="../media/audio8.wav"/><Relationship Id="rId4" Type="http://schemas.openxmlformats.org/officeDocument/2006/relationships/image" Target="../media/image4.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0.wav"/><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audio" Target="../media/audio12.wav"/><Relationship Id="rId5" Type="http://schemas.openxmlformats.org/officeDocument/2006/relationships/audio" Target="../media/audio11.wav"/><Relationship Id="rId4" Type="http://schemas.openxmlformats.org/officeDocument/2006/relationships/image" Target="../media/image4.png"/><Relationship Id="rId9" Type="http://schemas.openxmlformats.org/officeDocument/2006/relationships/image" Target="../media/image16.jp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10.wav"/><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audio" Target="../media/audio14.wav"/><Relationship Id="rId5" Type="http://schemas.openxmlformats.org/officeDocument/2006/relationships/audio" Target="../media/audio13.wav"/><Relationship Id="rId4" Type="http://schemas.openxmlformats.org/officeDocument/2006/relationships/image" Target="../media/image4.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audio" Target="../media/audio10.wav"/><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audio" Target="../media/audio16.wav"/><Relationship Id="rId5" Type="http://schemas.openxmlformats.org/officeDocument/2006/relationships/audio" Target="../media/audio15.wav"/><Relationship Id="rId4" Type="http://schemas.openxmlformats.org/officeDocument/2006/relationships/image" Target="../media/image4.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audio" Target="../media/audio10.wav"/><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image" Target="../media/image4.png"/><Relationship Id="rId9" Type="http://schemas.openxmlformats.org/officeDocument/2006/relationships/image" Target="../media/image22.jp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0.wav"/><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audio" Target="../media/audio20.wav"/><Relationship Id="rId5" Type="http://schemas.openxmlformats.org/officeDocument/2006/relationships/audio" Target="../media/audio19.wav"/><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rouge</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84221" y="163664"/>
            <a:ext cx="3885763" cy="1325563"/>
          </a:xfrm>
        </p:spPr>
        <p:txBody>
          <a:bodyPr>
            <a:noAutofit/>
          </a:bodyPr>
          <a:lstStyle/>
          <a:p>
            <a:pPr algn="ctr"/>
            <a:r>
              <a:rPr lang="en-GB" sz="3600" b="1" dirty="0">
                <a:solidFill>
                  <a:srgbClr val="FFFFFF"/>
                </a:solidFill>
                <a:latin typeface="Century Gothic"/>
                <a:ea typeface="Century Gothic"/>
                <a:cs typeface="Century Gothic"/>
                <a:sym typeface="Century Gothic"/>
              </a:rPr>
              <a:t>Saying what I and others do</a:t>
            </a: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grpSp>
        <p:nvGrpSpPr>
          <p:cNvPr id="4" name="Group 3">
            <a:extLst>
              <a:ext uri="{FF2B5EF4-FFF2-40B4-BE49-F238E27FC236}">
                <a16:creationId xmlns:a16="http://schemas.microsoft.com/office/drawing/2014/main" id="{54D02411-B5B8-4EEE-8BE6-606235DEE6C2}"/>
              </a:ext>
            </a:extLst>
          </p:cNvPr>
          <p:cNvGrpSpPr/>
          <p:nvPr/>
        </p:nvGrpSpPr>
        <p:grpSpPr>
          <a:xfrm>
            <a:off x="619253" y="2195569"/>
            <a:ext cx="3112477" cy="2268896"/>
            <a:chOff x="619253" y="2195569"/>
            <a:chExt cx="3112477" cy="2268896"/>
          </a:xfrm>
          <a:effectLst>
            <a:glow rad="228600">
              <a:schemeClr val="accent6">
                <a:satMod val="175000"/>
                <a:alpha val="40000"/>
              </a:schemeClr>
            </a:glow>
            <a:outerShdw blurRad="76200" dist="12700" dir="8100000" sy="-23000" kx="800400" algn="br" rotWithShape="0">
              <a:prstClr val="black">
                <a:alpha val="20000"/>
              </a:prstClr>
            </a:outerShdw>
          </a:effectLst>
        </p:grpSpPr>
        <p:sp>
          <p:nvSpPr>
            <p:cNvPr id="3" name="Rectangle: Rounded Corners 2">
              <a:extLst>
                <a:ext uri="{FF2B5EF4-FFF2-40B4-BE49-F238E27FC236}">
                  <a16:creationId xmlns:a16="http://schemas.microsoft.com/office/drawing/2014/main" id="{BA2D2937-5F33-4FDB-A931-99836F2C1575}"/>
                </a:ext>
              </a:extLst>
            </p:cNvPr>
            <p:cNvSpPr/>
            <p:nvPr/>
          </p:nvSpPr>
          <p:spPr>
            <a:xfrm>
              <a:off x="619253" y="2195569"/>
              <a:ext cx="3112477" cy="22316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94CE7C95-B7E8-48D9-8D13-53A6C7AB98D8}"/>
                </a:ext>
              </a:extLst>
            </p:cNvPr>
            <p:cNvGrpSpPr/>
            <p:nvPr/>
          </p:nvGrpSpPr>
          <p:grpSpPr>
            <a:xfrm>
              <a:off x="1202975" y="2590627"/>
              <a:ext cx="1853540" cy="1873838"/>
              <a:chOff x="564009" y="744414"/>
              <a:chExt cx="1853540" cy="1873838"/>
            </a:xfrm>
          </p:grpSpPr>
          <p:sp>
            <p:nvSpPr>
              <p:cNvPr id="13" name="Rectangle: Rounded Corners 12">
                <a:extLst>
                  <a:ext uri="{FF2B5EF4-FFF2-40B4-BE49-F238E27FC236}">
                    <a16:creationId xmlns:a16="http://schemas.microsoft.com/office/drawing/2014/main" id="{837B9244-89CC-4D3B-AC3F-498CDCCD15D9}"/>
                  </a:ext>
                </a:extLst>
              </p:cNvPr>
              <p:cNvSpPr/>
              <p:nvPr/>
            </p:nvSpPr>
            <p:spPr>
              <a:xfrm>
                <a:off x="564009" y="1120898"/>
                <a:ext cx="1853540" cy="67628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latin typeface="Century Gothic" panose="020B0502020202020204" pitchFamily="34" charset="0"/>
                  </a:rPr>
                  <a:t>préférer</a:t>
                </a:r>
                <a:endParaRPr lang="en-GB" sz="2800" b="1" dirty="0">
                  <a:latin typeface="Century Gothic" panose="020B0502020202020204" pitchFamily="34" charset="0"/>
                </a:endParaRPr>
              </a:p>
            </p:txBody>
          </p:sp>
          <p:pic>
            <p:nvPicPr>
              <p:cNvPr id="14" name="Picture 13" descr="Icon&#10;&#10;Description automatically generated">
                <a:extLst>
                  <a:ext uri="{FF2B5EF4-FFF2-40B4-BE49-F238E27FC236}">
                    <a16:creationId xmlns:a16="http://schemas.microsoft.com/office/drawing/2014/main" id="{CFCB0A34-2CDE-4BC0-B478-C3FFFFA075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664" y="1598720"/>
                <a:ext cx="654731" cy="1019532"/>
              </a:xfrm>
              <a:prstGeom prst="rect">
                <a:avLst/>
              </a:prstGeom>
            </p:spPr>
          </p:pic>
          <p:pic>
            <p:nvPicPr>
              <p:cNvPr id="15" name="Picture 14" descr="Logo&#10;&#10;Description automatically generated">
                <a:extLst>
                  <a:ext uri="{FF2B5EF4-FFF2-40B4-BE49-F238E27FC236}">
                    <a16:creationId xmlns:a16="http://schemas.microsoft.com/office/drawing/2014/main" id="{6074A996-11A9-4AE8-A4FA-E38CC75B03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537" y="744414"/>
                <a:ext cx="542254" cy="525309"/>
              </a:xfrm>
              <a:prstGeom prst="rect">
                <a:avLst/>
              </a:prstGeom>
            </p:spPr>
          </p:pic>
        </p:gr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aphicFrame>
        <p:nvGraphicFramePr>
          <p:cNvPr id="149" name="Google Shape;339;p8">
            <a:extLst>
              <a:ext uri="{FF2B5EF4-FFF2-40B4-BE49-F238E27FC236}">
                <a16:creationId xmlns:a16="http://schemas.microsoft.com/office/drawing/2014/main" id="{B2E020CA-3596-4F22-AB7A-465B1107D8F1}"/>
              </a:ext>
            </a:extLst>
          </p:cNvPr>
          <p:cNvGraphicFramePr/>
          <p:nvPr>
            <p:extLst>
              <p:ext uri="{D42A27DB-BD31-4B8C-83A1-F6EECF244321}">
                <p14:modId xmlns:p14="http://schemas.microsoft.com/office/powerpoint/2010/main" val="1868171423"/>
              </p:ext>
            </p:extLst>
          </p:nvPr>
        </p:nvGraphicFramePr>
        <p:xfrm>
          <a:off x="1021975" y="1704955"/>
          <a:ext cx="2648047" cy="457210"/>
        </p:xfrm>
        <a:graphic>
          <a:graphicData uri="http://schemas.openxmlformats.org/drawingml/2006/table">
            <a:tbl>
              <a:tblPr firstRow="1" bandRow="1">
                <a:noFill/>
              </a:tblPr>
              <a:tblGrid>
                <a:gridCol w="674478">
                  <a:extLst>
                    <a:ext uri="{9D8B030D-6E8A-4147-A177-3AD203B41FA5}">
                      <a16:colId xmlns:a16="http://schemas.microsoft.com/office/drawing/2014/main" val="20000"/>
                    </a:ext>
                  </a:extLst>
                </a:gridCol>
                <a:gridCol w="833539">
                  <a:extLst>
                    <a:ext uri="{9D8B030D-6E8A-4147-A177-3AD203B41FA5}">
                      <a16:colId xmlns:a16="http://schemas.microsoft.com/office/drawing/2014/main" val="20001"/>
                    </a:ext>
                  </a:extLst>
                </a:gridCol>
                <a:gridCol w="449368">
                  <a:extLst>
                    <a:ext uri="{9D8B030D-6E8A-4147-A177-3AD203B41FA5}">
                      <a16:colId xmlns:a16="http://schemas.microsoft.com/office/drawing/2014/main" val="744437305"/>
                    </a:ext>
                  </a:extLst>
                </a:gridCol>
                <a:gridCol w="690662">
                  <a:extLst>
                    <a:ext uri="{9D8B030D-6E8A-4147-A177-3AD203B41FA5}">
                      <a16:colId xmlns:a16="http://schemas.microsoft.com/office/drawing/2014/main" val="24416916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your</a:t>
                      </a:r>
                      <a:endParaRPr lang="en-GB" sz="2400" dirty="0">
                        <a:solidFill>
                          <a:srgbClr val="002060"/>
                        </a:solidFill>
                        <a:latin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the</a:t>
                      </a:r>
                    </a:p>
                  </a:txBody>
                  <a:tcPr marL="91450" marR="91450" marT="45725" marB="45725"/>
                </a:tc>
                <a:extLst>
                  <a:ext uri="{0D108BD9-81ED-4DB2-BD59-A6C34878D82A}">
                    <a16:rowId xmlns:a16="http://schemas.microsoft.com/office/drawing/2014/main" val="10000"/>
                  </a:ext>
                </a:extLst>
              </a:tr>
            </a:tbl>
          </a:graphicData>
        </a:graphic>
      </p:graphicFrame>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2 </a:t>
            </a:r>
            <a:endParaRPr lang="en-GB" dirty="0"/>
          </a:p>
        </p:txBody>
      </p:sp>
      <p:sp>
        <p:nvSpPr>
          <p:cNvPr id="56" name="Google Shape;390;p8">
            <a:extLst>
              <a:ext uri="{FF2B5EF4-FFF2-40B4-BE49-F238E27FC236}">
                <a16:creationId xmlns:a16="http://schemas.microsoft.com/office/drawing/2014/main" id="{278FB546-801B-4FC4-BA26-4F43642401D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55" name="Google Shape;338;p8">
            <a:hlinkClick r:id="" action="ppaction://noaction">
              <a:snd r:embed="rId9" name="mon_beep.wav"/>
            </a:hlinkClick>
            <a:extLst>
              <a:ext uri="{FF2B5EF4-FFF2-40B4-BE49-F238E27FC236}">
                <a16:creationId xmlns:a16="http://schemas.microsoft.com/office/drawing/2014/main" id="{E08FA80F-B4E1-4BA8-A882-F256F9D34675}"/>
              </a:ext>
            </a:extLst>
          </p:cNvPr>
          <p:cNvPicPr preferRelativeResize="0"/>
          <p:nvPr/>
        </p:nvPicPr>
        <p:blipFill rotWithShape="1">
          <a:blip r:embed="rId10">
            <a:alphaModFix/>
          </a:blip>
          <a:srcRect/>
          <a:stretch/>
        </p:blipFill>
        <p:spPr>
          <a:xfrm>
            <a:off x="433516" y="1690441"/>
            <a:ext cx="534978" cy="523220"/>
          </a:xfrm>
          <a:prstGeom prst="rect">
            <a:avLst/>
          </a:prstGeom>
          <a:noFill/>
          <a:ln>
            <a:noFill/>
          </a:ln>
          <a:effectLst>
            <a:outerShdw blurRad="50800" dist="38100" dir="5400000" algn="t" rotWithShape="0">
              <a:prstClr val="black">
                <a:alpha val="40000"/>
              </a:prstClr>
            </a:outerShdw>
          </a:effectLst>
        </p:spPr>
      </p:pic>
      <p:sp>
        <p:nvSpPr>
          <p:cNvPr id="156" name="Google Shape;350;p8">
            <a:extLst>
              <a:ext uri="{FF2B5EF4-FFF2-40B4-BE49-F238E27FC236}">
                <a16:creationId xmlns:a16="http://schemas.microsoft.com/office/drawing/2014/main" id="{9EDB51A6-DD51-43A6-BB4E-AE3B890F3E8D}"/>
              </a:ext>
            </a:extLst>
          </p:cNvPr>
          <p:cNvSpPr txBox="1"/>
          <p:nvPr/>
        </p:nvSpPr>
        <p:spPr>
          <a:xfrm>
            <a:off x="101677" y="1715841"/>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E</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58" name="Google Shape;369;p8">
            <a:hlinkClick r:id="" action="ppaction://noaction">
              <a:snd r:embed="rId11" name="2_1.wav"/>
            </a:hlinkClick>
            <a:extLst>
              <a:ext uri="{FF2B5EF4-FFF2-40B4-BE49-F238E27FC236}">
                <a16:creationId xmlns:a16="http://schemas.microsoft.com/office/drawing/2014/main" id="{7CCC0705-9CE5-4D6B-879F-C58BDCE1EF1A}"/>
              </a:ext>
            </a:extLst>
          </p:cNvPr>
          <p:cNvSpPr txBox="1"/>
          <p:nvPr/>
        </p:nvSpPr>
        <p:spPr>
          <a:xfrm>
            <a:off x="78063" y="679464"/>
            <a:ext cx="563022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Écoute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et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écris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l’article</a:t>
            </a:r>
            <a:r>
              <a:rPr lang="en-GB" sz="2400" kern="0" dirty="0">
                <a:solidFill>
                  <a:srgbClr val="002060"/>
                </a:solidFill>
                <a:latin typeface="Century Gothic"/>
                <a:ea typeface="Century Gothic"/>
                <a:cs typeface="Century Gothic"/>
                <a:sym typeface="Century Gothic"/>
              </a:rPr>
              <a:t> et le mot.</a:t>
            </a: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0" name="Google Shape;350;p8">
            <a:extLst>
              <a:ext uri="{FF2B5EF4-FFF2-40B4-BE49-F238E27FC236}">
                <a16:creationId xmlns:a16="http://schemas.microsoft.com/office/drawing/2014/main" id="{8E2B42CC-C8C2-41EA-AF9F-AEF7FE191ACE}"/>
              </a:ext>
            </a:extLst>
          </p:cNvPr>
          <p:cNvSpPr txBox="1"/>
          <p:nvPr/>
        </p:nvSpPr>
        <p:spPr>
          <a:xfrm>
            <a:off x="60185" y="234215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2" name="Google Shape;350;p8">
            <a:extLst>
              <a:ext uri="{FF2B5EF4-FFF2-40B4-BE49-F238E27FC236}">
                <a16:creationId xmlns:a16="http://schemas.microsoft.com/office/drawing/2014/main" id="{FEB73842-3A42-41C5-A1B0-B2B1DF6D047A}"/>
              </a:ext>
            </a:extLst>
          </p:cNvPr>
          <p:cNvSpPr txBox="1"/>
          <p:nvPr/>
        </p:nvSpPr>
        <p:spPr>
          <a:xfrm>
            <a:off x="72678" y="2967376"/>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4" name="Google Shape;350;p8">
            <a:extLst>
              <a:ext uri="{FF2B5EF4-FFF2-40B4-BE49-F238E27FC236}">
                <a16:creationId xmlns:a16="http://schemas.microsoft.com/office/drawing/2014/main" id="{DCFE0F37-670C-4FD5-B52C-4DAC8885C249}"/>
              </a:ext>
            </a:extLst>
          </p:cNvPr>
          <p:cNvSpPr txBox="1"/>
          <p:nvPr/>
        </p:nvSpPr>
        <p:spPr>
          <a:xfrm>
            <a:off x="60185" y="3654639"/>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6" name="Google Shape;350;p8">
            <a:extLst>
              <a:ext uri="{FF2B5EF4-FFF2-40B4-BE49-F238E27FC236}">
                <a16:creationId xmlns:a16="http://schemas.microsoft.com/office/drawing/2014/main" id="{1151E009-15F4-408E-B1AC-02CDA1BB5605}"/>
              </a:ext>
            </a:extLst>
          </p:cNvPr>
          <p:cNvSpPr txBox="1"/>
          <p:nvPr/>
        </p:nvSpPr>
        <p:spPr>
          <a:xfrm>
            <a:off x="60185" y="4314625"/>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8" name="Google Shape;350;p8">
            <a:extLst>
              <a:ext uri="{FF2B5EF4-FFF2-40B4-BE49-F238E27FC236}">
                <a16:creationId xmlns:a16="http://schemas.microsoft.com/office/drawing/2014/main" id="{0A279D45-5600-44E2-A0A6-6A33047823A3}"/>
              </a:ext>
            </a:extLst>
          </p:cNvPr>
          <p:cNvSpPr txBox="1"/>
          <p:nvPr/>
        </p:nvSpPr>
        <p:spPr>
          <a:xfrm>
            <a:off x="69799" y="497461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9" name="Google Shape;357;p8">
            <a:extLst>
              <a:ext uri="{FF2B5EF4-FFF2-40B4-BE49-F238E27FC236}">
                <a16:creationId xmlns:a16="http://schemas.microsoft.com/office/drawing/2014/main" id="{A70B9834-A9D0-4665-8029-EEFFC5CA9C95}"/>
              </a:ext>
            </a:extLst>
          </p:cNvPr>
          <p:cNvSpPr/>
          <p:nvPr/>
        </p:nvSpPr>
        <p:spPr>
          <a:xfrm>
            <a:off x="1050680" y="1725566"/>
            <a:ext cx="619408"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0" name="TextBox 209">
            <a:hlinkClick r:id="" action="ppaction://noaction">
              <a:snd r:embed="rId12" name="2_9.wav"/>
            </a:hlinkClick>
            <a:extLst>
              <a:ext uri="{FF2B5EF4-FFF2-40B4-BE49-F238E27FC236}">
                <a16:creationId xmlns:a16="http://schemas.microsoft.com/office/drawing/2014/main" id="{5EC00F48-714D-44A4-988E-A1AD24F209FC}"/>
              </a:ext>
            </a:extLst>
          </p:cNvPr>
          <p:cNvSpPr txBox="1"/>
          <p:nvPr/>
        </p:nvSpPr>
        <p:spPr>
          <a:xfrm>
            <a:off x="6612209" y="710221"/>
            <a:ext cx="42627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B</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Écris</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le mot correct.</a:t>
            </a:r>
            <a:endParaRPr kumimoji="0" lang="en-GB" sz="2400" b="0" i="0" u="none" strike="noStrike" kern="1200" cap="none" spc="0" normalizeH="0" baseline="0" noProof="0" dirty="0">
              <a:ln>
                <a:noFill/>
              </a:ln>
              <a:solidFill>
                <a:prstClr val="black"/>
              </a:solidFill>
              <a:effectLst/>
              <a:uLnTx/>
              <a:uFillTx/>
              <a:latin typeface="Calibri" panose="020F0502020204030204"/>
            </a:endParaRPr>
          </a:p>
        </p:txBody>
      </p:sp>
      <p:graphicFrame>
        <p:nvGraphicFramePr>
          <p:cNvPr id="80" name="Google Shape;339;p8">
            <a:extLst>
              <a:ext uri="{FF2B5EF4-FFF2-40B4-BE49-F238E27FC236}">
                <a16:creationId xmlns:a16="http://schemas.microsoft.com/office/drawing/2014/main" id="{3D3F177C-0FDA-4BD9-AB22-1E4CD9A89E83}"/>
              </a:ext>
            </a:extLst>
          </p:cNvPr>
          <p:cNvGraphicFramePr/>
          <p:nvPr>
            <p:extLst>
              <p:ext uri="{D42A27DB-BD31-4B8C-83A1-F6EECF244321}">
                <p14:modId xmlns:p14="http://schemas.microsoft.com/office/powerpoint/2010/main" val="3352572136"/>
              </p:ext>
            </p:extLst>
          </p:nvPr>
        </p:nvGraphicFramePr>
        <p:xfrm>
          <a:off x="3852815" y="1715841"/>
          <a:ext cx="2627906" cy="457210"/>
        </p:xfrm>
        <a:graphic>
          <a:graphicData uri="http://schemas.openxmlformats.org/drawingml/2006/table">
            <a:tbl>
              <a:tblPr firstRow="1" bandRow="1">
                <a:noFill/>
              </a:tblPr>
              <a:tblGrid>
                <a:gridCol w="1260606">
                  <a:extLst>
                    <a:ext uri="{9D8B030D-6E8A-4147-A177-3AD203B41FA5}">
                      <a16:colId xmlns:a16="http://schemas.microsoft.com/office/drawing/2014/main" val="20000"/>
                    </a:ext>
                  </a:extLst>
                </a:gridCol>
                <a:gridCol w="1367300">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bottle</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book</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1" name="Google Shape;339;p8">
            <a:extLst>
              <a:ext uri="{FF2B5EF4-FFF2-40B4-BE49-F238E27FC236}">
                <a16:creationId xmlns:a16="http://schemas.microsoft.com/office/drawing/2014/main" id="{F578058C-BB14-425B-A7E8-C27565E964BC}"/>
              </a:ext>
            </a:extLst>
          </p:cNvPr>
          <p:cNvGraphicFramePr/>
          <p:nvPr>
            <p:extLst>
              <p:ext uri="{D42A27DB-BD31-4B8C-83A1-F6EECF244321}">
                <p14:modId xmlns:p14="http://schemas.microsoft.com/office/powerpoint/2010/main" val="45160458"/>
              </p:ext>
            </p:extLst>
          </p:nvPr>
        </p:nvGraphicFramePr>
        <p:xfrm>
          <a:off x="3832675" y="2330090"/>
          <a:ext cx="2627906" cy="457210"/>
        </p:xfrm>
        <a:graphic>
          <a:graphicData uri="http://schemas.openxmlformats.org/drawingml/2006/table">
            <a:tbl>
              <a:tblPr firstRow="1" bandRow="1">
                <a:noFill/>
              </a:tblPr>
              <a:tblGrid>
                <a:gridCol w="1389030">
                  <a:extLst>
                    <a:ext uri="{9D8B030D-6E8A-4147-A177-3AD203B41FA5}">
                      <a16:colId xmlns:a16="http://schemas.microsoft.com/office/drawing/2014/main" val="20000"/>
                    </a:ext>
                  </a:extLst>
                </a:gridCol>
                <a:gridCol w="1238876">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banana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fruit</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2" name="Google Shape;339;p8">
            <a:extLst>
              <a:ext uri="{FF2B5EF4-FFF2-40B4-BE49-F238E27FC236}">
                <a16:creationId xmlns:a16="http://schemas.microsoft.com/office/drawing/2014/main" id="{8DD8088F-9F45-4218-BF38-7DAFC1E487C0}"/>
              </a:ext>
            </a:extLst>
          </p:cNvPr>
          <p:cNvGraphicFramePr/>
          <p:nvPr>
            <p:extLst>
              <p:ext uri="{D42A27DB-BD31-4B8C-83A1-F6EECF244321}">
                <p14:modId xmlns:p14="http://schemas.microsoft.com/office/powerpoint/2010/main" val="2489741167"/>
              </p:ext>
            </p:extLst>
          </p:nvPr>
        </p:nvGraphicFramePr>
        <p:xfrm>
          <a:off x="3865850" y="2993802"/>
          <a:ext cx="2627906" cy="457210"/>
        </p:xfrm>
        <a:graphic>
          <a:graphicData uri="http://schemas.openxmlformats.org/drawingml/2006/table">
            <a:tbl>
              <a:tblPr firstRow="1" bandRow="1">
                <a:noFill/>
              </a:tblPr>
              <a:tblGrid>
                <a:gridCol w="1211476">
                  <a:extLst>
                    <a:ext uri="{9D8B030D-6E8A-4147-A177-3AD203B41FA5}">
                      <a16:colId xmlns:a16="http://schemas.microsoft.com/office/drawing/2014/main" val="20000"/>
                    </a:ext>
                  </a:extLst>
                </a:gridCol>
                <a:gridCol w="1416430">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boy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sister</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3" name="Google Shape;339;p8">
            <a:extLst>
              <a:ext uri="{FF2B5EF4-FFF2-40B4-BE49-F238E27FC236}">
                <a16:creationId xmlns:a16="http://schemas.microsoft.com/office/drawing/2014/main" id="{EBEB1CC6-0E77-4F42-8690-F21EE97EBCDA}"/>
              </a:ext>
            </a:extLst>
          </p:cNvPr>
          <p:cNvGraphicFramePr/>
          <p:nvPr>
            <p:extLst>
              <p:ext uri="{D42A27DB-BD31-4B8C-83A1-F6EECF244321}">
                <p14:modId xmlns:p14="http://schemas.microsoft.com/office/powerpoint/2010/main" val="1351534926"/>
              </p:ext>
            </p:extLst>
          </p:nvPr>
        </p:nvGraphicFramePr>
        <p:xfrm>
          <a:off x="3865850" y="4266304"/>
          <a:ext cx="2627906" cy="457210"/>
        </p:xfrm>
        <a:graphic>
          <a:graphicData uri="http://schemas.openxmlformats.org/drawingml/2006/table">
            <a:tbl>
              <a:tblPr firstRow="1" bandRow="1">
                <a:noFill/>
              </a:tblPr>
              <a:tblGrid>
                <a:gridCol w="1379918">
                  <a:extLst>
                    <a:ext uri="{9D8B030D-6E8A-4147-A177-3AD203B41FA5}">
                      <a16:colId xmlns:a16="http://schemas.microsoft.com/office/drawing/2014/main" val="20000"/>
                    </a:ext>
                  </a:extLst>
                </a:gridCol>
                <a:gridCol w="1247988">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brother</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house</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4" name="Google Shape;339;p8">
            <a:extLst>
              <a:ext uri="{FF2B5EF4-FFF2-40B4-BE49-F238E27FC236}">
                <a16:creationId xmlns:a16="http://schemas.microsoft.com/office/drawing/2014/main" id="{5E071A65-6733-4DDD-8857-2DBFDA0308B4}"/>
              </a:ext>
            </a:extLst>
          </p:cNvPr>
          <p:cNvGraphicFramePr/>
          <p:nvPr>
            <p:extLst>
              <p:ext uri="{D42A27DB-BD31-4B8C-83A1-F6EECF244321}">
                <p14:modId xmlns:p14="http://schemas.microsoft.com/office/powerpoint/2010/main" val="2388588265"/>
              </p:ext>
            </p:extLst>
          </p:nvPr>
        </p:nvGraphicFramePr>
        <p:xfrm>
          <a:off x="3865850" y="4961299"/>
          <a:ext cx="2627906" cy="457210"/>
        </p:xfrm>
        <a:graphic>
          <a:graphicData uri="http://schemas.openxmlformats.org/drawingml/2006/table">
            <a:tbl>
              <a:tblPr firstRow="1" bandRow="1">
                <a:noFill/>
              </a:tblPr>
              <a:tblGrid>
                <a:gridCol w="1367887">
                  <a:extLst>
                    <a:ext uri="{9D8B030D-6E8A-4147-A177-3AD203B41FA5}">
                      <a16:colId xmlns:a16="http://schemas.microsoft.com/office/drawing/2014/main" val="20000"/>
                    </a:ext>
                  </a:extLst>
                </a:gridCol>
                <a:gridCol w="1260019">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mum</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dad</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6" name="Google Shape;339;p8">
            <a:extLst>
              <a:ext uri="{FF2B5EF4-FFF2-40B4-BE49-F238E27FC236}">
                <a16:creationId xmlns:a16="http://schemas.microsoft.com/office/drawing/2014/main" id="{53A4F5E1-6A49-4651-A649-59BB26D376B6}"/>
              </a:ext>
            </a:extLst>
          </p:cNvPr>
          <p:cNvGraphicFramePr/>
          <p:nvPr>
            <p:extLst>
              <p:ext uri="{D42A27DB-BD31-4B8C-83A1-F6EECF244321}">
                <p14:modId xmlns:p14="http://schemas.microsoft.com/office/powerpoint/2010/main" val="790779286"/>
              </p:ext>
            </p:extLst>
          </p:nvPr>
        </p:nvGraphicFramePr>
        <p:xfrm>
          <a:off x="3865850" y="3637278"/>
          <a:ext cx="2627906" cy="457210"/>
        </p:xfrm>
        <a:graphic>
          <a:graphicData uri="http://schemas.openxmlformats.org/drawingml/2006/table">
            <a:tbl>
              <a:tblPr firstRow="1" bandRow="1">
                <a:noFill/>
              </a:tblPr>
              <a:tblGrid>
                <a:gridCol w="1247571">
                  <a:extLst>
                    <a:ext uri="{9D8B030D-6E8A-4147-A177-3AD203B41FA5}">
                      <a16:colId xmlns:a16="http://schemas.microsoft.com/office/drawing/2014/main" val="20000"/>
                    </a:ext>
                  </a:extLst>
                </a:gridCol>
                <a:gridCol w="1380335">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day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party</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sp>
        <p:nvSpPr>
          <p:cNvPr id="87" name="Google Shape;357;p8">
            <a:extLst>
              <a:ext uri="{FF2B5EF4-FFF2-40B4-BE49-F238E27FC236}">
                <a16:creationId xmlns:a16="http://schemas.microsoft.com/office/drawing/2014/main" id="{94B59A39-CE83-4E5A-8ECA-BBCAE2980479}"/>
              </a:ext>
            </a:extLst>
          </p:cNvPr>
          <p:cNvSpPr/>
          <p:nvPr/>
        </p:nvSpPr>
        <p:spPr>
          <a:xfrm>
            <a:off x="5149516" y="1720631"/>
            <a:ext cx="1311066"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 name="Table 4">
            <a:extLst>
              <a:ext uri="{FF2B5EF4-FFF2-40B4-BE49-F238E27FC236}">
                <a16:creationId xmlns:a16="http://schemas.microsoft.com/office/drawing/2014/main" id="{C430D67B-779F-492F-A13C-1104A3F1FDC9}"/>
              </a:ext>
            </a:extLst>
          </p:cNvPr>
          <p:cNvGraphicFramePr>
            <a:graphicFrameLocks noGrp="1"/>
          </p:cNvGraphicFramePr>
          <p:nvPr>
            <p:extLst>
              <p:ext uri="{D42A27DB-BD31-4B8C-83A1-F6EECF244321}">
                <p14:modId xmlns:p14="http://schemas.microsoft.com/office/powerpoint/2010/main" val="1366895565"/>
              </p:ext>
            </p:extLst>
          </p:nvPr>
        </p:nvGraphicFramePr>
        <p:xfrm>
          <a:off x="6762981" y="1719253"/>
          <a:ext cx="5327342" cy="3479800"/>
        </p:xfrm>
        <a:graphic>
          <a:graphicData uri="http://schemas.openxmlformats.org/drawingml/2006/table">
            <a:tbl>
              <a:tblPr firstRow="1" bandRow="1">
                <a:tableStyleId>{5940675A-B579-460E-94D1-54222C63F5DA}</a:tableStyleId>
              </a:tblPr>
              <a:tblGrid>
                <a:gridCol w="2663671">
                  <a:extLst>
                    <a:ext uri="{9D8B030D-6E8A-4147-A177-3AD203B41FA5}">
                      <a16:colId xmlns:a16="http://schemas.microsoft.com/office/drawing/2014/main" val="235493584"/>
                    </a:ext>
                  </a:extLst>
                </a:gridCol>
                <a:gridCol w="2663671">
                  <a:extLst>
                    <a:ext uri="{9D8B030D-6E8A-4147-A177-3AD203B41FA5}">
                      <a16:colId xmlns:a16="http://schemas.microsoft.com/office/drawing/2014/main" val="2701156431"/>
                    </a:ext>
                  </a:extLst>
                </a:gridCol>
              </a:tblGrid>
              <a:tr h="370840">
                <a:tc>
                  <a:txBody>
                    <a:bodyPr/>
                    <a:lstStyle/>
                    <a:p>
                      <a:pPr algn="ctr"/>
                      <a:r>
                        <a:rPr lang="en-GB" b="1" dirty="0">
                          <a:solidFill>
                            <a:srgbClr val="002060"/>
                          </a:solidFill>
                          <a:latin typeface="Century Gothic" panose="020B0502020202020204" pitchFamily="34" charset="0"/>
                        </a:rPr>
                        <a:t>the</a:t>
                      </a:r>
                    </a:p>
                  </a:txBody>
                  <a:tcPr>
                    <a:solidFill>
                      <a:srgbClr val="FFE7FF"/>
                    </a:solidFill>
                  </a:tcPr>
                </a:tc>
                <a:tc>
                  <a:txBody>
                    <a:bodyPr/>
                    <a:lstStyle/>
                    <a:p>
                      <a:pPr algn="ctr"/>
                      <a:r>
                        <a:rPr lang="en-GB" b="1" dirty="0">
                          <a:solidFill>
                            <a:srgbClr val="002060"/>
                          </a:solidFill>
                          <a:latin typeface="Century Gothic" panose="020B0502020202020204" pitchFamily="34" charset="0"/>
                        </a:rPr>
                        <a:t>my</a:t>
                      </a:r>
                    </a:p>
                  </a:txBody>
                  <a:tcPr>
                    <a:solidFill>
                      <a:srgbClr val="FFE7FF"/>
                    </a:solidFill>
                  </a:tcPr>
                </a:tc>
                <a:extLst>
                  <a:ext uri="{0D108BD9-81ED-4DB2-BD59-A6C34878D82A}">
                    <a16:rowId xmlns:a16="http://schemas.microsoft.com/office/drawing/2014/main" val="2187215063"/>
                  </a:ext>
                </a:extLst>
              </a:tr>
              <a:tr h="370840">
                <a:tc>
                  <a:txBody>
                    <a:bodyPr/>
                    <a:lstStyle/>
                    <a:p>
                      <a:pPr algn="ctr"/>
                      <a:r>
                        <a:rPr lang="en-GB" sz="2800" b="0" dirty="0">
                          <a:solidFill>
                            <a:srgbClr val="002060"/>
                          </a:solidFill>
                          <a:latin typeface="Century Gothic" panose="020B0502020202020204" pitchFamily="34" charset="0"/>
                        </a:rPr>
                        <a:t>___  ________</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ma </a:t>
                      </a:r>
                      <a:r>
                        <a:rPr lang="en-GB" sz="2800" b="0" dirty="0" err="1">
                          <a:solidFill>
                            <a:srgbClr val="002060"/>
                          </a:solidFill>
                          <a:latin typeface="Century Gothic" panose="020B0502020202020204" pitchFamily="34" charset="0"/>
                        </a:rPr>
                        <a:t>mère</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21770225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le village</a:t>
                      </a:r>
                    </a:p>
                  </a:txBody>
                  <a:tcPr/>
                </a:tc>
                <a:tc>
                  <a:txBody>
                    <a:bodyPr/>
                    <a:lstStyle/>
                    <a:p>
                      <a:pPr algn="ctr"/>
                      <a:r>
                        <a:rPr lang="en-GB" sz="2800" b="0" dirty="0">
                          <a:solidFill>
                            <a:srgbClr val="002060"/>
                          </a:solidFill>
                          <a:latin typeface="Century Gothic" panose="020B0502020202020204" pitchFamily="34" charset="0"/>
                        </a:rPr>
                        <a:t>___  ________ </a:t>
                      </a:r>
                    </a:p>
                  </a:txBody>
                  <a:tcPr/>
                </a:tc>
                <a:extLst>
                  <a:ext uri="{0D108BD9-81ED-4DB2-BD59-A6C34878D82A}">
                    <a16:rowId xmlns:a16="http://schemas.microsoft.com/office/drawing/2014/main" val="1437614341"/>
                  </a:ext>
                </a:extLst>
              </a:tr>
              <a:tr h="370840">
                <a:tc>
                  <a:txBody>
                    <a:bodyPr/>
                    <a:lstStyle/>
                    <a:p>
                      <a:pPr algn="ctr"/>
                      <a:r>
                        <a:rPr lang="en-GB" sz="2800" b="0" dirty="0">
                          <a:solidFill>
                            <a:srgbClr val="002060"/>
                          </a:solidFill>
                          <a:latin typeface="Century Gothic" panose="020B0502020202020204" pitchFamily="34" charset="0"/>
                        </a:rPr>
                        <a:t>___  ________</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mon déjeuner</a:t>
                      </a:r>
                    </a:p>
                  </a:txBody>
                  <a:tcPr/>
                </a:tc>
                <a:extLst>
                  <a:ext uri="{0D108BD9-81ED-4DB2-BD59-A6C34878D82A}">
                    <a16:rowId xmlns:a16="http://schemas.microsoft.com/office/drawing/2014/main" val="238463104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___  ________</a:t>
                      </a:r>
                    </a:p>
                  </a:txBody>
                  <a:tcPr/>
                </a:tc>
                <a:tc>
                  <a:txBody>
                    <a:bodyPr/>
                    <a:lstStyle/>
                    <a:p>
                      <a:pPr algn="ctr"/>
                      <a:r>
                        <a:rPr lang="en-GB" sz="2800" b="0" dirty="0">
                          <a:solidFill>
                            <a:srgbClr val="002060"/>
                          </a:solidFill>
                          <a:latin typeface="Century Gothic" panose="020B0502020202020204" pitchFamily="34" charset="0"/>
                        </a:rPr>
                        <a:t>ma </a:t>
                      </a:r>
                      <a:r>
                        <a:rPr lang="en-GB" sz="2800" b="0" dirty="0" err="1">
                          <a:solidFill>
                            <a:srgbClr val="002060"/>
                          </a:solidFill>
                          <a:latin typeface="Century Gothic" panose="020B0502020202020204" pitchFamily="34" charset="0"/>
                        </a:rPr>
                        <a:t>famille</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586193281"/>
                  </a:ext>
                </a:extLst>
              </a:tr>
              <a:tr h="370840">
                <a:tc>
                  <a:txBody>
                    <a:bodyPr/>
                    <a:lstStyle/>
                    <a:p>
                      <a:pPr algn="ctr"/>
                      <a:r>
                        <a:rPr lang="en-GB" sz="2800" b="0" dirty="0">
                          <a:solidFill>
                            <a:srgbClr val="002060"/>
                          </a:solidFill>
                          <a:latin typeface="Century Gothic" panose="020B0502020202020204" pitchFamily="34" charset="0"/>
                        </a:rPr>
                        <a:t>le weekend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___  ________</a:t>
                      </a:r>
                    </a:p>
                  </a:txBody>
                  <a:tcPr/>
                </a:tc>
                <a:extLst>
                  <a:ext uri="{0D108BD9-81ED-4DB2-BD59-A6C34878D82A}">
                    <a16:rowId xmlns:a16="http://schemas.microsoft.com/office/drawing/2014/main" val="2445859099"/>
                  </a:ext>
                </a:extLst>
              </a:tr>
              <a:tr h="370840">
                <a:tc>
                  <a:txBody>
                    <a:bodyPr/>
                    <a:lstStyle/>
                    <a:p>
                      <a:pPr algn="ctr"/>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ville</a:t>
                      </a:r>
                      <a:endParaRPr lang="en-GB" sz="2800" b="0" dirty="0">
                        <a:solidFill>
                          <a:srgbClr val="002060"/>
                        </a:solidFill>
                        <a:latin typeface="Century Gothic" panose="020B0502020202020204" pitchFamily="34" charset="0"/>
                      </a:endParaRPr>
                    </a:p>
                  </a:txBody>
                  <a:tcPr/>
                </a:tc>
                <a:tc>
                  <a:txBody>
                    <a:bodyPr/>
                    <a:lstStyle/>
                    <a:p>
                      <a:pPr algn="ctr"/>
                      <a:r>
                        <a:rPr lang="en-GB" sz="2800" b="0" dirty="0">
                          <a:solidFill>
                            <a:srgbClr val="002060"/>
                          </a:solidFill>
                          <a:latin typeface="Century Gothic" panose="020B0502020202020204" pitchFamily="34" charset="0"/>
                        </a:rPr>
                        <a:t>___  ________</a:t>
                      </a:r>
                    </a:p>
                  </a:txBody>
                  <a:tcPr/>
                </a:tc>
                <a:extLst>
                  <a:ext uri="{0D108BD9-81ED-4DB2-BD59-A6C34878D82A}">
                    <a16:rowId xmlns:a16="http://schemas.microsoft.com/office/drawing/2014/main" val="4054216978"/>
                  </a:ext>
                </a:extLst>
              </a:tr>
            </a:tbl>
          </a:graphicData>
        </a:graphic>
      </p:graphicFrame>
      <p:sp>
        <p:nvSpPr>
          <p:cNvPr id="96" name="TextBox 95">
            <a:extLst>
              <a:ext uri="{FF2B5EF4-FFF2-40B4-BE49-F238E27FC236}">
                <a16:creationId xmlns:a16="http://schemas.microsoft.com/office/drawing/2014/main" id="{983BDEC0-D8D6-49E9-89C2-A090172C6024}"/>
              </a:ext>
            </a:extLst>
          </p:cNvPr>
          <p:cNvSpPr txBox="1"/>
          <p:nvPr/>
        </p:nvSpPr>
        <p:spPr>
          <a:xfrm>
            <a:off x="7065118" y="2137245"/>
            <a:ext cx="184377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Segoe Print" panose="02000600000000000000" pitchFamily="2" charset="0"/>
              </a:rPr>
              <a:t>la   </a:t>
            </a:r>
            <a:r>
              <a:rPr lang="en-GB" sz="2800" b="1" dirty="0" err="1">
                <a:solidFill>
                  <a:srgbClr val="92D050"/>
                </a:solidFill>
                <a:latin typeface="Segoe Print" panose="02000600000000000000" pitchFamily="2" charset="0"/>
              </a:rPr>
              <a:t>mère</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97" name="TextBox 96">
            <a:extLst>
              <a:ext uri="{FF2B5EF4-FFF2-40B4-BE49-F238E27FC236}">
                <a16:creationId xmlns:a16="http://schemas.microsoft.com/office/drawing/2014/main" id="{5D310AC3-5553-4D56-B0DF-F3AC76BA067C}"/>
              </a:ext>
            </a:extLst>
          </p:cNvPr>
          <p:cNvSpPr txBox="1"/>
          <p:nvPr/>
        </p:nvSpPr>
        <p:spPr>
          <a:xfrm>
            <a:off x="9426652" y="2629171"/>
            <a:ext cx="23759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mon  village</a:t>
            </a:r>
          </a:p>
        </p:txBody>
      </p:sp>
      <p:sp>
        <p:nvSpPr>
          <p:cNvPr id="98" name="TextBox 97">
            <a:extLst>
              <a:ext uri="{FF2B5EF4-FFF2-40B4-BE49-F238E27FC236}">
                <a16:creationId xmlns:a16="http://schemas.microsoft.com/office/drawing/2014/main" id="{9845854E-1A4A-446D-BBA4-5D546658A739}"/>
              </a:ext>
            </a:extLst>
          </p:cNvPr>
          <p:cNvSpPr txBox="1"/>
          <p:nvPr/>
        </p:nvSpPr>
        <p:spPr>
          <a:xfrm>
            <a:off x="7018500" y="3138689"/>
            <a:ext cx="216597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le déjeuner</a:t>
            </a:r>
          </a:p>
        </p:txBody>
      </p:sp>
      <p:sp>
        <p:nvSpPr>
          <p:cNvPr id="99" name="TextBox 98">
            <a:extLst>
              <a:ext uri="{FF2B5EF4-FFF2-40B4-BE49-F238E27FC236}">
                <a16:creationId xmlns:a16="http://schemas.microsoft.com/office/drawing/2014/main" id="{7DBAA35D-EC0B-4137-ADA5-0EA1FE2B3F6D}"/>
              </a:ext>
            </a:extLst>
          </p:cNvPr>
          <p:cNvSpPr txBox="1"/>
          <p:nvPr/>
        </p:nvSpPr>
        <p:spPr>
          <a:xfrm>
            <a:off x="7070170" y="3656727"/>
            <a:ext cx="183736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la </a:t>
            </a:r>
            <a:r>
              <a:rPr kumimoji="0" lang="en-GB" sz="2800" b="1"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famille</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100" name="TextBox 99">
            <a:extLst>
              <a:ext uri="{FF2B5EF4-FFF2-40B4-BE49-F238E27FC236}">
                <a16:creationId xmlns:a16="http://schemas.microsoft.com/office/drawing/2014/main" id="{FC4EEFEB-ED2D-4E00-B3CD-C28E70860E09}"/>
              </a:ext>
            </a:extLst>
          </p:cNvPr>
          <p:cNvSpPr txBox="1"/>
          <p:nvPr/>
        </p:nvSpPr>
        <p:spPr>
          <a:xfrm>
            <a:off x="9376584" y="4200294"/>
            <a:ext cx="268695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Segoe Print" panose="02000600000000000000" pitchFamily="2" charset="0"/>
              </a:rPr>
              <a:t>mon weekend</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101" name="TextBox 100">
            <a:extLst>
              <a:ext uri="{FF2B5EF4-FFF2-40B4-BE49-F238E27FC236}">
                <a16:creationId xmlns:a16="http://schemas.microsoft.com/office/drawing/2014/main" id="{A32CC6CD-C512-4B66-A3DE-308136BB546B}"/>
              </a:ext>
            </a:extLst>
          </p:cNvPr>
          <p:cNvSpPr txBox="1"/>
          <p:nvPr/>
        </p:nvSpPr>
        <p:spPr>
          <a:xfrm>
            <a:off x="9586716" y="4699689"/>
            <a:ext cx="18758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ma   </a:t>
            </a:r>
            <a:r>
              <a:rPr kumimoji="0" lang="en-GB" sz="2800" b="1"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ville</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pic>
        <p:nvPicPr>
          <p:cNvPr id="53" name="Picture 52" descr="Icon&#10;&#10;Description automatically generated">
            <a:extLst>
              <a:ext uri="{FF2B5EF4-FFF2-40B4-BE49-F238E27FC236}">
                <a16:creationId xmlns:a16="http://schemas.microsoft.com/office/drawing/2014/main" id="{4E4DD836-AB4A-4F51-B06A-913C60D163D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54" name="Title 1">
            <a:extLst>
              <a:ext uri="{FF2B5EF4-FFF2-40B4-BE49-F238E27FC236}">
                <a16:creationId xmlns:a16="http://schemas.microsoft.com/office/drawing/2014/main" id="{995391BC-8C2B-4231-A909-5D79EDD5B825}"/>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4" name="Rectangle 3">
            <a:hlinkClick r:id="" action="ppaction://noaction">
              <a:snd r:embed="rId14" name="2_2.wav"/>
            </a:hlinkClick>
            <a:extLst>
              <a:ext uri="{FF2B5EF4-FFF2-40B4-BE49-F238E27FC236}">
                <a16:creationId xmlns:a16="http://schemas.microsoft.com/office/drawing/2014/main" id="{C2ABEB66-C73A-4DF2-96CF-7788EEFAC9DD}"/>
              </a:ext>
            </a:extLst>
          </p:cNvPr>
          <p:cNvSpPr/>
          <p:nvPr/>
        </p:nvSpPr>
        <p:spPr>
          <a:xfrm>
            <a:off x="444839" y="1140771"/>
            <a:ext cx="4879862" cy="461665"/>
          </a:xfrm>
          <a:prstGeom prst="rect">
            <a:avLst/>
          </a:prstGeom>
        </p:spPr>
        <p:txBody>
          <a:bodyPr wrap="none">
            <a:spAutoFit/>
          </a:bodyPr>
          <a:lstStyle/>
          <a:p>
            <a:r>
              <a:rPr lang="en-GB" sz="2400" kern="0" dirty="0" err="1">
                <a:solidFill>
                  <a:srgbClr val="002060"/>
                </a:solidFill>
                <a:latin typeface="Century Gothic"/>
                <a:ea typeface="Century Gothic"/>
                <a:cs typeface="Century Gothic"/>
                <a:sym typeface="Century Gothic"/>
              </a:rPr>
              <a:t>C’est</a:t>
            </a:r>
            <a:r>
              <a:rPr lang="en-GB" sz="2400" kern="0" dirty="0">
                <a:solidFill>
                  <a:srgbClr val="002060"/>
                </a:solidFill>
                <a:latin typeface="Century Gothic"/>
                <a:ea typeface="Century Gothic"/>
                <a:cs typeface="Century Gothic"/>
                <a:sym typeface="Century Gothic"/>
              </a:rPr>
              <a:t> ‘my’, ‘your’, ‘a’ </a:t>
            </a:r>
            <a:r>
              <a:rPr lang="en-GB" sz="2400" kern="0" dirty="0" err="1">
                <a:solidFill>
                  <a:srgbClr val="002060"/>
                </a:solidFill>
                <a:latin typeface="Century Gothic"/>
                <a:ea typeface="Century Gothic"/>
                <a:cs typeface="Century Gothic"/>
                <a:sym typeface="Century Gothic"/>
              </a:rPr>
              <a:t>ou</a:t>
            </a:r>
            <a:r>
              <a:rPr lang="en-GB" sz="2400" kern="0" dirty="0">
                <a:solidFill>
                  <a:srgbClr val="002060"/>
                </a:solidFill>
                <a:latin typeface="Century Gothic"/>
                <a:ea typeface="Century Gothic"/>
                <a:cs typeface="Century Gothic"/>
                <a:sym typeface="Century Gothic"/>
              </a:rPr>
              <a:t> ‘the’ ?</a:t>
            </a:r>
            <a:endParaRPr lang="en-GB" dirty="0"/>
          </a:p>
        </p:txBody>
      </p:sp>
      <p:graphicFrame>
        <p:nvGraphicFramePr>
          <p:cNvPr id="57" name="Google Shape;339;p8">
            <a:extLst>
              <a:ext uri="{FF2B5EF4-FFF2-40B4-BE49-F238E27FC236}">
                <a16:creationId xmlns:a16="http://schemas.microsoft.com/office/drawing/2014/main" id="{9D478127-A418-4DE6-9D54-21D5C055AD16}"/>
              </a:ext>
            </a:extLst>
          </p:cNvPr>
          <p:cNvGraphicFramePr/>
          <p:nvPr>
            <p:extLst>
              <p:ext uri="{D42A27DB-BD31-4B8C-83A1-F6EECF244321}">
                <p14:modId xmlns:p14="http://schemas.microsoft.com/office/powerpoint/2010/main" val="1945241398"/>
              </p:ext>
            </p:extLst>
          </p:nvPr>
        </p:nvGraphicFramePr>
        <p:xfrm>
          <a:off x="1021974" y="2342158"/>
          <a:ext cx="2648047" cy="457210"/>
        </p:xfrm>
        <a:graphic>
          <a:graphicData uri="http://schemas.openxmlformats.org/drawingml/2006/table">
            <a:tbl>
              <a:tblPr firstRow="1" bandRow="1">
                <a:noFill/>
              </a:tblPr>
              <a:tblGrid>
                <a:gridCol w="674478">
                  <a:extLst>
                    <a:ext uri="{9D8B030D-6E8A-4147-A177-3AD203B41FA5}">
                      <a16:colId xmlns:a16="http://schemas.microsoft.com/office/drawing/2014/main" val="20000"/>
                    </a:ext>
                  </a:extLst>
                </a:gridCol>
                <a:gridCol w="833539">
                  <a:extLst>
                    <a:ext uri="{9D8B030D-6E8A-4147-A177-3AD203B41FA5}">
                      <a16:colId xmlns:a16="http://schemas.microsoft.com/office/drawing/2014/main" val="20001"/>
                    </a:ext>
                  </a:extLst>
                </a:gridCol>
                <a:gridCol w="449368">
                  <a:extLst>
                    <a:ext uri="{9D8B030D-6E8A-4147-A177-3AD203B41FA5}">
                      <a16:colId xmlns:a16="http://schemas.microsoft.com/office/drawing/2014/main" val="744437305"/>
                    </a:ext>
                  </a:extLst>
                </a:gridCol>
                <a:gridCol w="690662">
                  <a:extLst>
                    <a:ext uri="{9D8B030D-6E8A-4147-A177-3AD203B41FA5}">
                      <a16:colId xmlns:a16="http://schemas.microsoft.com/office/drawing/2014/main" val="24416916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your</a:t>
                      </a:r>
                      <a:endParaRPr lang="en-GB" sz="2400" dirty="0">
                        <a:solidFill>
                          <a:srgbClr val="002060"/>
                        </a:solidFill>
                        <a:latin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the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58" name="Google Shape;339;p8">
            <a:extLst>
              <a:ext uri="{FF2B5EF4-FFF2-40B4-BE49-F238E27FC236}">
                <a16:creationId xmlns:a16="http://schemas.microsoft.com/office/drawing/2014/main" id="{F3A69DB1-25F0-4791-947C-183732D6BE5A}"/>
              </a:ext>
            </a:extLst>
          </p:cNvPr>
          <p:cNvGraphicFramePr/>
          <p:nvPr>
            <p:extLst>
              <p:ext uri="{D42A27DB-BD31-4B8C-83A1-F6EECF244321}">
                <p14:modId xmlns:p14="http://schemas.microsoft.com/office/powerpoint/2010/main" val="2096593114"/>
              </p:ext>
            </p:extLst>
          </p:nvPr>
        </p:nvGraphicFramePr>
        <p:xfrm>
          <a:off x="1021974" y="3010385"/>
          <a:ext cx="2648047" cy="457210"/>
        </p:xfrm>
        <a:graphic>
          <a:graphicData uri="http://schemas.openxmlformats.org/drawingml/2006/table">
            <a:tbl>
              <a:tblPr firstRow="1" bandRow="1">
                <a:noFill/>
              </a:tblPr>
              <a:tblGrid>
                <a:gridCol w="674478">
                  <a:extLst>
                    <a:ext uri="{9D8B030D-6E8A-4147-A177-3AD203B41FA5}">
                      <a16:colId xmlns:a16="http://schemas.microsoft.com/office/drawing/2014/main" val="20000"/>
                    </a:ext>
                  </a:extLst>
                </a:gridCol>
                <a:gridCol w="833539">
                  <a:extLst>
                    <a:ext uri="{9D8B030D-6E8A-4147-A177-3AD203B41FA5}">
                      <a16:colId xmlns:a16="http://schemas.microsoft.com/office/drawing/2014/main" val="20001"/>
                    </a:ext>
                  </a:extLst>
                </a:gridCol>
                <a:gridCol w="449368">
                  <a:extLst>
                    <a:ext uri="{9D8B030D-6E8A-4147-A177-3AD203B41FA5}">
                      <a16:colId xmlns:a16="http://schemas.microsoft.com/office/drawing/2014/main" val="744437305"/>
                    </a:ext>
                  </a:extLst>
                </a:gridCol>
                <a:gridCol w="690662">
                  <a:extLst>
                    <a:ext uri="{9D8B030D-6E8A-4147-A177-3AD203B41FA5}">
                      <a16:colId xmlns:a16="http://schemas.microsoft.com/office/drawing/2014/main" val="24416916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your</a:t>
                      </a:r>
                      <a:endParaRPr lang="en-GB" sz="2400" dirty="0">
                        <a:solidFill>
                          <a:srgbClr val="002060"/>
                        </a:solidFill>
                        <a:latin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the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59" name="Google Shape;339;p8">
            <a:extLst>
              <a:ext uri="{FF2B5EF4-FFF2-40B4-BE49-F238E27FC236}">
                <a16:creationId xmlns:a16="http://schemas.microsoft.com/office/drawing/2014/main" id="{3566CDA6-061E-4F62-AB7E-1113809BD743}"/>
              </a:ext>
            </a:extLst>
          </p:cNvPr>
          <p:cNvGraphicFramePr/>
          <p:nvPr>
            <p:extLst>
              <p:ext uri="{D42A27DB-BD31-4B8C-83A1-F6EECF244321}">
                <p14:modId xmlns:p14="http://schemas.microsoft.com/office/powerpoint/2010/main" val="3496313697"/>
              </p:ext>
            </p:extLst>
          </p:nvPr>
        </p:nvGraphicFramePr>
        <p:xfrm>
          <a:off x="1021974" y="3693526"/>
          <a:ext cx="2648047" cy="457210"/>
        </p:xfrm>
        <a:graphic>
          <a:graphicData uri="http://schemas.openxmlformats.org/drawingml/2006/table">
            <a:tbl>
              <a:tblPr firstRow="1" bandRow="1">
                <a:noFill/>
              </a:tblPr>
              <a:tblGrid>
                <a:gridCol w="674478">
                  <a:extLst>
                    <a:ext uri="{9D8B030D-6E8A-4147-A177-3AD203B41FA5}">
                      <a16:colId xmlns:a16="http://schemas.microsoft.com/office/drawing/2014/main" val="20000"/>
                    </a:ext>
                  </a:extLst>
                </a:gridCol>
                <a:gridCol w="833539">
                  <a:extLst>
                    <a:ext uri="{9D8B030D-6E8A-4147-A177-3AD203B41FA5}">
                      <a16:colId xmlns:a16="http://schemas.microsoft.com/office/drawing/2014/main" val="20001"/>
                    </a:ext>
                  </a:extLst>
                </a:gridCol>
                <a:gridCol w="449368">
                  <a:extLst>
                    <a:ext uri="{9D8B030D-6E8A-4147-A177-3AD203B41FA5}">
                      <a16:colId xmlns:a16="http://schemas.microsoft.com/office/drawing/2014/main" val="744437305"/>
                    </a:ext>
                  </a:extLst>
                </a:gridCol>
                <a:gridCol w="690662">
                  <a:extLst>
                    <a:ext uri="{9D8B030D-6E8A-4147-A177-3AD203B41FA5}">
                      <a16:colId xmlns:a16="http://schemas.microsoft.com/office/drawing/2014/main" val="24416916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your</a:t>
                      </a:r>
                      <a:endParaRPr lang="en-GB" sz="2400" dirty="0">
                        <a:solidFill>
                          <a:srgbClr val="002060"/>
                        </a:solidFill>
                        <a:latin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the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60" name="Google Shape;339;p8">
            <a:extLst>
              <a:ext uri="{FF2B5EF4-FFF2-40B4-BE49-F238E27FC236}">
                <a16:creationId xmlns:a16="http://schemas.microsoft.com/office/drawing/2014/main" id="{3A4D1C71-7FDF-4BB9-A439-46E11A65F849}"/>
              </a:ext>
            </a:extLst>
          </p:cNvPr>
          <p:cNvGraphicFramePr/>
          <p:nvPr>
            <p:extLst>
              <p:ext uri="{D42A27DB-BD31-4B8C-83A1-F6EECF244321}">
                <p14:modId xmlns:p14="http://schemas.microsoft.com/office/powerpoint/2010/main" val="715649450"/>
              </p:ext>
            </p:extLst>
          </p:nvPr>
        </p:nvGraphicFramePr>
        <p:xfrm>
          <a:off x="1021974" y="4328108"/>
          <a:ext cx="2648047" cy="457210"/>
        </p:xfrm>
        <a:graphic>
          <a:graphicData uri="http://schemas.openxmlformats.org/drawingml/2006/table">
            <a:tbl>
              <a:tblPr firstRow="1" bandRow="1">
                <a:noFill/>
              </a:tblPr>
              <a:tblGrid>
                <a:gridCol w="674478">
                  <a:extLst>
                    <a:ext uri="{9D8B030D-6E8A-4147-A177-3AD203B41FA5}">
                      <a16:colId xmlns:a16="http://schemas.microsoft.com/office/drawing/2014/main" val="20000"/>
                    </a:ext>
                  </a:extLst>
                </a:gridCol>
                <a:gridCol w="833539">
                  <a:extLst>
                    <a:ext uri="{9D8B030D-6E8A-4147-A177-3AD203B41FA5}">
                      <a16:colId xmlns:a16="http://schemas.microsoft.com/office/drawing/2014/main" val="20001"/>
                    </a:ext>
                  </a:extLst>
                </a:gridCol>
                <a:gridCol w="449368">
                  <a:extLst>
                    <a:ext uri="{9D8B030D-6E8A-4147-A177-3AD203B41FA5}">
                      <a16:colId xmlns:a16="http://schemas.microsoft.com/office/drawing/2014/main" val="744437305"/>
                    </a:ext>
                  </a:extLst>
                </a:gridCol>
                <a:gridCol w="690662">
                  <a:extLst>
                    <a:ext uri="{9D8B030D-6E8A-4147-A177-3AD203B41FA5}">
                      <a16:colId xmlns:a16="http://schemas.microsoft.com/office/drawing/2014/main" val="24416916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your</a:t>
                      </a:r>
                      <a:endParaRPr lang="en-GB" sz="2400" dirty="0">
                        <a:solidFill>
                          <a:srgbClr val="002060"/>
                        </a:solidFill>
                        <a:latin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the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61" name="Google Shape;339;p8">
            <a:extLst>
              <a:ext uri="{FF2B5EF4-FFF2-40B4-BE49-F238E27FC236}">
                <a16:creationId xmlns:a16="http://schemas.microsoft.com/office/drawing/2014/main" id="{4B8A93A7-8DB1-4049-96E5-8D0A0C996416}"/>
              </a:ext>
            </a:extLst>
          </p:cNvPr>
          <p:cNvGraphicFramePr/>
          <p:nvPr>
            <p:extLst>
              <p:ext uri="{D42A27DB-BD31-4B8C-83A1-F6EECF244321}">
                <p14:modId xmlns:p14="http://schemas.microsoft.com/office/powerpoint/2010/main" val="147110609"/>
              </p:ext>
            </p:extLst>
          </p:nvPr>
        </p:nvGraphicFramePr>
        <p:xfrm>
          <a:off x="1021973" y="4961299"/>
          <a:ext cx="2648047" cy="457210"/>
        </p:xfrm>
        <a:graphic>
          <a:graphicData uri="http://schemas.openxmlformats.org/drawingml/2006/table">
            <a:tbl>
              <a:tblPr firstRow="1" bandRow="1">
                <a:noFill/>
              </a:tblPr>
              <a:tblGrid>
                <a:gridCol w="674478">
                  <a:extLst>
                    <a:ext uri="{9D8B030D-6E8A-4147-A177-3AD203B41FA5}">
                      <a16:colId xmlns:a16="http://schemas.microsoft.com/office/drawing/2014/main" val="20000"/>
                    </a:ext>
                  </a:extLst>
                </a:gridCol>
                <a:gridCol w="833539">
                  <a:extLst>
                    <a:ext uri="{9D8B030D-6E8A-4147-A177-3AD203B41FA5}">
                      <a16:colId xmlns:a16="http://schemas.microsoft.com/office/drawing/2014/main" val="20001"/>
                    </a:ext>
                  </a:extLst>
                </a:gridCol>
                <a:gridCol w="449368">
                  <a:extLst>
                    <a:ext uri="{9D8B030D-6E8A-4147-A177-3AD203B41FA5}">
                      <a16:colId xmlns:a16="http://schemas.microsoft.com/office/drawing/2014/main" val="744437305"/>
                    </a:ext>
                  </a:extLst>
                </a:gridCol>
                <a:gridCol w="690662">
                  <a:extLst>
                    <a:ext uri="{9D8B030D-6E8A-4147-A177-3AD203B41FA5}">
                      <a16:colId xmlns:a16="http://schemas.microsoft.com/office/drawing/2014/main" val="24416916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your</a:t>
                      </a:r>
                      <a:endParaRPr lang="en-GB" sz="2400" dirty="0">
                        <a:solidFill>
                          <a:srgbClr val="002060"/>
                        </a:solidFill>
                        <a:latin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the</a:t>
                      </a:r>
                    </a:p>
                  </a:txBody>
                  <a:tcPr marL="91450" marR="91450" marT="45725" marB="45725"/>
                </a:tc>
                <a:extLst>
                  <a:ext uri="{0D108BD9-81ED-4DB2-BD59-A6C34878D82A}">
                    <a16:rowId xmlns:a16="http://schemas.microsoft.com/office/drawing/2014/main" val="10000"/>
                  </a:ext>
                </a:extLst>
              </a:tr>
            </a:tbl>
          </a:graphicData>
        </a:graphic>
      </p:graphicFrame>
      <p:sp>
        <p:nvSpPr>
          <p:cNvPr id="62" name="Google Shape;357;p8">
            <a:extLst>
              <a:ext uri="{FF2B5EF4-FFF2-40B4-BE49-F238E27FC236}">
                <a16:creationId xmlns:a16="http://schemas.microsoft.com/office/drawing/2014/main" id="{DFA68199-87F3-4830-B2E5-21A5DA6B332F}"/>
              </a:ext>
            </a:extLst>
          </p:cNvPr>
          <p:cNvSpPr/>
          <p:nvPr/>
        </p:nvSpPr>
        <p:spPr>
          <a:xfrm>
            <a:off x="2523408" y="2367753"/>
            <a:ext cx="448392"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3" name="Google Shape;357;p8">
            <a:extLst>
              <a:ext uri="{FF2B5EF4-FFF2-40B4-BE49-F238E27FC236}">
                <a16:creationId xmlns:a16="http://schemas.microsoft.com/office/drawing/2014/main" id="{34E5C673-B1EC-43F3-8990-23EA652DE0E4}"/>
              </a:ext>
            </a:extLst>
          </p:cNvPr>
          <p:cNvSpPr/>
          <p:nvPr/>
        </p:nvSpPr>
        <p:spPr>
          <a:xfrm>
            <a:off x="3832675" y="2342158"/>
            <a:ext cx="1347128"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4" name="Google Shape;357;p8">
            <a:extLst>
              <a:ext uri="{FF2B5EF4-FFF2-40B4-BE49-F238E27FC236}">
                <a16:creationId xmlns:a16="http://schemas.microsoft.com/office/drawing/2014/main" id="{53A49BD7-DA86-4171-8B34-86EE8D696453}"/>
              </a:ext>
            </a:extLst>
          </p:cNvPr>
          <p:cNvSpPr/>
          <p:nvPr/>
        </p:nvSpPr>
        <p:spPr>
          <a:xfrm>
            <a:off x="2523408" y="3036531"/>
            <a:ext cx="448392"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5" name="Google Shape;357;p8">
            <a:extLst>
              <a:ext uri="{FF2B5EF4-FFF2-40B4-BE49-F238E27FC236}">
                <a16:creationId xmlns:a16="http://schemas.microsoft.com/office/drawing/2014/main" id="{AF95B55A-31E5-425E-805B-F04908100A37}"/>
              </a:ext>
            </a:extLst>
          </p:cNvPr>
          <p:cNvSpPr/>
          <p:nvPr/>
        </p:nvSpPr>
        <p:spPr>
          <a:xfrm>
            <a:off x="3865850" y="3011096"/>
            <a:ext cx="1187413"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6" name="Google Shape;357;p8">
            <a:extLst>
              <a:ext uri="{FF2B5EF4-FFF2-40B4-BE49-F238E27FC236}">
                <a16:creationId xmlns:a16="http://schemas.microsoft.com/office/drawing/2014/main" id="{A9D78251-86D2-443C-A181-D4447351C047}"/>
              </a:ext>
            </a:extLst>
          </p:cNvPr>
          <p:cNvSpPr/>
          <p:nvPr/>
        </p:nvSpPr>
        <p:spPr>
          <a:xfrm>
            <a:off x="1694326" y="3705639"/>
            <a:ext cx="829082"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8" name="Google Shape;357;p8">
            <a:extLst>
              <a:ext uri="{FF2B5EF4-FFF2-40B4-BE49-F238E27FC236}">
                <a16:creationId xmlns:a16="http://schemas.microsoft.com/office/drawing/2014/main" id="{E7ADB3BD-6D7A-44E2-8F74-8234D00EAC72}"/>
              </a:ext>
            </a:extLst>
          </p:cNvPr>
          <p:cNvSpPr/>
          <p:nvPr/>
        </p:nvSpPr>
        <p:spPr>
          <a:xfrm>
            <a:off x="5146628" y="3649942"/>
            <a:ext cx="1313953"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9" name="Google Shape;357;p8">
            <a:extLst>
              <a:ext uri="{FF2B5EF4-FFF2-40B4-BE49-F238E27FC236}">
                <a16:creationId xmlns:a16="http://schemas.microsoft.com/office/drawing/2014/main" id="{DA5D9896-0FAA-4BC0-9798-F72B72913E1D}"/>
              </a:ext>
            </a:extLst>
          </p:cNvPr>
          <p:cNvSpPr/>
          <p:nvPr/>
        </p:nvSpPr>
        <p:spPr>
          <a:xfrm>
            <a:off x="1050680" y="4344707"/>
            <a:ext cx="619408"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0" name="Google Shape;357;p8">
            <a:extLst>
              <a:ext uri="{FF2B5EF4-FFF2-40B4-BE49-F238E27FC236}">
                <a16:creationId xmlns:a16="http://schemas.microsoft.com/office/drawing/2014/main" id="{49717D5C-3AEF-46CB-96F6-C64355517A3D}"/>
              </a:ext>
            </a:extLst>
          </p:cNvPr>
          <p:cNvSpPr/>
          <p:nvPr/>
        </p:nvSpPr>
        <p:spPr>
          <a:xfrm>
            <a:off x="5268664" y="4290427"/>
            <a:ext cx="1212057"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1" name="Google Shape;357;p8">
            <a:extLst>
              <a:ext uri="{FF2B5EF4-FFF2-40B4-BE49-F238E27FC236}">
                <a16:creationId xmlns:a16="http://schemas.microsoft.com/office/drawing/2014/main" id="{4AC0441D-AE07-45C0-B61E-BF3F5311FA2E}"/>
              </a:ext>
            </a:extLst>
          </p:cNvPr>
          <p:cNvSpPr/>
          <p:nvPr/>
        </p:nvSpPr>
        <p:spPr>
          <a:xfrm>
            <a:off x="3023828" y="4978593"/>
            <a:ext cx="619408"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2" name="Google Shape;357;p8">
            <a:extLst>
              <a:ext uri="{FF2B5EF4-FFF2-40B4-BE49-F238E27FC236}">
                <a16:creationId xmlns:a16="http://schemas.microsoft.com/office/drawing/2014/main" id="{725E99F8-3527-4C5D-AE6B-0ED60176DAC3}"/>
              </a:ext>
            </a:extLst>
          </p:cNvPr>
          <p:cNvSpPr/>
          <p:nvPr/>
        </p:nvSpPr>
        <p:spPr>
          <a:xfrm>
            <a:off x="5248524" y="4987742"/>
            <a:ext cx="1212057"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3" name="Google Shape;338;p8">
            <a:hlinkClick r:id="" action="ppaction://noaction">
              <a:snd r:embed="rId15" name="une_beep.wav"/>
            </a:hlinkClick>
            <a:extLst>
              <a:ext uri="{FF2B5EF4-FFF2-40B4-BE49-F238E27FC236}">
                <a16:creationId xmlns:a16="http://schemas.microsoft.com/office/drawing/2014/main" id="{FCC64806-45A8-4A77-A028-A245F9FDB239}"/>
              </a:ext>
            </a:extLst>
          </p:cNvPr>
          <p:cNvPicPr preferRelativeResize="0"/>
          <p:nvPr/>
        </p:nvPicPr>
        <p:blipFill rotWithShape="1">
          <a:blip r:embed="rId10">
            <a:alphaModFix/>
          </a:blip>
          <a:srcRect/>
          <a:stretch/>
        </p:blipFill>
        <p:spPr>
          <a:xfrm>
            <a:off x="413735" y="2311042"/>
            <a:ext cx="534978" cy="523220"/>
          </a:xfrm>
          <a:prstGeom prst="rect">
            <a:avLst/>
          </a:prstGeom>
          <a:noFill/>
          <a:ln>
            <a:noFill/>
          </a:ln>
          <a:effectLst>
            <a:outerShdw blurRad="50800" dist="38100" dir="5400000" algn="t" rotWithShape="0">
              <a:prstClr val="black">
                <a:alpha val="40000"/>
              </a:prstClr>
            </a:outerShdw>
          </a:effectLst>
        </p:spPr>
      </p:pic>
      <p:pic>
        <p:nvPicPr>
          <p:cNvPr id="76" name="Google Shape;338;p8">
            <a:hlinkClick r:id="" action="ppaction://noaction">
              <a:snd r:embed="rId16" name="un_beep.wav"/>
            </a:hlinkClick>
            <a:extLst>
              <a:ext uri="{FF2B5EF4-FFF2-40B4-BE49-F238E27FC236}">
                <a16:creationId xmlns:a16="http://schemas.microsoft.com/office/drawing/2014/main" id="{E9E5D916-2B2E-4D0D-9C7F-6DC889DE6EF3}"/>
              </a:ext>
            </a:extLst>
          </p:cNvPr>
          <p:cNvPicPr preferRelativeResize="0"/>
          <p:nvPr/>
        </p:nvPicPr>
        <p:blipFill rotWithShape="1">
          <a:blip r:embed="rId10">
            <a:alphaModFix/>
          </a:blip>
          <a:srcRect/>
          <a:stretch/>
        </p:blipFill>
        <p:spPr>
          <a:xfrm>
            <a:off x="408200" y="2984440"/>
            <a:ext cx="534978" cy="523220"/>
          </a:xfrm>
          <a:prstGeom prst="rect">
            <a:avLst/>
          </a:prstGeom>
          <a:noFill/>
          <a:ln>
            <a:noFill/>
          </a:ln>
          <a:effectLst>
            <a:outerShdw blurRad="50800" dist="38100" dir="5400000" algn="t" rotWithShape="0">
              <a:prstClr val="black">
                <a:alpha val="40000"/>
              </a:prstClr>
            </a:outerShdw>
          </a:effectLst>
        </p:spPr>
      </p:pic>
      <p:pic>
        <p:nvPicPr>
          <p:cNvPr id="85" name="Google Shape;338;p8">
            <a:hlinkClick r:id="" action="ppaction://noaction">
              <a:snd r:embed="rId17" name="ta_beep.wav"/>
            </a:hlinkClick>
            <a:extLst>
              <a:ext uri="{FF2B5EF4-FFF2-40B4-BE49-F238E27FC236}">
                <a16:creationId xmlns:a16="http://schemas.microsoft.com/office/drawing/2014/main" id="{EB182353-147C-46C3-90F1-23124C835C74}"/>
              </a:ext>
            </a:extLst>
          </p:cNvPr>
          <p:cNvPicPr preferRelativeResize="0"/>
          <p:nvPr/>
        </p:nvPicPr>
        <p:blipFill rotWithShape="1">
          <a:blip r:embed="rId10">
            <a:alphaModFix/>
          </a:blip>
          <a:srcRect/>
          <a:stretch/>
        </p:blipFill>
        <p:spPr>
          <a:xfrm>
            <a:off x="388419" y="3605041"/>
            <a:ext cx="534978" cy="523220"/>
          </a:xfrm>
          <a:prstGeom prst="rect">
            <a:avLst/>
          </a:prstGeom>
          <a:noFill/>
          <a:ln>
            <a:noFill/>
          </a:ln>
          <a:effectLst>
            <a:outerShdw blurRad="50800" dist="38100" dir="5400000" algn="t" rotWithShape="0">
              <a:prstClr val="black">
                <a:alpha val="40000"/>
              </a:prstClr>
            </a:outerShdw>
          </a:effectLst>
        </p:spPr>
      </p:pic>
      <p:pic>
        <p:nvPicPr>
          <p:cNvPr id="94" name="Google Shape;338;p8">
            <a:hlinkClick r:id="" action="ppaction://noaction">
              <a:snd r:embed="rId18" name="ma_beep.wav"/>
            </a:hlinkClick>
            <a:extLst>
              <a:ext uri="{FF2B5EF4-FFF2-40B4-BE49-F238E27FC236}">
                <a16:creationId xmlns:a16="http://schemas.microsoft.com/office/drawing/2014/main" id="{222C665A-7897-4376-94AE-19A9A182C9FC}"/>
              </a:ext>
            </a:extLst>
          </p:cNvPr>
          <p:cNvPicPr preferRelativeResize="0"/>
          <p:nvPr/>
        </p:nvPicPr>
        <p:blipFill rotWithShape="1">
          <a:blip r:embed="rId10">
            <a:alphaModFix/>
          </a:blip>
          <a:srcRect/>
          <a:stretch/>
        </p:blipFill>
        <p:spPr>
          <a:xfrm>
            <a:off x="408200" y="4296071"/>
            <a:ext cx="534978" cy="523220"/>
          </a:xfrm>
          <a:prstGeom prst="rect">
            <a:avLst/>
          </a:prstGeom>
          <a:noFill/>
          <a:ln>
            <a:noFill/>
          </a:ln>
          <a:effectLst>
            <a:outerShdw blurRad="50800" dist="38100" dir="5400000" algn="t" rotWithShape="0">
              <a:prstClr val="black">
                <a:alpha val="40000"/>
              </a:prstClr>
            </a:outerShdw>
          </a:effectLst>
        </p:spPr>
      </p:pic>
      <p:pic>
        <p:nvPicPr>
          <p:cNvPr id="102" name="Google Shape;338;p8">
            <a:hlinkClick r:id="" action="ppaction://noaction">
              <a:snd r:embed="rId19" name="le_beep.wav"/>
            </a:hlinkClick>
            <a:extLst>
              <a:ext uri="{FF2B5EF4-FFF2-40B4-BE49-F238E27FC236}">
                <a16:creationId xmlns:a16="http://schemas.microsoft.com/office/drawing/2014/main" id="{0DCB81FF-813E-49D8-BE38-DB725DF0A49C}"/>
              </a:ext>
            </a:extLst>
          </p:cNvPr>
          <p:cNvPicPr preferRelativeResize="0"/>
          <p:nvPr/>
        </p:nvPicPr>
        <p:blipFill rotWithShape="1">
          <a:blip r:embed="rId10">
            <a:alphaModFix/>
          </a:blip>
          <a:srcRect/>
          <a:stretch/>
        </p:blipFill>
        <p:spPr>
          <a:xfrm>
            <a:off x="408200" y="4928011"/>
            <a:ext cx="534978" cy="523220"/>
          </a:xfrm>
          <a:prstGeom prst="rect">
            <a:avLst/>
          </a:prstGeom>
          <a:noFill/>
          <a:ln>
            <a:noFill/>
          </a:ln>
          <a:effectLst>
            <a:outerShdw blurRad="50800" dist="38100" dir="5400000" algn="t" rotWithShape="0">
              <a:prstClr val="black">
                <a:alpha val="40000"/>
              </a:prstClr>
            </a:outerShdw>
          </a:effectLst>
        </p:spPr>
      </p:pic>
      <p:pic>
        <p:nvPicPr>
          <p:cNvPr id="8" name="Picture 7" descr="Logo, icon&#10;&#10;Description automatically generated">
            <a:hlinkClick r:id="" action="ppaction://noaction">
              <a:snd r:embed="rId20" name="mon_livre.wav"/>
            </a:hlinkClick>
            <a:extLst>
              <a:ext uri="{FF2B5EF4-FFF2-40B4-BE49-F238E27FC236}">
                <a16:creationId xmlns:a16="http://schemas.microsoft.com/office/drawing/2014/main" id="{CF2850D7-A98D-4585-AF2A-EFAF4D5A91D5}"/>
              </a:ext>
            </a:extLst>
          </p:cNvPr>
          <p:cNvPicPr>
            <a:picLocks noChangeAspect="1"/>
          </p:cNvPicPr>
          <p:nvPr/>
        </p:nvPicPr>
        <p:blipFill rotWithShape="1">
          <a:blip r:embed="rId21">
            <a:extLst>
              <a:ext uri="{28A0092B-C50C-407E-A947-70E740481C1C}">
                <a14:useLocalDpi xmlns:a14="http://schemas.microsoft.com/office/drawing/2010/main" val="0"/>
              </a:ext>
            </a:extLst>
          </a:blip>
          <a:srcRect r="51651"/>
          <a:stretch/>
        </p:blipFill>
        <p:spPr>
          <a:xfrm>
            <a:off x="6373345" y="1591399"/>
            <a:ext cx="567511" cy="586894"/>
          </a:xfrm>
          <a:prstGeom prst="rect">
            <a:avLst/>
          </a:prstGeom>
        </p:spPr>
      </p:pic>
      <p:pic>
        <p:nvPicPr>
          <p:cNvPr id="109" name="Picture 108" descr="Logo, icon&#10;&#10;Description automatically generated">
            <a:hlinkClick r:id="" action="ppaction://noaction">
              <a:snd r:embed="rId22" name="une_banane.wav"/>
            </a:hlinkClick>
            <a:extLst>
              <a:ext uri="{FF2B5EF4-FFF2-40B4-BE49-F238E27FC236}">
                <a16:creationId xmlns:a16="http://schemas.microsoft.com/office/drawing/2014/main" id="{1314191F-1175-40A6-BE60-9E10EE4669D2}"/>
              </a:ext>
            </a:extLst>
          </p:cNvPr>
          <p:cNvPicPr>
            <a:picLocks noChangeAspect="1"/>
          </p:cNvPicPr>
          <p:nvPr/>
        </p:nvPicPr>
        <p:blipFill rotWithShape="1">
          <a:blip r:embed="rId21">
            <a:extLst>
              <a:ext uri="{28A0092B-C50C-407E-A947-70E740481C1C}">
                <a14:useLocalDpi xmlns:a14="http://schemas.microsoft.com/office/drawing/2010/main" val="0"/>
              </a:ext>
            </a:extLst>
          </a:blip>
          <a:srcRect r="51651"/>
          <a:stretch/>
        </p:blipFill>
        <p:spPr>
          <a:xfrm>
            <a:off x="6373345" y="2304664"/>
            <a:ext cx="567511" cy="586894"/>
          </a:xfrm>
          <a:prstGeom prst="rect">
            <a:avLst/>
          </a:prstGeom>
        </p:spPr>
      </p:pic>
      <p:pic>
        <p:nvPicPr>
          <p:cNvPr id="110" name="Picture 109" descr="Logo, icon&#10;&#10;Description automatically generated">
            <a:hlinkClick r:id="" action="ppaction://noaction">
              <a:snd r:embed="rId23" name="un_garcon.wav"/>
            </a:hlinkClick>
            <a:extLst>
              <a:ext uri="{FF2B5EF4-FFF2-40B4-BE49-F238E27FC236}">
                <a16:creationId xmlns:a16="http://schemas.microsoft.com/office/drawing/2014/main" id="{5381412C-A4B3-4A85-A0F7-4861CC6A8336}"/>
              </a:ext>
            </a:extLst>
          </p:cNvPr>
          <p:cNvPicPr>
            <a:picLocks noChangeAspect="1"/>
          </p:cNvPicPr>
          <p:nvPr/>
        </p:nvPicPr>
        <p:blipFill rotWithShape="1">
          <a:blip r:embed="rId21">
            <a:extLst>
              <a:ext uri="{28A0092B-C50C-407E-A947-70E740481C1C}">
                <a14:useLocalDpi xmlns:a14="http://schemas.microsoft.com/office/drawing/2010/main" val="0"/>
              </a:ext>
            </a:extLst>
          </a:blip>
          <a:srcRect r="51651"/>
          <a:stretch/>
        </p:blipFill>
        <p:spPr>
          <a:xfrm>
            <a:off x="6364994" y="2992143"/>
            <a:ext cx="567511" cy="586894"/>
          </a:xfrm>
          <a:prstGeom prst="rect">
            <a:avLst/>
          </a:prstGeom>
        </p:spPr>
      </p:pic>
      <p:pic>
        <p:nvPicPr>
          <p:cNvPr id="111" name="Picture 110" descr="Logo, icon&#10;&#10;Description automatically generated">
            <a:hlinkClick r:id="" action="ppaction://noaction">
              <a:snd r:embed="rId24" name="ta_fete.wav"/>
            </a:hlinkClick>
            <a:extLst>
              <a:ext uri="{FF2B5EF4-FFF2-40B4-BE49-F238E27FC236}">
                <a16:creationId xmlns:a16="http://schemas.microsoft.com/office/drawing/2014/main" id="{C138FDA9-3758-466A-A85F-E8DE616CE96B}"/>
              </a:ext>
            </a:extLst>
          </p:cNvPr>
          <p:cNvPicPr>
            <a:picLocks noChangeAspect="1"/>
          </p:cNvPicPr>
          <p:nvPr/>
        </p:nvPicPr>
        <p:blipFill rotWithShape="1">
          <a:blip r:embed="rId21">
            <a:extLst>
              <a:ext uri="{28A0092B-C50C-407E-A947-70E740481C1C}">
                <a14:useLocalDpi xmlns:a14="http://schemas.microsoft.com/office/drawing/2010/main" val="0"/>
              </a:ext>
            </a:extLst>
          </a:blip>
          <a:srcRect r="51651"/>
          <a:stretch/>
        </p:blipFill>
        <p:spPr>
          <a:xfrm>
            <a:off x="6349964" y="3616558"/>
            <a:ext cx="567511" cy="586894"/>
          </a:xfrm>
          <a:prstGeom prst="rect">
            <a:avLst/>
          </a:prstGeom>
        </p:spPr>
      </p:pic>
      <p:pic>
        <p:nvPicPr>
          <p:cNvPr id="112" name="Picture 111" descr="Logo, icon&#10;&#10;Description automatically generated">
            <a:hlinkClick r:id="" action="ppaction://noaction">
              <a:snd r:embed="rId25" name="ma_maison.wav"/>
            </a:hlinkClick>
            <a:extLst>
              <a:ext uri="{FF2B5EF4-FFF2-40B4-BE49-F238E27FC236}">
                <a16:creationId xmlns:a16="http://schemas.microsoft.com/office/drawing/2014/main" id="{14EE8594-A7C9-4339-8E8D-49EFD1CDB64D}"/>
              </a:ext>
            </a:extLst>
          </p:cNvPr>
          <p:cNvPicPr>
            <a:picLocks noChangeAspect="1"/>
          </p:cNvPicPr>
          <p:nvPr/>
        </p:nvPicPr>
        <p:blipFill rotWithShape="1">
          <a:blip r:embed="rId21">
            <a:extLst>
              <a:ext uri="{28A0092B-C50C-407E-A947-70E740481C1C}">
                <a14:useLocalDpi xmlns:a14="http://schemas.microsoft.com/office/drawing/2010/main" val="0"/>
              </a:ext>
            </a:extLst>
          </a:blip>
          <a:srcRect r="51651"/>
          <a:stretch/>
        </p:blipFill>
        <p:spPr>
          <a:xfrm>
            <a:off x="6377478" y="4288600"/>
            <a:ext cx="567511" cy="586894"/>
          </a:xfrm>
          <a:prstGeom prst="rect">
            <a:avLst/>
          </a:prstGeom>
        </p:spPr>
      </p:pic>
      <p:pic>
        <p:nvPicPr>
          <p:cNvPr id="113" name="Picture 112" descr="Logo, icon&#10;&#10;Description automatically generated">
            <a:hlinkClick r:id="" action="ppaction://noaction">
              <a:snd r:embed="rId26" name="le_pere.wav"/>
            </a:hlinkClick>
            <a:extLst>
              <a:ext uri="{FF2B5EF4-FFF2-40B4-BE49-F238E27FC236}">
                <a16:creationId xmlns:a16="http://schemas.microsoft.com/office/drawing/2014/main" id="{E5800BFE-B6D0-4BED-A9B5-50820A40FCDA}"/>
              </a:ext>
            </a:extLst>
          </p:cNvPr>
          <p:cNvPicPr>
            <a:picLocks noChangeAspect="1"/>
          </p:cNvPicPr>
          <p:nvPr/>
        </p:nvPicPr>
        <p:blipFill rotWithShape="1">
          <a:blip r:embed="rId21">
            <a:extLst>
              <a:ext uri="{28A0092B-C50C-407E-A947-70E740481C1C}">
                <a14:useLocalDpi xmlns:a14="http://schemas.microsoft.com/office/drawing/2010/main" val="0"/>
              </a:ext>
            </a:extLst>
          </a:blip>
          <a:srcRect r="51651"/>
          <a:stretch/>
        </p:blipFill>
        <p:spPr>
          <a:xfrm>
            <a:off x="6376121" y="4940981"/>
            <a:ext cx="567511" cy="5868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anim calcmode="lin" valueType="num">
                                      <p:cBhvr additive="base">
                                        <p:cTn id="7" dur="500"/>
                                        <p:tgtEl>
                                          <p:spTgt spid="16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 calcmode="lin" valueType="num">
                                      <p:cBhvr additive="base">
                                        <p:cTn id="12" dur="500"/>
                                        <p:tgtEl>
                                          <p:spTgt spid="8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2"/>
                                        </p:tgtEl>
                                        <p:attrNameLst>
                                          <p:attrName>style.visibility</p:attrName>
                                        </p:attrNameLst>
                                      </p:cBhvr>
                                      <p:to>
                                        <p:strVal val="visible"/>
                                      </p:to>
                                    </p:set>
                                    <p:anim calcmode="lin" valueType="num">
                                      <p:cBhvr additive="base">
                                        <p:cTn id="17" dur="500"/>
                                        <p:tgtEl>
                                          <p:spTgt spid="6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3"/>
                                        </p:tgtEl>
                                        <p:attrNameLst>
                                          <p:attrName>style.visibility</p:attrName>
                                        </p:attrNameLst>
                                      </p:cBhvr>
                                      <p:to>
                                        <p:strVal val="visible"/>
                                      </p:to>
                                    </p:set>
                                    <p:anim calcmode="lin" valueType="num">
                                      <p:cBhvr additive="base">
                                        <p:cTn id="22" dur="500"/>
                                        <p:tgtEl>
                                          <p:spTgt spid="6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4"/>
                                        </p:tgtEl>
                                        <p:attrNameLst>
                                          <p:attrName>style.visibility</p:attrName>
                                        </p:attrNameLst>
                                      </p:cBhvr>
                                      <p:to>
                                        <p:strVal val="visible"/>
                                      </p:to>
                                    </p:set>
                                    <p:anim calcmode="lin" valueType="num">
                                      <p:cBhvr additive="base">
                                        <p:cTn id="27" dur="500"/>
                                        <p:tgtEl>
                                          <p:spTgt spid="6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5"/>
                                        </p:tgtEl>
                                        <p:attrNameLst>
                                          <p:attrName>style.visibility</p:attrName>
                                        </p:attrNameLst>
                                      </p:cBhvr>
                                      <p:to>
                                        <p:strVal val="visible"/>
                                      </p:to>
                                    </p:set>
                                    <p:anim calcmode="lin" valueType="num">
                                      <p:cBhvr additive="base">
                                        <p:cTn id="32" dur="500"/>
                                        <p:tgtEl>
                                          <p:spTgt spid="6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6"/>
                                        </p:tgtEl>
                                        <p:attrNameLst>
                                          <p:attrName>style.visibility</p:attrName>
                                        </p:attrNameLst>
                                      </p:cBhvr>
                                      <p:to>
                                        <p:strVal val="visible"/>
                                      </p:to>
                                    </p:set>
                                    <p:anim calcmode="lin" valueType="num">
                                      <p:cBhvr additive="base">
                                        <p:cTn id="37" dur="500"/>
                                        <p:tgtEl>
                                          <p:spTgt spid="6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68"/>
                                        </p:tgtEl>
                                        <p:attrNameLst>
                                          <p:attrName>style.visibility</p:attrName>
                                        </p:attrNameLst>
                                      </p:cBhvr>
                                      <p:to>
                                        <p:strVal val="visible"/>
                                      </p:to>
                                    </p:set>
                                    <p:anim calcmode="lin" valueType="num">
                                      <p:cBhvr additive="base">
                                        <p:cTn id="42" dur="500"/>
                                        <p:tgtEl>
                                          <p:spTgt spid="6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9"/>
                                        </p:tgtEl>
                                        <p:attrNameLst>
                                          <p:attrName>style.visibility</p:attrName>
                                        </p:attrNameLst>
                                      </p:cBhvr>
                                      <p:to>
                                        <p:strVal val="visible"/>
                                      </p:to>
                                    </p:set>
                                    <p:anim calcmode="lin" valueType="num">
                                      <p:cBhvr additive="base">
                                        <p:cTn id="47" dur="500"/>
                                        <p:tgtEl>
                                          <p:spTgt spid="6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70"/>
                                        </p:tgtEl>
                                        <p:attrNameLst>
                                          <p:attrName>style.visibility</p:attrName>
                                        </p:attrNameLst>
                                      </p:cBhvr>
                                      <p:to>
                                        <p:strVal val="visible"/>
                                      </p:to>
                                    </p:set>
                                    <p:anim calcmode="lin" valueType="num">
                                      <p:cBhvr additive="base">
                                        <p:cTn id="52" dur="500"/>
                                        <p:tgtEl>
                                          <p:spTgt spid="70"/>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71"/>
                                        </p:tgtEl>
                                        <p:attrNameLst>
                                          <p:attrName>style.visibility</p:attrName>
                                        </p:attrNameLst>
                                      </p:cBhvr>
                                      <p:to>
                                        <p:strVal val="visible"/>
                                      </p:to>
                                    </p:set>
                                    <p:anim calcmode="lin" valueType="num">
                                      <p:cBhvr additive="base">
                                        <p:cTn id="57" dur="500"/>
                                        <p:tgtEl>
                                          <p:spTgt spid="71"/>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72"/>
                                        </p:tgtEl>
                                        <p:attrNameLst>
                                          <p:attrName>style.visibility</p:attrName>
                                        </p:attrNameLst>
                                      </p:cBhvr>
                                      <p:to>
                                        <p:strVal val="visible"/>
                                      </p:to>
                                    </p:set>
                                    <p:anim calcmode="lin" valueType="num">
                                      <p:cBhvr additive="base">
                                        <p:cTn id="62" dur="500"/>
                                        <p:tgtEl>
                                          <p:spTgt spid="72"/>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10"/>
                                        </p:tgtEl>
                                        <p:attrNameLst>
                                          <p:attrName>style.visibility</p:attrName>
                                        </p:attrNameLst>
                                      </p:cBhvr>
                                      <p:to>
                                        <p:strVal val="visible"/>
                                      </p:to>
                                    </p:set>
                                    <p:anim calcmode="lin" valueType="num">
                                      <p:cBhvr additive="base">
                                        <p:cTn id="67" dur="500" fill="hold"/>
                                        <p:tgtEl>
                                          <p:spTgt spid="210"/>
                                        </p:tgtEl>
                                        <p:attrNameLst>
                                          <p:attrName>ppt_x</p:attrName>
                                        </p:attrNameLst>
                                      </p:cBhvr>
                                      <p:tavLst>
                                        <p:tav tm="0">
                                          <p:val>
                                            <p:strVal val="#ppt_x"/>
                                          </p:val>
                                        </p:tav>
                                        <p:tav tm="100000">
                                          <p:val>
                                            <p:strVal val="#ppt_x"/>
                                          </p:val>
                                        </p:tav>
                                      </p:tavLst>
                                    </p:anim>
                                    <p:anim calcmode="lin" valueType="num">
                                      <p:cBhvr additive="base">
                                        <p:cTn id="68" dur="500" fill="hold"/>
                                        <p:tgtEl>
                                          <p:spTgt spid="210"/>
                                        </p:tgtEl>
                                        <p:attrNameLst>
                                          <p:attrName>ppt_y</p:attrName>
                                        </p:attrNameLst>
                                      </p:cBhvr>
                                      <p:tavLst>
                                        <p:tav tm="0">
                                          <p:val>
                                            <p:strVal val="1+#ppt_h/2"/>
                                          </p:val>
                                        </p:tav>
                                        <p:tav tm="100000">
                                          <p:val>
                                            <p:strVal val="#ppt_y"/>
                                          </p:val>
                                        </p:tav>
                                      </p:tavLst>
                                    </p:anim>
                                  </p:childTnLst>
                                </p:cTn>
                              </p:par>
                              <p:par>
                                <p:cTn id="69" presetID="10" presetClass="entr" presetSubtype="0" fill="hold" nodeType="with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fade">
                                      <p:cBhvr>
                                        <p:cTn id="71" dur="500"/>
                                        <p:tgtEl>
                                          <p:spTgt spid="3"/>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96"/>
                                        </p:tgtEl>
                                        <p:attrNameLst>
                                          <p:attrName>style.visibility</p:attrName>
                                        </p:attrNameLst>
                                      </p:cBhvr>
                                      <p:to>
                                        <p:strVal val="visible"/>
                                      </p:to>
                                    </p:set>
                                    <p:animEffect transition="in" filter="fade">
                                      <p:cBhvr>
                                        <p:cTn id="76" dur="500"/>
                                        <p:tgtEl>
                                          <p:spTgt spid="96"/>
                                        </p:tgtEl>
                                      </p:cBhvr>
                                    </p:animEffect>
                                  </p:childTnLst>
                                  <p:subTnLst>
                                    <p:audio>
                                      <p:cMediaNode>
                                        <p:cTn display="0" masterRel="sameClick">
                                          <p:stCondLst>
                                            <p:cond evt="begin" delay="0">
                                              <p:tn val="74"/>
                                            </p:cond>
                                          </p:stCondLst>
                                          <p:endCondLst>
                                            <p:cond evt="onStopAudio" delay="0">
                                              <p:tgtEl>
                                                <p:sldTgt/>
                                              </p:tgtEl>
                                            </p:cond>
                                          </p:endCondLst>
                                        </p:cTn>
                                        <p:tgtEl>
                                          <p:sndTgt r:embed="rId3" name="2_11.wav"/>
                                        </p:tgtEl>
                                      </p:cMediaNode>
                                    </p:audio>
                                  </p:sub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97"/>
                                        </p:tgtEl>
                                        <p:attrNameLst>
                                          <p:attrName>style.visibility</p:attrName>
                                        </p:attrNameLst>
                                      </p:cBhvr>
                                      <p:to>
                                        <p:strVal val="visible"/>
                                      </p:to>
                                    </p:set>
                                    <p:animEffect transition="in" filter="fade">
                                      <p:cBhvr>
                                        <p:cTn id="81" dur="500"/>
                                        <p:tgtEl>
                                          <p:spTgt spid="97"/>
                                        </p:tgtEl>
                                      </p:cBhvr>
                                    </p:animEffect>
                                  </p:childTnLst>
                                  <p:subTnLst>
                                    <p:audio>
                                      <p:cMediaNode>
                                        <p:cTn display="0" masterRel="sameClick">
                                          <p:stCondLst>
                                            <p:cond evt="begin" delay="0">
                                              <p:tn val="79"/>
                                            </p:cond>
                                          </p:stCondLst>
                                          <p:endCondLst>
                                            <p:cond evt="onStopAudio" delay="0">
                                              <p:tgtEl>
                                                <p:sldTgt/>
                                              </p:tgtEl>
                                            </p:cond>
                                          </p:endCondLst>
                                        </p:cTn>
                                        <p:tgtEl>
                                          <p:sndTgt r:embed="rId4" name="2_12.wav"/>
                                        </p:tgtEl>
                                      </p:cMediaNode>
                                    </p:audio>
                                  </p:sub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98"/>
                                        </p:tgtEl>
                                        <p:attrNameLst>
                                          <p:attrName>style.visibility</p:attrName>
                                        </p:attrNameLst>
                                      </p:cBhvr>
                                      <p:to>
                                        <p:strVal val="visible"/>
                                      </p:to>
                                    </p:set>
                                    <p:animEffect transition="in" filter="fade">
                                      <p:cBhvr>
                                        <p:cTn id="86" dur="500"/>
                                        <p:tgtEl>
                                          <p:spTgt spid="98"/>
                                        </p:tgtEl>
                                      </p:cBhvr>
                                    </p:animEffect>
                                  </p:childTnLst>
                                  <p:subTnLst>
                                    <p:audio>
                                      <p:cMediaNode>
                                        <p:cTn display="0" masterRel="sameClick">
                                          <p:stCondLst>
                                            <p:cond evt="begin" delay="0">
                                              <p:tn val="84"/>
                                            </p:cond>
                                          </p:stCondLst>
                                          <p:endCondLst>
                                            <p:cond evt="onStopAudio" delay="0">
                                              <p:tgtEl>
                                                <p:sldTgt/>
                                              </p:tgtEl>
                                            </p:cond>
                                          </p:endCondLst>
                                        </p:cTn>
                                        <p:tgtEl>
                                          <p:sndTgt r:embed="rId5" name="2_15.wav"/>
                                        </p:tgtEl>
                                      </p:cMediaNode>
                                    </p:audio>
                                  </p:sub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99"/>
                                        </p:tgtEl>
                                        <p:attrNameLst>
                                          <p:attrName>style.visibility</p:attrName>
                                        </p:attrNameLst>
                                      </p:cBhvr>
                                      <p:to>
                                        <p:strVal val="visible"/>
                                      </p:to>
                                    </p:set>
                                    <p:animEffect transition="in" filter="fade">
                                      <p:cBhvr>
                                        <p:cTn id="91" dur="500"/>
                                        <p:tgtEl>
                                          <p:spTgt spid="99"/>
                                        </p:tgtEl>
                                      </p:cBhvr>
                                    </p:animEffect>
                                  </p:childTnLst>
                                  <p:subTnLst>
                                    <p:audio>
                                      <p:cMediaNode>
                                        <p:cTn display="0" masterRel="sameClick">
                                          <p:stCondLst>
                                            <p:cond evt="begin" delay="0">
                                              <p:tn val="89"/>
                                            </p:cond>
                                          </p:stCondLst>
                                          <p:endCondLst>
                                            <p:cond evt="onStopAudio" delay="0">
                                              <p:tgtEl>
                                                <p:sldTgt/>
                                              </p:tgtEl>
                                            </p:cond>
                                          </p:endCondLst>
                                        </p:cTn>
                                        <p:tgtEl>
                                          <p:sndTgt r:embed="rId6" name="2_19.wav"/>
                                        </p:tgtEl>
                                      </p:cMediaNode>
                                    </p:audio>
                                  </p:sub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100"/>
                                        </p:tgtEl>
                                        <p:attrNameLst>
                                          <p:attrName>style.visibility</p:attrName>
                                        </p:attrNameLst>
                                      </p:cBhvr>
                                      <p:to>
                                        <p:strVal val="visible"/>
                                      </p:to>
                                    </p:set>
                                    <p:animEffect transition="in" filter="fade">
                                      <p:cBhvr>
                                        <p:cTn id="96" dur="500"/>
                                        <p:tgtEl>
                                          <p:spTgt spid="100"/>
                                        </p:tgtEl>
                                      </p:cBhvr>
                                    </p:animEffect>
                                  </p:childTnLst>
                                  <p:subTnLst>
                                    <p:audio>
                                      <p:cMediaNode>
                                        <p:cTn display="0" masterRel="sameClick">
                                          <p:stCondLst>
                                            <p:cond evt="begin" delay="0">
                                              <p:tn val="94"/>
                                            </p:cond>
                                          </p:stCondLst>
                                          <p:endCondLst>
                                            <p:cond evt="onStopAudio" delay="0">
                                              <p:tgtEl>
                                                <p:sldTgt/>
                                              </p:tgtEl>
                                            </p:cond>
                                          </p:endCondLst>
                                        </p:cTn>
                                        <p:tgtEl>
                                          <p:sndTgt r:embed="rId7" name="2_16.wav"/>
                                        </p:tgtEl>
                                      </p:cMediaNode>
                                    </p:audio>
                                  </p:sub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101"/>
                                        </p:tgtEl>
                                        <p:attrNameLst>
                                          <p:attrName>style.visibility</p:attrName>
                                        </p:attrNameLst>
                                      </p:cBhvr>
                                      <p:to>
                                        <p:strVal val="visible"/>
                                      </p:to>
                                    </p:set>
                                    <p:animEffect transition="in" filter="fade">
                                      <p:cBhvr>
                                        <p:cTn id="101" dur="500"/>
                                        <p:tgtEl>
                                          <p:spTgt spid="101"/>
                                        </p:tgtEl>
                                      </p:cBhvr>
                                    </p:animEffect>
                                  </p:childTnLst>
                                  <p:subTnLst>
                                    <p:audio>
                                      <p:cMediaNode>
                                        <p:cTn display="0" masterRel="sameClick">
                                          <p:stCondLst>
                                            <p:cond evt="begin" delay="0">
                                              <p:tn val="99"/>
                                            </p:cond>
                                          </p:stCondLst>
                                          <p:endCondLst>
                                            <p:cond evt="onStopAudio" delay="0">
                                              <p:tgtEl>
                                                <p:sldTgt/>
                                              </p:tgtEl>
                                            </p:cond>
                                          </p:endCondLst>
                                        </p:cTn>
                                        <p:tgtEl>
                                          <p:sndTgt r:embed="rId8" name="2_2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p:bldP spid="96" grpId="0"/>
      <p:bldP spid="97" grpId="0"/>
      <p:bldP spid="98" grpId="0"/>
      <p:bldP spid="99" grpId="0"/>
      <p:bldP spid="100" grpId="0"/>
      <p:bldP spid="10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graphicFrame>
        <p:nvGraphicFramePr>
          <p:cNvPr id="56" name="Table 6">
            <a:extLst>
              <a:ext uri="{FF2B5EF4-FFF2-40B4-BE49-F238E27FC236}">
                <a16:creationId xmlns:a16="http://schemas.microsoft.com/office/drawing/2014/main" id="{DEB4A1CD-02FF-451C-840A-7A8FDCDB51E4}"/>
              </a:ext>
            </a:extLst>
          </p:cNvPr>
          <p:cNvGraphicFramePr>
            <a:graphicFrameLocks noGrp="1"/>
          </p:cNvGraphicFramePr>
          <p:nvPr>
            <p:extLst>
              <p:ext uri="{D42A27DB-BD31-4B8C-83A1-F6EECF244321}">
                <p14:modId xmlns:p14="http://schemas.microsoft.com/office/powerpoint/2010/main" val="1708698472"/>
              </p:ext>
            </p:extLst>
          </p:nvPr>
        </p:nvGraphicFramePr>
        <p:xfrm>
          <a:off x="218892" y="1397933"/>
          <a:ext cx="1387061" cy="5359419"/>
        </p:xfrm>
        <a:graphic>
          <a:graphicData uri="http://schemas.openxmlformats.org/drawingml/2006/table">
            <a:tbl>
              <a:tblPr firstRow="1" bandRow="1"/>
              <a:tblGrid>
                <a:gridCol w="1387061">
                  <a:extLst>
                    <a:ext uri="{9D8B030D-6E8A-4147-A177-3AD203B41FA5}">
                      <a16:colId xmlns:a16="http://schemas.microsoft.com/office/drawing/2014/main" val="3596914215"/>
                    </a:ext>
                  </a:extLst>
                </a:gridCol>
              </a:tblGrid>
              <a:tr h="1786473">
                <a:tc>
                  <a:txBody>
                    <a:bodyPr/>
                    <a:lstStyle/>
                    <a:p>
                      <a:pPr algn="ctr"/>
                      <a:r>
                        <a:rPr lang="en-GB" sz="2400" b="1" dirty="0">
                          <a:solidFill>
                            <a:srgbClr val="002060"/>
                          </a:solidFill>
                          <a:latin typeface="Century Gothic" panose="020B0502020202020204" pitchFamily="34" charset="0"/>
                        </a:rPr>
                        <a:t>I</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212776179"/>
                  </a:ext>
                </a:extLst>
              </a:tr>
              <a:tr h="1786473">
                <a:tc>
                  <a:txBody>
                    <a:bodyPr/>
                    <a:lstStyle/>
                    <a:p>
                      <a:pPr algn="ctr"/>
                      <a:r>
                        <a:rPr lang="en-GB" sz="2400" b="1" dirty="0">
                          <a:solidFill>
                            <a:srgbClr val="002060"/>
                          </a:solidFill>
                          <a:latin typeface="Century Gothic" panose="020B0502020202020204" pitchFamily="34" charset="0"/>
                        </a:rPr>
                        <a:t>You</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72014778"/>
                  </a:ext>
                </a:extLst>
              </a:tr>
              <a:tr h="1786473">
                <a:tc>
                  <a:txBody>
                    <a:bodyPr/>
                    <a:lstStyle/>
                    <a:p>
                      <a:pPr algn="ctr"/>
                      <a:r>
                        <a:rPr lang="en-GB" sz="2400" b="1" dirty="0">
                          <a:solidFill>
                            <a:srgbClr val="002060"/>
                          </a:solidFill>
                          <a:latin typeface="Century Gothic" panose="020B0502020202020204" pitchFamily="34" charset="0"/>
                        </a:rPr>
                        <a:t>she</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3586289177"/>
                  </a:ext>
                </a:extLst>
              </a:tr>
            </a:tbl>
          </a:graphicData>
        </a:graphic>
      </p:graphicFrame>
      <p:sp>
        <p:nvSpPr>
          <p:cNvPr id="62" name="TextBox 61">
            <a:extLst>
              <a:ext uri="{FF2B5EF4-FFF2-40B4-BE49-F238E27FC236}">
                <a16:creationId xmlns:a16="http://schemas.microsoft.com/office/drawing/2014/main" id="{FB1418FF-F1CE-497B-8C35-E4E1BAEA693B}"/>
              </a:ext>
            </a:extLst>
          </p:cNvPr>
          <p:cNvSpPr txBox="1"/>
          <p:nvPr/>
        </p:nvSpPr>
        <p:spPr>
          <a:xfrm>
            <a:off x="1711182" y="669342"/>
            <a:ext cx="195283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watch </a:t>
            </a:r>
            <a:b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film)</a:t>
            </a:r>
          </a:p>
        </p:txBody>
      </p:sp>
      <p:sp>
        <p:nvSpPr>
          <p:cNvPr id="64" name="TextBox 63">
            <a:extLst>
              <a:ext uri="{FF2B5EF4-FFF2-40B4-BE49-F238E27FC236}">
                <a16:creationId xmlns:a16="http://schemas.microsoft.com/office/drawing/2014/main" id="{BE2844A0-6DDA-4D46-9C5B-BD63FAFF7C6F}"/>
              </a:ext>
            </a:extLst>
          </p:cNvPr>
          <p:cNvSpPr txBox="1"/>
          <p:nvPr/>
        </p:nvSpPr>
        <p:spPr>
          <a:xfrm>
            <a:off x="3728661" y="584074"/>
            <a:ext cx="195283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like </a:t>
            </a:r>
            <a:b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party)</a:t>
            </a:r>
          </a:p>
        </p:txBody>
      </p:sp>
      <p:sp>
        <p:nvSpPr>
          <p:cNvPr id="65" name="TextBox 64">
            <a:extLst>
              <a:ext uri="{FF2B5EF4-FFF2-40B4-BE49-F238E27FC236}">
                <a16:creationId xmlns:a16="http://schemas.microsoft.com/office/drawing/2014/main" id="{DE345B6C-CE94-4AE9-BB03-8897784E8D40}"/>
              </a:ext>
            </a:extLst>
          </p:cNvPr>
          <p:cNvSpPr txBox="1"/>
          <p:nvPr/>
        </p:nvSpPr>
        <p:spPr>
          <a:xfrm>
            <a:off x="5704050" y="653906"/>
            <a:ext cx="216427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help </a:t>
            </a:r>
            <a:b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(your brother)</a:t>
            </a:r>
          </a:p>
        </p:txBody>
      </p:sp>
      <p:sp>
        <p:nvSpPr>
          <p:cNvPr id="66" name="TextBox 65">
            <a:extLst>
              <a:ext uri="{FF2B5EF4-FFF2-40B4-BE49-F238E27FC236}">
                <a16:creationId xmlns:a16="http://schemas.microsoft.com/office/drawing/2014/main" id="{D2F3BD12-ADB4-411C-A76E-C8E4C6498282}"/>
              </a:ext>
            </a:extLst>
          </p:cNvPr>
          <p:cNvSpPr txBox="1"/>
          <p:nvPr/>
        </p:nvSpPr>
        <p:spPr>
          <a:xfrm>
            <a:off x="7669469" y="894083"/>
            <a:ext cx="218933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prefer (Paris)</a:t>
            </a:r>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207388" y="60211"/>
            <a:ext cx="6044895" cy="675762"/>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Pierre </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est</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où</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exactement</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 [1/4]</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0085363" y="331334"/>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38" name="Picture 37">
            <a:extLst>
              <a:ext uri="{FF2B5EF4-FFF2-40B4-BE49-F238E27FC236}">
                <a16:creationId xmlns:a16="http://schemas.microsoft.com/office/drawing/2014/main" id="{EE4848E4-D8BA-4AE1-BC54-6123B6664848}"/>
              </a:ext>
            </a:extLst>
          </p:cNvPr>
          <p:cNvPicPr>
            <a:picLocks noChangeAspect="1"/>
          </p:cNvPicPr>
          <p:nvPr/>
        </p:nvPicPr>
        <p:blipFill>
          <a:blip r:embed="rId19"/>
          <a:srcRect l="1380" t="2222" r="79675" b="66203"/>
          <a:stretch>
            <a:fillRect/>
          </a:stretch>
        </p:blipFill>
        <p:spPr>
          <a:xfrm>
            <a:off x="1699083" y="1309223"/>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39" name="Picture 38">
            <a:extLst>
              <a:ext uri="{FF2B5EF4-FFF2-40B4-BE49-F238E27FC236}">
                <a16:creationId xmlns:a16="http://schemas.microsoft.com/office/drawing/2014/main" id="{35734574-D2AC-4E3F-8781-9D47D04199D3}"/>
              </a:ext>
            </a:extLst>
          </p:cNvPr>
          <p:cNvPicPr>
            <a:picLocks noChangeAspect="1"/>
          </p:cNvPicPr>
          <p:nvPr/>
        </p:nvPicPr>
        <p:blipFill>
          <a:blip r:embed="rId19"/>
          <a:srcRect l="20554" t="2222" r="60501" b="66203"/>
          <a:stretch>
            <a:fillRect/>
          </a:stretch>
        </p:blipFill>
        <p:spPr>
          <a:xfrm>
            <a:off x="3694086" y="1299642"/>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0" name="Picture 39">
            <a:extLst>
              <a:ext uri="{FF2B5EF4-FFF2-40B4-BE49-F238E27FC236}">
                <a16:creationId xmlns:a16="http://schemas.microsoft.com/office/drawing/2014/main" id="{E864D911-0687-4FA5-948C-7EE0FB9763D0}"/>
              </a:ext>
            </a:extLst>
          </p:cNvPr>
          <p:cNvPicPr>
            <a:picLocks noChangeAspect="1"/>
          </p:cNvPicPr>
          <p:nvPr/>
        </p:nvPicPr>
        <p:blipFill>
          <a:blip r:embed="rId19"/>
          <a:srcRect l="39727" t="2222" r="41328" b="66203"/>
          <a:stretch>
            <a:fillRect/>
          </a:stretch>
        </p:blipFill>
        <p:spPr>
          <a:xfrm>
            <a:off x="5700400" y="1309223"/>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1" name="Picture 40">
            <a:extLst>
              <a:ext uri="{FF2B5EF4-FFF2-40B4-BE49-F238E27FC236}">
                <a16:creationId xmlns:a16="http://schemas.microsoft.com/office/drawing/2014/main" id="{73DA55BF-4BFD-4AB4-BA78-82B5E5AE13FC}"/>
              </a:ext>
            </a:extLst>
          </p:cNvPr>
          <p:cNvPicPr>
            <a:picLocks noChangeAspect="1"/>
          </p:cNvPicPr>
          <p:nvPr/>
        </p:nvPicPr>
        <p:blipFill>
          <a:blip r:embed="rId19"/>
          <a:srcRect l="58901" t="2222" r="22154" b="66203"/>
          <a:stretch>
            <a:fillRect/>
          </a:stretch>
        </p:blipFill>
        <p:spPr>
          <a:xfrm>
            <a:off x="7717024" y="1299642"/>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2" name="Picture 41">
            <a:extLst>
              <a:ext uri="{FF2B5EF4-FFF2-40B4-BE49-F238E27FC236}">
                <a16:creationId xmlns:a16="http://schemas.microsoft.com/office/drawing/2014/main" id="{FC949D6A-F796-46AC-8ED4-9A62A63BED62}"/>
              </a:ext>
            </a:extLst>
          </p:cNvPr>
          <p:cNvPicPr>
            <a:picLocks noChangeAspect="1"/>
          </p:cNvPicPr>
          <p:nvPr/>
        </p:nvPicPr>
        <p:blipFill>
          <a:blip r:embed="rId19"/>
          <a:srcRect l="78075" t="2222" r="2980" b="66203"/>
          <a:stretch>
            <a:fillRect/>
          </a:stretch>
        </p:blipFill>
        <p:spPr>
          <a:xfrm>
            <a:off x="9727227" y="1299642"/>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4" name="Picture 43">
            <a:extLst>
              <a:ext uri="{FF2B5EF4-FFF2-40B4-BE49-F238E27FC236}">
                <a16:creationId xmlns:a16="http://schemas.microsoft.com/office/drawing/2014/main" id="{48563015-C1B7-4A97-BBF3-A730991F6B85}"/>
              </a:ext>
            </a:extLst>
          </p:cNvPr>
          <p:cNvPicPr>
            <a:picLocks noChangeAspect="1"/>
          </p:cNvPicPr>
          <p:nvPr/>
        </p:nvPicPr>
        <p:blipFill>
          <a:blip r:embed="rId19"/>
          <a:srcRect l="20554" t="34212" r="60501" b="34212"/>
          <a:stretch>
            <a:fillRect/>
          </a:stretch>
        </p:blipFill>
        <p:spPr>
          <a:xfrm>
            <a:off x="3694086" y="3117918"/>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5" name="Picture 44">
            <a:extLst>
              <a:ext uri="{FF2B5EF4-FFF2-40B4-BE49-F238E27FC236}">
                <a16:creationId xmlns:a16="http://schemas.microsoft.com/office/drawing/2014/main" id="{39A29DF0-BF54-4759-ADC9-6491B9359B1E}"/>
              </a:ext>
            </a:extLst>
          </p:cNvPr>
          <p:cNvPicPr>
            <a:picLocks noChangeAspect="1"/>
          </p:cNvPicPr>
          <p:nvPr/>
        </p:nvPicPr>
        <p:blipFill>
          <a:blip r:embed="rId19"/>
          <a:srcRect l="39727" t="34212" r="41328" b="34212"/>
          <a:stretch>
            <a:fillRect/>
          </a:stretch>
        </p:blipFill>
        <p:spPr>
          <a:xfrm>
            <a:off x="5704050" y="3142467"/>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6" name="Picture 45">
            <a:extLst>
              <a:ext uri="{FF2B5EF4-FFF2-40B4-BE49-F238E27FC236}">
                <a16:creationId xmlns:a16="http://schemas.microsoft.com/office/drawing/2014/main" id="{0E26B44B-311F-4240-AEFB-AFD67C925C7A}"/>
              </a:ext>
            </a:extLst>
          </p:cNvPr>
          <p:cNvPicPr>
            <a:picLocks noChangeAspect="1"/>
          </p:cNvPicPr>
          <p:nvPr/>
        </p:nvPicPr>
        <p:blipFill>
          <a:blip r:embed="rId19"/>
          <a:srcRect l="58901" t="34212" r="22154" b="34212"/>
          <a:stretch>
            <a:fillRect/>
          </a:stretch>
        </p:blipFill>
        <p:spPr>
          <a:xfrm>
            <a:off x="7714013" y="3135417"/>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7" name="Picture 46">
            <a:extLst>
              <a:ext uri="{FF2B5EF4-FFF2-40B4-BE49-F238E27FC236}">
                <a16:creationId xmlns:a16="http://schemas.microsoft.com/office/drawing/2014/main" id="{975D0D1A-3428-4059-A79C-DA702D63F646}"/>
              </a:ext>
            </a:extLst>
          </p:cNvPr>
          <p:cNvPicPr>
            <a:picLocks noChangeAspect="1"/>
          </p:cNvPicPr>
          <p:nvPr/>
        </p:nvPicPr>
        <p:blipFill>
          <a:blip r:embed="rId19"/>
          <a:srcRect l="78075" t="34212" r="2980" b="34212"/>
          <a:stretch>
            <a:fillRect/>
          </a:stretch>
        </p:blipFill>
        <p:spPr>
          <a:xfrm>
            <a:off x="9728904" y="3138023"/>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8" name="Picture 47">
            <a:extLst>
              <a:ext uri="{FF2B5EF4-FFF2-40B4-BE49-F238E27FC236}">
                <a16:creationId xmlns:a16="http://schemas.microsoft.com/office/drawing/2014/main" id="{AC7CFE7F-4514-4D3E-9735-4B88F3C59667}"/>
              </a:ext>
            </a:extLst>
          </p:cNvPr>
          <p:cNvPicPr>
            <a:picLocks noChangeAspect="1"/>
          </p:cNvPicPr>
          <p:nvPr/>
        </p:nvPicPr>
        <p:blipFill>
          <a:blip r:embed="rId19"/>
          <a:srcRect l="1494" t="66203" r="79561" b="2222"/>
          <a:stretch>
            <a:fillRect/>
          </a:stretch>
        </p:blipFill>
        <p:spPr>
          <a:xfrm>
            <a:off x="1694987" y="4960947"/>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9" name="Picture 48">
            <a:extLst>
              <a:ext uri="{FF2B5EF4-FFF2-40B4-BE49-F238E27FC236}">
                <a16:creationId xmlns:a16="http://schemas.microsoft.com/office/drawing/2014/main" id="{8C149198-D3A9-4B2B-A803-61B97CE8E318}"/>
              </a:ext>
            </a:extLst>
          </p:cNvPr>
          <p:cNvPicPr>
            <a:picLocks noChangeAspect="1"/>
          </p:cNvPicPr>
          <p:nvPr/>
        </p:nvPicPr>
        <p:blipFill>
          <a:blip r:embed="rId19"/>
          <a:srcRect l="20554" t="66203" r="60501" b="2222"/>
          <a:stretch>
            <a:fillRect/>
          </a:stretch>
        </p:blipFill>
        <p:spPr>
          <a:xfrm>
            <a:off x="3696338" y="4960947"/>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50" name="Picture 49">
            <a:extLst>
              <a:ext uri="{FF2B5EF4-FFF2-40B4-BE49-F238E27FC236}">
                <a16:creationId xmlns:a16="http://schemas.microsoft.com/office/drawing/2014/main" id="{BF3C84E5-E5F4-49D0-9A04-5D1B69F23347}"/>
              </a:ext>
            </a:extLst>
          </p:cNvPr>
          <p:cNvPicPr>
            <a:picLocks noChangeAspect="1"/>
          </p:cNvPicPr>
          <p:nvPr/>
        </p:nvPicPr>
        <p:blipFill>
          <a:blip r:embed="rId19"/>
          <a:srcRect l="39727" t="66203" r="41328" b="2222"/>
          <a:stretch>
            <a:fillRect/>
          </a:stretch>
        </p:blipFill>
        <p:spPr>
          <a:xfrm>
            <a:off x="5712713" y="4963679"/>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51" name="Picture 50">
            <a:extLst>
              <a:ext uri="{FF2B5EF4-FFF2-40B4-BE49-F238E27FC236}">
                <a16:creationId xmlns:a16="http://schemas.microsoft.com/office/drawing/2014/main" id="{FBAD28B5-80F9-45A4-91F9-C020373BE57F}"/>
              </a:ext>
            </a:extLst>
          </p:cNvPr>
          <p:cNvPicPr>
            <a:picLocks noChangeAspect="1"/>
          </p:cNvPicPr>
          <p:nvPr/>
        </p:nvPicPr>
        <p:blipFill>
          <a:blip r:embed="rId19"/>
          <a:srcRect l="58901" t="66203" r="22154" b="2222"/>
          <a:stretch>
            <a:fillRect/>
          </a:stretch>
        </p:blipFill>
        <p:spPr>
          <a:xfrm>
            <a:off x="7714064" y="4976359"/>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52" name="Picture 51">
            <a:extLst>
              <a:ext uri="{FF2B5EF4-FFF2-40B4-BE49-F238E27FC236}">
                <a16:creationId xmlns:a16="http://schemas.microsoft.com/office/drawing/2014/main" id="{D163C36E-64D6-4B98-8B8B-2BB3B82BC0EE}"/>
              </a:ext>
            </a:extLst>
          </p:cNvPr>
          <p:cNvPicPr>
            <a:picLocks noChangeAspect="1"/>
          </p:cNvPicPr>
          <p:nvPr/>
        </p:nvPicPr>
        <p:blipFill>
          <a:blip r:embed="rId19"/>
          <a:srcRect l="78075" t="66203" r="2980" b="2222"/>
          <a:stretch>
            <a:fillRect/>
          </a:stretch>
        </p:blipFill>
        <p:spPr>
          <a:xfrm>
            <a:off x="9730439" y="4976359"/>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sp>
        <p:nvSpPr>
          <p:cNvPr id="112" name="Speech Bubble: Rectangle with Corners Rounded 111">
            <a:extLst>
              <a:ext uri="{FF2B5EF4-FFF2-40B4-BE49-F238E27FC236}">
                <a16:creationId xmlns:a16="http://schemas.microsoft.com/office/drawing/2014/main" id="{27FCC12D-280C-4E75-B9C7-564AA802748E}"/>
              </a:ext>
            </a:extLst>
          </p:cNvPr>
          <p:cNvSpPr/>
          <p:nvPr/>
        </p:nvSpPr>
        <p:spPr>
          <a:xfrm>
            <a:off x="36216" y="89594"/>
            <a:ext cx="6290745" cy="1696846"/>
          </a:xfrm>
          <a:prstGeom prst="wedgeRoundRectCallout">
            <a:avLst>
              <a:gd name="adj1" fmla="val 23378"/>
              <a:gd name="adj2" fmla="val 6908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Mont St. Michel</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is an island that you can read on foot at low tide!  It is on the border of Brittany (the region where Adèle and Pierre live) and Normandy.</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7" name="Picture 36" descr="A picture containing vector graphics&#10;&#10;Description automatically generated">
            <a:extLst>
              <a:ext uri="{FF2B5EF4-FFF2-40B4-BE49-F238E27FC236}">
                <a16:creationId xmlns:a16="http://schemas.microsoft.com/office/drawing/2014/main" id="{C08D44F0-2BBC-492B-8C5A-0152FA89A8BD}"/>
              </a:ext>
            </a:extLst>
          </p:cNvPr>
          <p:cNvPicPr>
            <a:picLocks noChangeAspect="1"/>
          </p:cNvPicPr>
          <p:nvPr/>
        </p:nvPicPr>
        <p:blipFill rotWithShape="1">
          <a:blip r:embed="rId20">
            <a:extLst>
              <a:ext uri="{28A0092B-C50C-407E-A947-70E740481C1C}">
                <a14:useLocalDpi xmlns:a14="http://schemas.microsoft.com/office/drawing/2010/main" val="0"/>
              </a:ext>
            </a:extLst>
          </a:blip>
          <a:srcRect t="-1" b="66350"/>
          <a:stretch/>
        </p:blipFill>
        <p:spPr>
          <a:xfrm>
            <a:off x="2293727" y="3958155"/>
            <a:ext cx="1049586" cy="990447"/>
          </a:xfrm>
          <a:prstGeom prst="rect">
            <a:avLst/>
          </a:prstGeom>
        </p:spPr>
      </p:pic>
      <p:pic>
        <p:nvPicPr>
          <p:cNvPr id="43" name="Picture 42">
            <a:extLst>
              <a:ext uri="{FF2B5EF4-FFF2-40B4-BE49-F238E27FC236}">
                <a16:creationId xmlns:a16="http://schemas.microsoft.com/office/drawing/2014/main" id="{06772333-6037-439B-B966-9A097BF7DA1B}"/>
              </a:ext>
            </a:extLst>
          </p:cNvPr>
          <p:cNvPicPr>
            <a:picLocks noChangeAspect="1"/>
          </p:cNvPicPr>
          <p:nvPr/>
        </p:nvPicPr>
        <p:blipFill>
          <a:blip r:embed="rId19"/>
          <a:srcRect l="1380" t="34212" r="79675" b="34212"/>
          <a:stretch>
            <a:fillRect/>
          </a:stretch>
        </p:blipFill>
        <p:spPr>
          <a:xfrm>
            <a:off x="1697928" y="3118860"/>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sp>
        <p:nvSpPr>
          <p:cNvPr id="67" name="TextBox 66">
            <a:extLst>
              <a:ext uri="{FF2B5EF4-FFF2-40B4-BE49-F238E27FC236}">
                <a16:creationId xmlns:a16="http://schemas.microsoft.com/office/drawing/2014/main" id="{2F30A6F8-230D-4933-8DF7-F8297CF0E11A}"/>
              </a:ext>
            </a:extLst>
          </p:cNvPr>
          <p:cNvSpPr txBox="1"/>
          <p:nvPr/>
        </p:nvSpPr>
        <p:spPr>
          <a:xfrm>
            <a:off x="9699274" y="872774"/>
            <a:ext cx="249272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live (in a town)</a:t>
            </a:r>
          </a:p>
        </p:txBody>
      </p:sp>
    </p:spTree>
    <p:extLst>
      <p:ext uri="{BB962C8B-B14F-4D97-AF65-F5344CB8AC3E}">
        <p14:creationId xmlns:p14="http://schemas.microsoft.com/office/powerpoint/2010/main" val="222262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8"/>
                    </p:tgtEl>
                  </p:cond>
                </p:stCondLst>
                <p:endSync evt="end" delay="0">
                  <p:rtn val="all"/>
                </p:endSync>
                <p:childTnLst>
                  <p:par>
                    <p:cTn id="13" fill="hold">
                      <p:stCondLst>
                        <p:cond delay="0"/>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38"/>
                                        </p:tgtEl>
                                      </p:cBhvr>
                                    </p:animEffect>
                                    <p:set>
                                      <p:cBhvr>
                                        <p:cTn id="17"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3" name="3_1.wav"/>
                                        </p:tgtEl>
                                      </p:cMediaNode>
                                    </p:audio>
                                  </p:subTnLst>
                                </p:cTn>
                              </p:par>
                            </p:childTnLst>
                          </p:cTn>
                        </p:par>
                      </p:childTnLst>
                    </p:cTn>
                  </p:par>
                </p:childTnLst>
              </p:cTn>
              <p:nextCondLst>
                <p:cond evt="onClick" delay="0">
                  <p:tgtEl>
                    <p:spTgt spid="38"/>
                  </p:tgtEl>
                </p:cond>
              </p:nextCondLst>
            </p:seq>
            <p:seq concurrent="1" nextAc="seek">
              <p:cTn id="18" restart="whenNotActive" fill="hold" evtFilter="cancelBubble" nodeType="interactiveSeq">
                <p:stCondLst>
                  <p:cond evt="onClick" delay="0">
                    <p:tgtEl>
                      <p:spTgt spid="39"/>
                    </p:tgtEl>
                  </p:cond>
                </p:stCondLst>
                <p:endSync evt="end" delay="0">
                  <p:rtn val="all"/>
                </p:endSync>
                <p:childTnLst>
                  <p:par>
                    <p:cTn id="19" fill="hold">
                      <p:stCondLst>
                        <p:cond delay="0"/>
                      </p:stCondLst>
                      <p:childTnLst>
                        <p:par>
                          <p:cTn id="20" fill="hold">
                            <p:stCondLst>
                              <p:cond delay="0"/>
                            </p:stCondLst>
                            <p:childTnLst>
                              <p:par>
                                <p:cTn id="21" presetID="9" presetClass="exit" presetSubtype="0" fill="hold" nodeType="clickEffect">
                                  <p:stCondLst>
                                    <p:cond delay="0"/>
                                  </p:stCondLst>
                                  <p:childTnLst>
                                    <p:animEffect transition="out" filter="dissolve">
                                      <p:cBhvr>
                                        <p:cTn id="22" dur="500"/>
                                        <p:tgtEl>
                                          <p:spTgt spid="39"/>
                                        </p:tgtEl>
                                      </p:cBhvr>
                                    </p:animEffect>
                                    <p:set>
                                      <p:cBhvr>
                                        <p:cTn id="23" dur="1" fill="hold">
                                          <p:stCondLst>
                                            <p:cond delay="499"/>
                                          </p:stCondLst>
                                        </p:cTn>
                                        <p:tgtEl>
                                          <p:spTgt spid="39"/>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4" name="3_4.wav"/>
                                        </p:tgtEl>
                                      </p:cMediaNode>
                                    </p:audio>
                                  </p:subTnLst>
                                </p:cTn>
                              </p:par>
                            </p:childTnLst>
                          </p:cTn>
                        </p:par>
                      </p:childTnLst>
                    </p:cTn>
                  </p:par>
                </p:childTnLst>
              </p:cTn>
              <p:nextCondLst>
                <p:cond evt="onClick" delay="0">
                  <p:tgtEl>
                    <p:spTgt spid="39"/>
                  </p:tgtEl>
                </p:cond>
              </p:nextCondLst>
            </p:seq>
            <p:seq concurrent="1" nextAc="seek">
              <p:cTn id="24" restart="whenNotActive" fill="hold" evtFilter="cancelBubble" nodeType="interactiveSeq">
                <p:stCondLst>
                  <p:cond evt="onClick" delay="0">
                    <p:tgtEl>
                      <p:spTgt spid="40"/>
                    </p:tgtEl>
                  </p:cond>
                </p:stCondLst>
                <p:endSync evt="end" delay="0">
                  <p:rtn val="all"/>
                </p:endSync>
                <p:childTnLst>
                  <p:par>
                    <p:cTn id="25" fill="hold">
                      <p:stCondLst>
                        <p:cond delay="0"/>
                      </p:stCondLst>
                      <p:childTnLst>
                        <p:par>
                          <p:cTn id="26" fill="hold">
                            <p:stCondLst>
                              <p:cond delay="0"/>
                            </p:stCondLst>
                            <p:childTnLst>
                              <p:par>
                                <p:cTn id="27" presetID="9" presetClass="exit" presetSubtype="0" fill="hold" nodeType="clickEffect">
                                  <p:stCondLst>
                                    <p:cond delay="0"/>
                                  </p:stCondLst>
                                  <p:childTnLst>
                                    <p:animEffect transition="out" filter="dissolve">
                                      <p:cBhvr>
                                        <p:cTn id="28" dur="500"/>
                                        <p:tgtEl>
                                          <p:spTgt spid="40"/>
                                        </p:tgtEl>
                                      </p:cBhvr>
                                    </p:animEffect>
                                    <p:set>
                                      <p:cBhvr>
                                        <p:cTn id="29" dur="1" fill="hold">
                                          <p:stCondLst>
                                            <p:cond delay="499"/>
                                          </p:stCondLst>
                                        </p:cTn>
                                        <p:tgtEl>
                                          <p:spTgt spid="40"/>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5" name="3_7.wav"/>
                                        </p:tgtEl>
                                      </p:cMediaNode>
                                    </p:audio>
                                  </p:subTnLst>
                                </p:cTn>
                              </p:par>
                            </p:childTnLst>
                          </p:cTn>
                        </p:par>
                      </p:childTnLst>
                    </p:cTn>
                  </p:par>
                </p:childTnLst>
              </p:cTn>
              <p:nextCondLst>
                <p:cond evt="onClick" delay="0">
                  <p:tgtEl>
                    <p:spTgt spid="40"/>
                  </p:tgtEl>
                </p:cond>
              </p:nextCondLst>
            </p:seq>
            <p:seq concurrent="1" nextAc="seek">
              <p:cTn id="30" restart="whenNotActive" fill="hold" evtFilter="cancelBubble" nodeType="interactiveSeq">
                <p:stCondLst>
                  <p:cond evt="onClick" delay="0">
                    <p:tgtEl>
                      <p:spTgt spid="41"/>
                    </p:tgtEl>
                  </p:cond>
                </p:stCondLst>
                <p:endSync evt="end" delay="0">
                  <p:rtn val="all"/>
                </p:endSync>
                <p:childTnLst>
                  <p:par>
                    <p:cTn id="31" fill="hold">
                      <p:stCondLst>
                        <p:cond delay="0"/>
                      </p:stCondLst>
                      <p:childTnLst>
                        <p:par>
                          <p:cTn id="32" fill="hold">
                            <p:stCondLst>
                              <p:cond delay="0"/>
                            </p:stCondLst>
                            <p:childTnLst>
                              <p:par>
                                <p:cTn id="33" presetID="9" presetClass="exit" presetSubtype="0" fill="hold" nodeType="clickEffect">
                                  <p:stCondLst>
                                    <p:cond delay="0"/>
                                  </p:stCondLst>
                                  <p:childTnLst>
                                    <p:animEffect transition="out" filter="dissolve">
                                      <p:cBhvr>
                                        <p:cTn id="34" dur="500"/>
                                        <p:tgtEl>
                                          <p:spTgt spid="41"/>
                                        </p:tgtEl>
                                      </p:cBhvr>
                                    </p:animEffect>
                                    <p:set>
                                      <p:cBhvr>
                                        <p:cTn id="35" dur="1" fill="hold">
                                          <p:stCondLst>
                                            <p:cond delay="499"/>
                                          </p:stCondLst>
                                        </p:cTn>
                                        <p:tgtEl>
                                          <p:spTgt spid="41"/>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6" name="3_10.wav"/>
                                        </p:tgtEl>
                                      </p:cMediaNode>
                                    </p:audio>
                                  </p:subTnLst>
                                </p:cTn>
                              </p:par>
                            </p:childTnLst>
                          </p:cTn>
                        </p:par>
                      </p:childTnLst>
                    </p:cTn>
                  </p:par>
                </p:childTnLst>
              </p:cTn>
              <p:nextCondLst>
                <p:cond evt="onClick" delay="0">
                  <p:tgtEl>
                    <p:spTgt spid="41"/>
                  </p:tgtEl>
                </p:cond>
              </p:nextCondLst>
            </p:seq>
            <p:seq concurrent="1" nextAc="seek">
              <p:cTn id="36" restart="whenNotActive" fill="hold" evtFilter="cancelBubble" nodeType="interactiveSeq">
                <p:stCondLst>
                  <p:cond evt="onClick" delay="0">
                    <p:tgtEl>
                      <p:spTgt spid="42"/>
                    </p:tgtEl>
                  </p:cond>
                </p:stCondLst>
                <p:endSync evt="end" delay="0">
                  <p:rtn val="all"/>
                </p:endSync>
                <p:childTnLst>
                  <p:par>
                    <p:cTn id="37" fill="hold">
                      <p:stCondLst>
                        <p:cond delay="0"/>
                      </p:stCondLst>
                      <p:childTnLst>
                        <p:par>
                          <p:cTn id="38" fill="hold">
                            <p:stCondLst>
                              <p:cond delay="0"/>
                            </p:stCondLst>
                            <p:childTnLst>
                              <p:par>
                                <p:cTn id="39" presetID="9" presetClass="exit" presetSubtype="0" fill="hold" nodeType="clickEffect">
                                  <p:stCondLst>
                                    <p:cond delay="0"/>
                                  </p:stCondLst>
                                  <p:childTnLst>
                                    <p:animEffect transition="out" filter="dissolve">
                                      <p:cBhvr>
                                        <p:cTn id="40" dur="500"/>
                                        <p:tgtEl>
                                          <p:spTgt spid="42"/>
                                        </p:tgtEl>
                                      </p:cBhvr>
                                    </p:animEffect>
                                    <p:set>
                                      <p:cBhvr>
                                        <p:cTn id="41"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7" name="3_13.wav"/>
                                        </p:tgtEl>
                                      </p:cMediaNode>
                                    </p:audio>
                                  </p:subTnLst>
                                </p:cTn>
                              </p:par>
                            </p:childTnLst>
                          </p:cTn>
                        </p:par>
                      </p:childTnLst>
                    </p:cTn>
                  </p:par>
                </p:childTnLst>
              </p:cTn>
              <p:nextCondLst>
                <p:cond evt="onClick" delay="0">
                  <p:tgtEl>
                    <p:spTgt spid="42"/>
                  </p:tgtEl>
                </p:cond>
              </p:nextCondLst>
            </p:seq>
            <p:seq concurrent="1" nextAc="seek">
              <p:cTn id="42" restart="whenNotActive" fill="hold" evtFilter="cancelBubble" nodeType="interactiveSeq">
                <p:stCondLst>
                  <p:cond evt="onClick" delay="0">
                    <p:tgtEl>
                      <p:spTgt spid="43"/>
                    </p:tgtEl>
                  </p:cond>
                </p:stCondLst>
                <p:endSync evt="end" delay="0">
                  <p:rtn val="all"/>
                </p:endSync>
                <p:childTnLst>
                  <p:par>
                    <p:cTn id="43" fill="hold">
                      <p:stCondLst>
                        <p:cond delay="0"/>
                      </p:stCondLst>
                      <p:childTnLst>
                        <p:par>
                          <p:cTn id="44" fill="hold">
                            <p:stCondLst>
                              <p:cond delay="0"/>
                            </p:stCondLst>
                            <p:childTnLst>
                              <p:par>
                                <p:cTn id="45" presetID="9" presetClass="exit" presetSubtype="0" fill="hold" nodeType="clickEffect">
                                  <p:stCondLst>
                                    <p:cond delay="0"/>
                                  </p:stCondLst>
                                  <p:childTnLst>
                                    <p:animEffect transition="out" filter="dissolve">
                                      <p:cBhvr>
                                        <p:cTn id="46" dur="500"/>
                                        <p:tgtEl>
                                          <p:spTgt spid="43"/>
                                        </p:tgtEl>
                                      </p:cBhvr>
                                    </p:animEffect>
                                    <p:set>
                                      <p:cBhvr>
                                        <p:cTn id="47"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8" name="3_2.wav"/>
                                        </p:tgtEl>
                                      </p:cMediaNode>
                                    </p:audio>
                                  </p:subTnLst>
                                </p:cTn>
                              </p:par>
                            </p:childTnLst>
                          </p:cTn>
                        </p:par>
                      </p:childTnLst>
                    </p:cTn>
                  </p:par>
                </p:childTnLst>
              </p:cTn>
              <p:nextCondLst>
                <p:cond evt="onClick" delay="0">
                  <p:tgtEl>
                    <p:spTgt spid="43"/>
                  </p:tgtEl>
                </p:cond>
              </p:nextCondLst>
            </p:seq>
            <p:seq concurrent="1" nextAc="seek">
              <p:cTn id="48" restart="whenNotActive" fill="hold" evtFilter="cancelBubble" nodeType="interactiveSeq">
                <p:stCondLst>
                  <p:cond evt="onClick" delay="0">
                    <p:tgtEl>
                      <p:spTgt spid="44"/>
                    </p:tgtEl>
                  </p:cond>
                </p:stCondLst>
                <p:endSync evt="end" delay="0">
                  <p:rtn val="all"/>
                </p:endSync>
                <p:childTnLst>
                  <p:par>
                    <p:cTn id="49" fill="hold">
                      <p:stCondLst>
                        <p:cond delay="0"/>
                      </p:stCondLst>
                      <p:childTnLst>
                        <p:par>
                          <p:cTn id="50" fill="hold">
                            <p:stCondLst>
                              <p:cond delay="0"/>
                            </p:stCondLst>
                            <p:childTnLst>
                              <p:par>
                                <p:cTn id="51" presetID="9" presetClass="exit" presetSubtype="0" fill="hold" nodeType="clickEffect">
                                  <p:stCondLst>
                                    <p:cond delay="0"/>
                                  </p:stCondLst>
                                  <p:childTnLst>
                                    <p:animEffect transition="out" filter="dissolve">
                                      <p:cBhvr>
                                        <p:cTn id="52" dur="500"/>
                                        <p:tgtEl>
                                          <p:spTgt spid="44"/>
                                        </p:tgtEl>
                                      </p:cBhvr>
                                    </p:animEffect>
                                    <p:set>
                                      <p:cBhvr>
                                        <p:cTn id="53"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9" name="3_5.wav"/>
                                        </p:tgtEl>
                                      </p:cMediaNode>
                                    </p:audio>
                                  </p:subTnLst>
                                </p:cTn>
                              </p:par>
                            </p:childTnLst>
                          </p:cTn>
                        </p:par>
                      </p:childTnLst>
                    </p:cTn>
                  </p:par>
                </p:childTnLst>
              </p:cTn>
              <p:nextCondLst>
                <p:cond evt="onClick" delay="0">
                  <p:tgtEl>
                    <p:spTgt spid="44"/>
                  </p:tgtEl>
                </p:cond>
              </p:nextCondLst>
            </p:seq>
            <p:seq concurrent="1" nextAc="seek">
              <p:cTn id="54" restart="whenNotActive" fill="hold" evtFilter="cancelBubble" nodeType="interactiveSeq">
                <p:stCondLst>
                  <p:cond evt="onClick" delay="0">
                    <p:tgtEl>
                      <p:spTgt spid="45"/>
                    </p:tgtEl>
                  </p:cond>
                </p:stCondLst>
                <p:endSync evt="end" delay="0">
                  <p:rtn val="all"/>
                </p:endSync>
                <p:childTnLst>
                  <p:par>
                    <p:cTn id="55" fill="hold">
                      <p:stCondLst>
                        <p:cond delay="0"/>
                      </p:stCondLst>
                      <p:childTnLst>
                        <p:par>
                          <p:cTn id="56" fill="hold">
                            <p:stCondLst>
                              <p:cond delay="0"/>
                            </p:stCondLst>
                            <p:childTnLst>
                              <p:par>
                                <p:cTn id="57" presetID="9" presetClass="exit" presetSubtype="0" fill="hold" nodeType="clickEffect">
                                  <p:stCondLst>
                                    <p:cond delay="0"/>
                                  </p:stCondLst>
                                  <p:childTnLst>
                                    <p:animEffect transition="out" filter="dissolve">
                                      <p:cBhvr>
                                        <p:cTn id="58" dur="500"/>
                                        <p:tgtEl>
                                          <p:spTgt spid="45"/>
                                        </p:tgtEl>
                                      </p:cBhvr>
                                    </p:animEffect>
                                    <p:set>
                                      <p:cBhvr>
                                        <p:cTn id="59"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10" name="3_8.wav"/>
                                        </p:tgtEl>
                                      </p:cMediaNode>
                                    </p:audio>
                                  </p:subTnLst>
                                </p:cTn>
                              </p:par>
                            </p:childTnLst>
                          </p:cTn>
                        </p:par>
                      </p:childTnLst>
                    </p:cTn>
                  </p:par>
                </p:childTnLst>
              </p:cTn>
              <p:nextCondLst>
                <p:cond evt="onClick" delay="0">
                  <p:tgtEl>
                    <p:spTgt spid="45"/>
                  </p:tgtEl>
                </p:cond>
              </p:nextCondLst>
            </p:seq>
            <p:seq concurrent="1" nextAc="seek">
              <p:cTn id="60" restart="whenNotActive" fill="hold" evtFilter="cancelBubble" nodeType="interactiveSeq">
                <p:stCondLst>
                  <p:cond evt="onClick" delay="0">
                    <p:tgtEl>
                      <p:spTgt spid="46"/>
                    </p:tgtEl>
                  </p:cond>
                </p:stCondLst>
                <p:endSync evt="end" delay="0">
                  <p:rtn val="all"/>
                </p:endSync>
                <p:childTnLst>
                  <p:par>
                    <p:cTn id="61" fill="hold">
                      <p:stCondLst>
                        <p:cond delay="0"/>
                      </p:stCondLst>
                      <p:childTnLst>
                        <p:par>
                          <p:cTn id="62" fill="hold">
                            <p:stCondLst>
                              <p:cond delay="0"/>
                            </p:stCondLst>
                            <p:childTnLst>
                              <p:par>
                                <p:cTn id="63" presetID="9" presetClass="exit" presetSubtype="0" fill="hold" nodeType="clickEffect">
                                  <p:stCondLst>
                                    <p:cond delay="0"/>
                                  </p:stCondLst>
                                  <p:childTnLst>
                                    <p:animEffect transition="out" filter="dissolve">
                                      <p:cBhvr>
                                        <p:cTn id="64" dur="500"/>
                                        <p:tgtEl>
                                          <p:spTgt spid="46"/>
                                        </p:tgtEl>
                                      </p:cBhvr>
                                    </p:animEffect>
                                    <p:set>
                                      <p:cBhvr>
                                        <p:cTn id="65"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11" name="3_11.wav"/>
                                        </p:tgtEl>
                                      </p:cMediaNode>
                                    </p:audio>
                                  </p:subTnLst>
                                </p:cTn>
                              </p:par>
                            </p:childTnLst>
                          </p:cTn>
                        </p:par>
                      </p:childTnLst>
                    </p:cTn>
                  </p:par>
                </p:childTnLst>
              </p:cTn>
              <p:nextCondLst>
                <p:cond evt="onClick" delay="0">
                  <p:tgtEl>
                    <p:spTgt spid="46"/>
                  </p:tgtEl>
                </p:cond>
              </p:nextCondLst>
            </p:seq>
            <p:seq concurrent="1" nextAc="seek">
              <p:cTn id="66" restart="whenNotActive" fill="hold" evtFilter="cancelBubble" nodeType="interactiveSeq">
                <p:stCondLst>
                  <p:cond evt="onClick" delay="0">
                    <p:tgtEl>
                      <p:spTgt spid="47"/>
                    </p:tgtEl>
                  </p:cond>
                </p:stCondLst>
                <p:endSync evt="end" delay="0">
                  <p:rtn val="all"/>
                </p:endSync>
                <p:childTnLst>
                  <p:par>
                    <p:cTn id="67" fill="hold">
                      <p:stCondLst>
                        <p:cond delay="0"/>
                      </p:stCondLst>
                      <p:childTnLst>
                        <p:par>
                          <p:cTn id="68" fill="hold">
                            <p:stCondLst>
                              <p:cond delay="0"/>
                            </p:stCondLst>
                            <p:childTnLst>
                              <p:par>
                                <p:cTn id="69" presetID="9" presetClass="exit" presetSubtype="0" fill="hold" nodeType="clickEffect">
                                  <p:stCondLst>
                                    <p:cond delay="0"/>
                                  </p:stCondLst>
                                  <p:childTnLst>
                                    <p:animEffect transition="out" filter="dissolve">
                                      <p:cBhvr>
                                        <p:cTn id="70" dur="500"/>
                                        <p:tgtEl>
                                          <p:spTgt spid="47"/>
                                        </p:tgtEl>
                                      </p:cBhvr>
                                    </p:animEffect>
                                    <p:set>
                                      <p:cBhvr>
                                        <p:cTn id="71"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12" name="3_14.wav"/>
                                        </p:tgtEl>
                                      </p:cMediaNode>
                                    </p:audio>
                                  </p:subTnLst>
                                </p:cTn>
                              </p:par>
                            </p:childTnLst>
                          </p:cTn>
                        </p:par>
                      </p:childTnLst>
                    </p:cTn>
                  </p:par>
                </p:childTnLst>
              </p:cTn>
              <p:nextCondLst>
                <p:cond evt="onClick" delay="0">
                  <p:tgtEl>
                    <p:spTgt spid="47"/>
                  </p:tgtEl>
                </p:cond>
              </p:nextCondLst>
            </p:seq>
            <p:seq concurrent="1" nextAc="seek">
              <p:cTn id="72" restart="whenNotActive" fill="hold" evtFilter="cancelBubble" nodeType="interactiveSeq">
                <p:stCondLst>
                  <p:cond evt="onClick" delay="0">
                    <p:tgtEl>
                      <p:spTgt spid="52"/>
                    </p:tgtEl>
                  </p:cond>
                </p:stCondLst>
                <p:endSync evt="end" delay="0">
                  <p:rtn val="all"/>
                </p:endSync>
                <p:childTnLst>
                  <p:par>
                    <p:cTn id="73" fill="hold">
                      <p:stCondLst>
                        <p:cond delay="0"/>
                      </p:stCondLst>
                      <p:childTnLst>
                        <p:par>
                          <p:cTn id="74" fill="hold">
                            <p:stCondLst>
                              <p:cond delay="0"/>
                            </p:stCondLst>
                            <p:childTnLst>
                              <p:par>
                                <p:cTn id="75" presetID="9" presetClass="exit" presetSubtype="0" fill="hold" nodeType="clickEffect">
                                  <p:stCondLst>
                                    <p:cond delay="0"/>
                                  </p:stCondLst>
                                  <p:childTnLst>
                                    <p:animEffect transition="out" filter="dissolv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13" name="3_15.wav"/>
                                        </p:tgtEl>
                                      </p:cMediaNode>
                                    </p:audio>
                                  </p:subTnLst>
                                </p:cTn>
                              </p:par>
                            </p:childTnLst>
                          </p:cTn>
                        </p:par>
                      </p:childTnLst>
                    </p:cTn>
                  </p:par>
                </p:childTnLst>
              </p:cTn>
              <p:nextCondLst>
                <p:cond evt="onClick" delay="0">
                  <p:tgtEl>
                    <p:spTgt spid="52"/>
                  </p:tgtEl>
                </p:cond>
              </p:nextCondLst>
            </p:seq>
            <p:seq concurrent="1" nextAc="seek">
              <p:cTn id="78" restart="whenNotActive" fill="hold" evtFilter="cancelBubble" nodeType="interactiveSeq">
                <p:stCondLst>
                  <p:cond evt="onClick" delay="0">
                    <p:tgtEl>
                      <p:spTgt spid="51"/>
                    </p:tgtEl>
                  </p:cond>
                </p:stCondLst>
                <p:endSync evt="end" delay="0">
                  <p:rtn val="all"/>
                </p:endSync>
                <p:childTnLst>
                  <p:par>
                    <p:cTn id="79" fill="hold">
                      <p:stCondLst>
                        <p:cond delay="0"/>
                      </p:stCondLst>
                      <p:childTnLst>
                        <p:par>
                          <p:cTn id="80" fill="hold">
                            <p:stCondLst>
                              <p:cond delay="0"/>
                            </p:stCondLst>
                            <p:childTnLst>
                              <p:par>
                                <p:cTn id="81" presetID="9" presetClass="exit" presetSubtype="0" fill="hold" nodeType="clickEffect">
                                  <p:stCondLst>
                                    <p:cond delay="0"/>
                                  </p:stCondLst>
                                  <p:childTnLst>
                                    <p:animEffect transition="out" filter="dissolve">
                                      <p:cBhvr>
                                        <p:cTn id="82" dur="500"/>
                                        <p:tgtEl>
                                          <p:spTgt spid="51"/>
                                        </p:tgtEl>
                                      </p:cBhvr>
                                    </p:animEffect>
                                    <p:set>
                                      <p:cBhvr>
                                        <p:cTn id="83"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14" name="3_12.wav"/>
                                        </p:tgtEl>
                                      </p:cMediaNode>
                                    </p:audio>
                                  </p:subTnLst>
                                </p:cTn>
                              </p:par>
                            </p:childTnLst>
                          </p:cTn>
                        </p:par>
                      </p:childTnLst>
                    </p:cTn>
                  </p:par>
                </p:childTnLst>
              </p:cTn>
              <p:nextCondLst>
                <p:cond evt="onClick" delay="0">
                  <p:tgtEl>
                    <p:spTgt spid="51"/>
                  </p:tgtEl>
                </p:cond>
              </p:nextCondLst>
            </p:seq>
            <p:seq concurrent="1" nextAc="seek">
              <p:cTn id="84" restart="whenNotActive" fill="hold" evtFilter="cancelBubble" nodeType="interactiveSeq">
                <p:stCondLst>
                  <p:cond evt="onClick" delay="0">
                    <p:tgtEl>
                      <p:spTgt spid="50"/>
                    </p:tgtEl>
                  </p:cond>
                </p:stCondLst>
                <p:endSync evt="end" delay="0">
                  <p:rtn val="all"/>
                </p:endSync>
                <p:childTnLst>
                  <p:par>
                    <p:cTn id="85" fill="hold">
                      <p:stCondLst>
                        <p:cond delay="0"/>
                      </p:stCondLst>
                      <p:childTnLst>
                        <p:par>
                          <p:cTn id="86" fill="hold">
                            <p:stCondLst>
                              <p:cond delay="0"/>
                            </p:stCondLst>
                            <p:childTnLst>
                              <p:par>
                                <p:cTn id="87" presetID="9" presetClass="exit" presetSubtype="0" fill="hold" nodeType="clickEffect">
                                  <p:stCondLst>
                                    <p:cond delay="0"/>
                                  </p:stCondLst>
                                  <p:childTnLst>
                                    <p:animEffect transition="out" filter="dissolve">
                                      <p:cBhvr>
                                        <p:cTn id="88" dur="500"/>
                                        <p:tgtEl>
                                          <p:spTgt spid="50"/>
                                        </p:tgtEl>
                                      </p:cBhvr>
                                    </p:animEffect>
                                    <p:set>
                                      <p:cBhvr>
                                        <p:cTn id="89"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15" name="3_9.wav"/>
                                        </p:tgtEl>
                                      </p:cMediaNode>
                                    </p:audio>
                                  </p:subTnLst>
                                </p:cTn>
                              </p:par>
                            </p:childTnLst>
                          </p:cTn>
                        </p:par>
                      </p:childTnLst>
                    </p:cTn>
                  </p:par>
                </p:childTnLst>
              </p:cTn>
              <p:nextCondLst>
                <p:cond evt="onClick" delay="0">
                  <p:tgtEl>
                    <p:spTgt spid="50"/>
                  </p:tgtEl>
                </p:cond>
              </p:nextCondLst>
            </p:seq>
            <p:seq concurrent="1" nextAc="seek">
              <p:cTn id="90" restart="whenNotActive" fill="hold" evtFilter="cancelBubble" nodeType="interactiveSeq">
                <p:stCondLst>
                  <p:cond evt="onClick" delay="0">
                    <p:tgtEl>
                      <p:spTgt spid="49"/>
                    </p:tgtEl>
                  </p:cond>
                </p:stCondLst>
                <p:endSync evt="end" delay="0">
                  <p:rtn val="all"/>
                </p:endSync>
                <p:childTnLst>
                  <p:par>
                    <p:cTn id="91" fill="hold">
                      <p:stCondLst>
                        <p:cond delay="0"/>
                      </p:stCondLst>
                      <p:childTnLst>
                        <p:par>
                          <p:cTn id="92" fill="hold">
                            <p:stCondLst>
                              <p:cond delay="0"/>
                            </p:stCondLst>
                            <p:childTnLst>
                              <p:par>
                                <p:cTn id="93" presetID="9" presetClass="exit" presetSubtype="0" fill="hold" nodeType="clickEffect">
                                  <p:stCondLst>
                                    <p:cond delay="0"/>
                                  </p:stCondLst>
                                  <p:childTnLst>
                                    <p:animEffect transition="out" filter="dissolve">
                                      <p:cBhvr>
                                        <p:cTn id="94" dur="500"/>
                                        <p:tgtEl>
                                          <p:spTgt spid="49"/>
                                        </p:tgtEl>
                                      </p:cBhvr>
                                    </p:animEffect>
                                    <p:set>
                                      <p:cBhvr>
                                        <p:cTn id="95"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16" name="3_6.wav"/>
                                        </p:tgtEl>
                                      </p:cMediaNode>
                                    </p:audio>
                                  </p:subTnLst>
                                </p:cTn>
                              </p:par>
                            </p:childTnLst>
                          </p:cTn>
                        </p:par>
                      </p:childTnLst>
                    </p:cTn>
                  </p:par>
                </p:childTnLst>
              </p:cTn>
              <p:nextCondLst>
                <p:cond evt="onClick" delay="0">
                  <p:tgtEl>
                    <p:spTgt spid="49"/>
                  </p:tgtEl>
                </p:cond>
              </p:nextCondLst>
            </p:seq>
            <p:seq concurrent="1" nextAc="seek">
              <p:cTn id="96" restart="whenNotActive" fill="hold" evtFilter="cancelBubble" nodeType="interactiveSeq">
                <p:stCondLst>
                  <p:cond evt="onClick" delay="0">
                    <p:tgtEl>
                      <p:spTgt spid="48"/>
                    </p:tgtEl>
                  </p:cond>
                </p:stCondLst>
                <p:endSync evt="end" delay="0">
                  <p:rtn val="all"/>
                </p:endSync>
                <p:childTnLst>
                  <p:par>
                    <p:cTn id="97" fill="hold">
                      <p:stCondLst>
                        <p:cond delay="0"/>
                      </p:stCondLst>
                      <p:childTnLst>
                        <p:par>
                          <p:cTn id="98" fill="hold">
                            <p:stCondLst>
                              <p:cond delay="0"/>
                            </p:stCondLst>
                            <p:childTnLst>
                              <p:par>
                                <p:cTn id="99" presetID="9" presetClass="exit" presetSubtype="0" fill="hold" nodeType="clickEffect">
                                  <p:stCondLst>
                                    <p:cond delay="0"/>
                                  </p:stCondLst>
                                  <p:childTnLst>
                                    <p:animEffect transition="out" filter="dissolve">
                                      <p:cBhvr>
                                        <p:cTn id="100" dur="500"/>
                                        <p:tgtEl>
                                          <p:spTgt spid="48"/>
                                        </p:tgtEl>
                                      </p:cBhvr>
                                    </p:animEffect>
                                    <p:set>
                                      <p:cBhvr>
                                        <p:cTn id="101"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17" name="3_3.wav"/>
                                        </p:tgtEl>
                                      </p:cMediaNode>
                                    </p:audio>
                                  </p:subTnLst>
                                </p:cTn>
                              </p:par>
                            </p:childTnLst>
                          </p:cTn>
                        </p:par>
                      </p:childTnLst>
                    </p:cTn>
                  </p:par>
                </p:childTnLst>
              </p:cTn>
              <p:nextCondLst>
                <p:cond evt="onClick" delay="0">
                  <p:tgtEl>
                    <p:spTgt spid="48"/>
                  </p:tgtEl>
                </p:cond>
              </p:nextCondLst>
            </p:seq>
          </p:childTnLst>
        </p:cTn>
      </p:par>
    </p:tnLst>
    <p:bldLst>
      <p:bldP spid="112" grpId="0" animBg="1"/>
      <p:bldP spid="11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31" name="Picture 30" descr="A picture containing vector graphics&#10;&#10;Description automatically generated">
            <a:extLst>
              <a:ext uri="{FF2B5EF4-FFF2-40B4-BE49-F238E27FC236}">
                <a16:creationId xmlns:a16="http://schemas.microsoft.com/office/drawing/2014/main" id="{0ADB2C0C-71F4-4B65-A265-36F4FB12F95B}"/>
              </a:ext>
            </a:extLst>
          </p:cNvPr>
          <p:cNvPicPr>
            <a:picLocks noChangeAspect="1"/>
          </p:cNvPicPr>
          <p:nvPr/>
        </p:nvPicPr>
        <p:blipFill rotWithShape="1">
          <a:blip r:embed="rId18">
            <a:extLst>
              <a:ext uri="{28A0092B-C50C-407E-A947-70E740481C1C}">
                <a14:useLocalDpi xmlns:a14="http://schemas.microsoft.com/office/drawing/2010/main" val="0"/>
              </a:ext>
            </a:extLst>
          </a:blip>
          <a:srcRect t="-1" b="66350"/>
          <a:stretch/>
        </p:blipFill>
        <p:spPr>
          <a:xfrm>
            <a:off x="8141082" y="5811027"/>
            <a:ext cx="1049586" cy="990447"/>
          </a:xfrm>
          <a:prstGeom prst="rect">
            <a:avLst/>
          </a:prstGeom>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graphicFrame>
        <p:nvGraphicFramePr>
          <p:cNvPr id="56" name="Table 6">
            <a:extLst>
              <a:ext uri="{FF2B5EF4-FFF2-40B4-BE49-F238E27FC236}">
                <a16:creationId xmlns:a16="http://schemas.microsoft.com/office/drawing/2014/main" id="{DEB4A1CD-02FF-451C-840A-7A8FDCDB51E4}"/>
              </a:ext>
            </a:extLst>
          </p:cNvPr>
          <p:cNvGraphicFramePr>
            <a:graphicFrameLocks noGrp="1"/>
          </p:cNvGraphicFramePr>
          <p:nvPr/>
        </p:nvGraphicFramePr>
        <p:xfrm>
          <a:off x="218892" y="1397933"/>
          <a:ext cx="1387061" cy="5359419"/>
        </p:xfrm>
        <a:graphic>
          <a:graphicData uri="http://schemas.openxmlformats.org/drawingml/2006/table">
            <a:tbl>
              <a:tblPr firstRow="1" bandRow="1"/>
              <a:tblGrid>
                <a:gridCol w="1387061">
                  <a:extLst>
                    <a:ext uri="{9D8B030D-6E8A-4147-A177-3AD203B41FA5}">
                      <a16:colId xmlns:a16="http://schemas.microsoft.com/office/drawing/2014/main" val="3596914215"/>
                    </a:ext>
                  </a:extLst>
                </a:gridCol>
              </a:tblGrid>
              <a:tr h="1786473">
                <a:tc>
                  <a:txBody>
                    <a:bodyPr/>
                    <a:lstStyle/>
                    <a:p>
                      <a:pPr algn="ctr"/>
                      <a:r>
                        <a:rPr lang="en-GB" sz="2400" b="1" dirty="0">
                          <a:solidFill>
                            <a:srgbClr val="002060"/>
                          </a:solidFill>
                          <a:latin typeface="Century Gothic" panose="020B0502020202020204" pitchFamily="34" charset="0"/>
                        </a:rPr>
                        <a:t>I</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212776179"/>
                  </a:ext>
                </a:extLst>
              </a:tr>
              <a:tr h="1786473">
                <a:tc>
                  <a:txBody>
                    <a:bodyPr/>
                    <a:lstStyle/>
                    <a:p>
                      <a:pPr algn="ctr"/>
                      <a:r>
                        <a:rPr lang="en-GB" sz="2400" b="1" dirty="0">
                          <a:solidFill>
                            <a:srgbClr val="002060"/>
                          </a:solidFill>
                          <a:latin typeface="Century Gothic" panose="020B0502020202020204" pitchFamily="34" charset="0"/>
                        </a:rPr>
                        <a:t>You</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72014778"/>
                  </a:ext>
                </a:extLst>
              </a:tr>
              <a:tr h="1786473">
                <a:tc>
                  <a:txBody>
                    <a:bodyPr/>
                    <a:lstStyle/>
                    <a:p>
                      <a:pPr algn="ctr"/>
                      <a:r>
                        <a:rPr lang="en-GB" sz="2400" b="1" dirty="0">
                          <a:solidFill>
                            <a:srgbClr val="002060"/>
                          </a:solidFill>
                          <a:latin typeface="Century Gothic" panose="020B0502020202020204" pitchFamily="34" charset="0"/>
                        </a:rPr>
                        <a:t>she</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3586289177"/>
                  </a:ext>
                </a:extLst>
              </a:tr>
            </a:tbl>
          </a:graphicData>
        </a:graphic>
      </p:graphicFrame>
      <p:sp>
        <p:nvSpPr>
          <p:cNvPr id="62" name="TextBox 61">
            <a:extLst>
              <a:ext uri="{FF2B5EF4-FFF2-40B4-BE49-F238E27FC236}">
                <a16:creationId xmlns:a16="http://schemas.microsoft.com/office/drawing/2014/main" id="{FB1418FF-F1CE-497B-8C35-E4E1BAEA693B}"/>
              </a:ext>
            </a:extLst>
          </p:cNvPr>
          <p:cNvSpPr txBox="1"/>
          <p:nvPr/>
        </p:nvSpPr>
        <p:spPr>
          <a:xfrm>
            <a:off x="1711182" y="669342"/>
            <a:ext cx="195283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watch </a:t>
            </a:r>
            <a:b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film)</a:t>
            </a:r>
          </a:p>
        </p:txBody>
      </p:sp>
      <p:sp>
        <p:nvSpPr>
          <p:cNvPr id="64" name="TextBox 63">
            <a:extLst>
              <a:ext uri="{FF2B5EF4-FFF2-40B4-BE49-F238E27FC236}">
                <a16:creationId xmlns:a16="http://schemas.microsoft.com/office/drawing/2014/main" id="{BE2844A0-6DDA-4D46-9C5B-BD63FAFF7C6F}"/>
              </a:ext>
            </a:extLst>
          </p:cNvPr>
          <p:cNvSpPr txBox="1"/>
          <p:nvPr/>
        </p:nvSpPr>
        <p:spPr>
          <a:xfrm>
            <a:off x="3728661" y="584074"/>
            <a:ext cx="195283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like </a:t>
            </a:r>
            <a:b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party)</a:t>
            </a:r>
          </a:p>
        </p:txBody>
      </p:sp>
      <p:sp>
        <p:nvSpPr>
          <p:cNvPr id="65" name="TextBox 64">
            <a:extLst>
              <a:ext uri="{FF2B5EF4-FFF2-40B4-BE49-F238E27FC236}">
                <a16:creationId xmlns:a16="http://schemas.microsoft.com/office/drawing/2014/main" id="{DE345B6C-CE94-4AE9-BB03-8897784E8D40}"/>
              </a:ext>
            </a:extLst>
          </p:cNvPr>
          <p:cNvSpPr txBox="1"/>
          <p:nvPr/>
        </p:nvSpPr>
        <p:spPr>
          <a:xfrm>
            <a:off x="5704050" y="653906"/>
            <a:ext cx="216427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help </a:t>
            </a:r>
            <a:b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(your brother)</a:t>
            </a:r>
          </a:p>
        </p:txBody>
      </p:sp>
      <p:sp>
        <p:nvSpPr>
          <p:cNvPr id="66" name="TextBox 65">
            <a:extLst>
              <a:ext uri="{FF2B5EF4-FFF2-40B4-BE49-F238E27FC236}">
                <a16:creationId xmlns:a16="http://schemas.microsoft.com/office/drawing/2014/main" id="{D2F3BD12-ADB4-411C-A76E-C8E4C6498282}"/>
              </a:ext>
            </a:extLst>
          </p:cNvPr>
          <p:cNvSpPr txBox="1"/>
          <p:nvPr/>
        </p:nvSpPr>
        <p:spPr>
          <a:xfrm>
            <a:off x="7669469" y="894083"/>
            <a:ext cx="218933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prefer (Paris)</a:t>
            </a:r>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207388" y="60211"/>
            <a:ext cx="6044895" cy="675762"/>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Pierre </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est</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où</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exactement</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 [2/4]</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0085363" y="331334"/>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38" name="Picture 37">
            <a:extLst>
              <a:ext uri="{FF2B5EF4-FFF2-40B4-BE49-F238E27FC236}">
                <a16:creationId xmlns:a16="http://schemas.microsoft.com/office/drawing/2014/main" id="{EE4848E4-D8BA-4AE1-BC54-6123B6664848}"/>
              </a:ext>
            </a:extLst>
          </p:cNvPr>
          <p:cNvPicPr>
            <a:picLocks noChangeAspect="1"/>
          </p:cNvPicPr>
          <p:nvPr/>
        </p:nvPicPr>
        <p:blipFill>
          <a:blip r:embed="rId20"/>
          <a:srcRect l="1380" t="2222" r="79675" b="66203"/>
          <a:stretch>
            <a:fillRect/>
          </a:stretch>
        </p:blipFill>
        <p:spPr>
          <a:xfrm>
            <a:off x="1699083" y="1309223"/>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39" name="Picture 38">
            <a:extLst>
              <a:ext uri="{FF2B5EF4-FFF2-40B4-BE49-F238E27FC236}">
                <a16:creationId xmlns:a16="http://schemas.microsoft.com/office/drawing/2014/main" id="{35734574-D2AC-4E3F-8781-9D47D04199D3}"/>
              </a:ext>
            </a:extLst>
          </p:cNvPr>
          <p:cNvPicPr>
            <a:picLocks noChangeAspect="1"/>
          </p:cNvPicPr>
          <p:nvPr/>
        </p:nvPicPr>
        <p:blipFill>
          <a:blip r:embed="rId20"/>
          <a:srcRect l="20554" t="2222" r="60501" b="66203"/>
          <a:stretch>
            <a:fillRect/>
          </a:stretch>
        </p:blipFill>
        <p:spPr>
          <a:xfrm>
            <a:off x="3694086" y="1299642"/>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0" name="Picture 39">
            <a:extLst>
              <a:ext uri="{FF2B5EF4-FFF2-40B4-BE49-F238E27FC236}">
                <a16:creationId xmlns:a16="http://schemas.microsoft.com/office/drawing/2014/main" id="{E864D911-0687-4FA5-948C-7EE0FB9763D0}"/>
              </a:ext>
            </a:extLst>
          </p:cNvPr>
          <p:cNvPicPr>
            <a:picLocks noChangeAspect="1"/>
          </p:cNvPicPr>
          <p:nvPr/>
        </p:nvPicPr>
        <p:blipFill>
          <a:blip r:embed="rId20"/>
          <a:srcRect l="39727" t="2222" r="41328" b="66203"/>
          <a:stretch>
            <a:fillRect/>
          </a:stretch>
        </p:blipFill>
        <p:spPr>
          <a:xfrm>
            <a:off x="5700400" y="1309223"/>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1" name="Picture 40">
            <a:extLst>
              <a:ext uri="{FF2B5EF4-FFF2-40B4-BE49-F238E27FC236}">
                <a16:creationId xmlns:a16="http://schemas.microsoft.com/office/drawing/2014/main" id="{73DA55BF-4BFD-4AB4-BA78-82B5E5AE13FC}"/>
              </a:ext>
            </a:extLst>
          </p:cNvPr>
          <p:cNvPicPr>
            <a:picLocks noChangeAspect="1"/>
          </p:cNvPicPr>
          <p:nvPr/>
        </p:nvPicPr>
        <p:blipFill>
          <a:blip r:embed="rId20"/>
          <a:srcRect l="58901" t="2222" r="22154" b="66203"/>
          <a:stretch>
            <a:fillRect/>
          </a:stretch>
        </p:blipFill>
        <p:spPr>
          <a:xfrm>
            <a:off x="7717024" y="1299642"/>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2" name="Picture 41">
            <a:extLst>
              <a:ext uri="{FF2B5EF4-FFF2-40B4-BE49-F238E27FC236}">
                <a16:creationId xmlns:a16="http://schemas.microsoft.com/office/drawing/2014/main" id="{FC949D6A-F796-46AC-8ED4-9A62A63BED62}"/>
              </a:ext>
            </a:extLst>
          </p:cNvPr>
          <p:cNvPicPr>
            <a:picLocks noChangeAspect="1"/>
          </p:cNvPicPr>
          <p:nvPr/>
        </p:nvPicPr>
        <p:blipFill>
          <a:blip r:embed="rId20"/>
          <a:srcRect l="78075" t="2222" r="2980" b="66203"/>
          <a:stretch>
            <a:fillRect/>
          </a:stretch>
        </p:blipFill>
        <p:spPr>
          <a:xfrm>
            <a:off x="9727227" y="1299642"/>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4" name="Picture 43">
            <a:extLst>
              <a:ext uri="{FF2B5EF4-FFF2-40B4-BE49-F238E27FC236}">
                <a16:creationId xmlns:a16="http://schemas.microsoft.com/office/drawing/2014/main" id="{48563015-C1B7-4A97-BBF3-A730991F6B85}"/>
              </a:ext>
            </a:extLst>
          </p:cNvPr>
          <p:cNvPicPr>
            <a:picLocks noChangeAspect="1"/>
          </p:cNvPicPr>
          <p:nvPr/>
        </p:nvPicPr>
        <p:blipFill>
          <a:blip r:embed="rId20"/>
          <a:srcRect l="20554" t="34212" r="60501" b="34212"/>
          <a:stretch>
            <a:fillRect/>
          </a:stretch>
        </p:blipFill>
        <p:spPr>
          <a:xfrm>
            <a:off x="3694086" y="3117918"/>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5" name="Picture 44">
            <a:extLst>
              <a:ext uri="{FF2B5EF4-FFF2-40B4-BE49-F238E27FC236}">
                <a16:creationId xmlns:a16="http://schemas.microsoft.com/office/drawing/2014/main" id="{39A29DF0-BF54-4759-ADC9-6491B9359B1E}"/>
              </a:ext>
            </a:extLst>
          </p:cNvPr>
          <p:cNvPicPr>
            <a:picLocks noChangeAspect="1"/>
          </p:cNvPicPr>
          <p:nvPr/>
        </p:nvPicPr>
        <p:blipFill>
          <a:blip r:embed="rId20"/>
          <a:srcRect l="39727" t="34212" r="41328" b="34212"/>
          <a:stretch>
            <a:fillRect/>
          </a:stretch>
        </p:blipFill>
        <p:spPr>
          <a:xfrm>
            <a:off x="5704050" y="3142467"/>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6" name="Picture 45">
            <a:extLst>
              <a:ext uri="{FF2B5EF4-FFF2-40B4-BE49-F238E27FC236}">
                <a16:creationId xmlns:a16="http://schemas.microsoft.com/office/drawing/2014/main" id="{0E26B44B-311F-4240-AEFB-AFD67C925C7A}"/>
              </a:ext>
            </a:extLst>
          </p:cNvPr>
          <p:cNvPicPr>
            <a:picLocks noChangeAspect="1"/>
          </p:cNvPicPr>
          <p:nvPr/>
        </p:nvPicPr>
        <p:blipFill>
          <a:blip r:embed="rId20"/>
          <a:srcRect l="58901" t="34212" r="22154" b="34212"/>
          <a:stretch>
            <a:fillRect/>
          </a:stretch>
        </p:blipFill>
        <p:spPr>
          <a:xfrm>
            <a:off x="7714013" y="3135417"/>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7" name="Picture 46">
            <a:extLst>
              <a:ext uri="{FF2B5EF4-FFF2-40B4-BE49-F238E27FC236}">
                <a16:creationId xmlns:a16="http://schemas.microsoft.com/office/drawing/2014/main" id="{975D0D1A-3428-4059-A79C-DA702D63F646}"/>
              </a:ext>
            </a:extLst>
          </p:cNvPr>
          <p:cNvPicPr>
            <a:picLocks noChangeAspect="1"/>
          </p:cNvPicPr>
          <p:nvPr/>
        </p:nvPicPr>
        <p:blipFill>
          <a:blip r:embed="rId20"/>
          <a:srcRect l="78075" t="34212" r="2980" b="34212"/>
          <a:stretch>
            <a:fillRect/>
          </a:stretch>
        </p:blipFill>
        <p:spPr>
          <a:xfrm>
            <a:off x="9728904" y="3138023"/>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8" name="Picture 47">
            <a:extLst>
              <a:ext uri="{FF2B5EF4-FFF2-40B4-BE49-F238E27FC236}">
                <a16:creationId xmlns:a16="http://schemas.microsoft.com/office/drawing/2014/main" id="{AC7CFE7F-4514-4D3E-9735-4B88F3C59667}"/>
              </a:ext>
            </a:extLst>
          </p:cNvPr>
          <p:cNvPicPr>
            <a:picLocks noChangeAspect="1"/>
          </p:cNvPicPr>
          <p:nvPr/>
        </p:nvPicPr>
        <p:blipFill>
          <a:blip r:embed="rId20"/>
          <a:srcRect l="1494" t="66203" r="79561" b="2222"/>
          <a:stretch>
            <a:fillRect/>
          </a:stretch>
        </p:blipFill>
        <p:spPr>
          <a:xfrm>
            <a:off x="1694987" y="4960947"/>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9" name="Picture 48">
            <a:extLst>
              <a:ext uri="{FF2B5EF4-FFF2-40B4-BE49-F238E27FC236}">
                <a16:creationId xmlns:a16="http://schemas.microsoft.com/office/drawing/2014/main" id="{8C149198-D3A9-4B2B-A803-61B97CE8E318}"/>
              </a:ext>
            </a:extLst>
          </p:cNvPr>
          <p:cNvPicPr>
            <a:picLocks noChangeAspect="1"/>
          </p:cNvPicPr>
          <p:nvPr/>
        </p:nvPicPr>
        <p:blipFill>
          <a:blip r:embed="rId20"/>
          <a:srcRect l="20554" t="66203" r="60501" b="2222"/>
          <a:stretch>
            <a:fillRect/>
          </a:stretch>
        </p:blipFill>
        <p:spPr>
          <a:xfrm>
            <a:off x="3696338" y="4960947"/>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50" name="Picture 49">
            <a:extLst>
              <a:ext uri="{FF2B5EF4-FFF2-40B4-BE49-F238E27FC236}">
                <a16:creationId xmlns:a16="http://schemas.microsoft.com/office/drawing/2014/main" id="{BF3C84E5-E5F4-49D0-9A04-5D1B69F23347}"/>
              </a:ext>
            </a:extLst>
          </p:cNvPr>
          <p:cNvPicPr>
            <a:picLocks noChangeAspect="1"/>
          </p:cNvPicPr>
          <p:nvPr/>
        </p:nvPicPr>
        <p:blipFill>
          <a:blip r:embed="rId20"/>
          <a:srcRect l="39727" t="66203" r="41328" b="2222"/>
          <a:stretch>
            <a:fillRect/>
          </a:stretch>
        </p:blipFill>
        <p:spPr>
          <a:xfrm>
            <a:off x="5712713" y="4963679"/>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51" name="Picture 50">
            <a:extLst>
              <a:ext uri="{FF2B5EF4-FFF2-40B4-BE49-F238E27FC236}">
                <a16:creationId xmlns:a16="http://schemas.microsoft.com/office/drawing/2014/main" id="{FBAD28B5-80F9-45A4-91F9-C020373BE57F}"/>
              </a:ext>
            </a:extLst>
          </p:cNvPr>
          <p:cNvPicPr>
            <a:picLocks noChangeAspect="1"/>
          </p:cNvPicPr>
          <p:nvPr/>
        </p:nvPicPr>
        <p:blipFill>
          <a:blip r:embed="rId20"/>
          <a:srcRect l="58901" t="66203" r="22154" b="2222"/>
          <a:stretch>
            <a:fillRect/>
          </a:stretch>
        </p:blipFill>
        <p:spPr>
          <a:xfrm>
            <a:off x="7714064" y="4976359"/>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52" name="Picture 51">
            <a:extLst>
              <a:ext uri="{FF2B5EF4-FFF2-40B4-BE49-F238E27FC236}">
                <a16:creationId xmlns:a16="http://schemas.microsoft.com/office/drawing/2014/main" id="{D163C36E-64D6-4B98-8B8B-2BB3B82BC0EE}"/>
              </a:ext>
            </a:extLst>
          </p:cNvPr>
          <p:cNvPicPr>
            <a:picLocks noChangeAspect="1"/>
          </p:cNvPicPr>
          <p:nvPr/>
        </p:nvPicPr>
        <p:blipFill>
          <a:blip r:embed="rId20"/>
          <a:srcRect l="78075" t="66203" r="2980" b="2222"/>
          <a:stretch>
            <a:fillRect/>
          </a:stretch>
        </p:blipFill>
        <p:spPr>
          <a:xfrm>
            <a:off x="9730439" y="4976359"/>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3" name="Picture 42">
            <a:extLst>
              <a:ext uri="{FF2B5EF4-FFF2-40B4-BE49-F238E27FC236}">
                <a16:creationId xmlns:a16="http://schemas.microsoft.com/office/drawing/2014/main" id="{06772333-6037-439B-B966-9A097BF7DA1B}"/>
              </a:ext>
            </a:extLst>
          </p:cNvPr>
          <p:cNvPicPr>
            <a:picLocks noChangeAspect="1"/>
          </p:cNvPicPr>
          <p:nvPr/>
        </p:nvPicPr>
        <p:blipFill>
          <a:blip r:embed="rId20"/>
          <a:srcRect l="1380" t="34212" r="79675" b="34212"/>
          <a:stretch>
            <a:fillRect/>
          </a:stretch>
        </p:blipFill>
        <p:spPr>
          <a:xfrm>
            <a:off x="1697928" y="3118860"/>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sp>
        <p:nvSpPr>
          <p:cNvPr id="67" name="TextBox 66">
            <a:extLst>
              <a:ext uri="{FF2B5EF4-FFF2-40B4-BE49-F238E27FC236}">
                <a16:creationId xmlns:a16="http://schemas.microsoft.com/office/drawing/2014/main" id="{2F30A6F8-230D-4933-8DF7-F8297CF0E11A}"/>
              </a:ext>
            </a:extLst>
          </p:cNvPr>
          <p:cNvSpPr txBox="1"/>
          <p:nvPr/>
        </p:nvSpPr>
        <p:spPr>
          <a:xfrm>
            <a:off x="9699274" y="872774"/>
            <a:ext cx="249272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live (in a town)</a:t>
            </a:r>
          </a:p>
        </p:txBody>
      </p:sp>
    </p:spTree>
    <p:extLst>
      <p:ext uri="{BB962C8B-B14F-4D97-AF65-F5344CB8AC3E}">
        <p14:creationId xmlns:p14="http://schemas.microsoft.com/office/powerpoint/2010/main" val="13984669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3_1.wav"/>
                                        </p:tgtEl>
                                      </p:cMediaNode>
                                    </p:audio>
                                  </p:subTnLst>
                                </p:cTn>
                              </p:par>
                            </p:childTnLst>
                          </p:cTn>
                        </p:par>
                      </p:childTnLst>
                    </p:cTn>
                  </p:par>
                </p:childTnLst>
              </p:cTn>
              <p:nextCondLst>
                <p:cond evt="onClick" delay="0">
                  <p:tgtEl>
                    <p:spTgt spid="38"/>
                  </p:tgtEl>
                </p:cond>
              </p:nextCondLst>
            </p:seq>
            <p:seq concurrent="1" nextAc="seek">
              <p:cTn id="8" restart="whenNotActive" fill="hold" evtFilter="cancelBubble" nodeType="interactiveSeq">
                <p:stCondLst>
                  <p:cond evt="onClick" delay="0">
                    <p:tgtEl>
                      <p:spTgt spid="39"/>
                    </p:tgtEl>
                  </p:cond>
                </p:stCondLst>
                <p:endSync evt="end" delay="0">
                  <p:rtn val="all"/>
                </p:endSync>
                <p:childTnLst>
                  <p:par>
                    <p:cTn id="9" fill="hold">
                      <p:stCondLst>
                        <p:cond delay="0"/>
                      </p:stCondLst>
                      <p:childTnLst>
                        <p:par>
                          <p:cTn id="10" fill="hold">
                            <p:stCondLst>
                              <p:cond delay="0"/>
                            </p:stCondLst>
                            <p:childTnLst>
                              <p:par>
                                <p:cTn id="11" presetID="9" presetClass="exit" presetSubtype="0" fill="hold" nodeType="clickEffect">
                                  <p:stCondLst>
                                    <p:cond delay="0"/>
                                  </p:stCondLst>
                                  <p:childTnLst>
                                    <p:animEffect transition="out" filter="dissolve">
                                      <p:cBhvr>
                                        <p:cTn id="12" dur="500"/>
                                        <p:tgtEl>
                                          <p:spTgt spid="39"/>
                                        </p:tgtEl>
                                      </p:cBhvr>
                                    </p:animEffect>
                                    <p:set>
                                      <p:cBhvr>
                                        <p:cTn id="13" dur="1" fill="hold">
                                          <p:stCondLst>
                                            <p:cond delay="499"/>
                                          </p:stCondLst>
                                        </p:cTn>
                                        <p:tgtEl>
                                          <p:spTgt spid="39"/>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3_4.wav"/>
                                        </p:tgtEl>
                                      </p:cMediaNode>
                                    </p:audio>
                                  </p:subTnLst>
                                </p:cTn>
                              </p:par>
                            </p:childTnLst>
                          </p:cTn>
                        </p:par>
                      </p:childTnLst>
                    </p:cTn>
                  </p:par>
                </p:childTnLst>
              </p:cTn>
              <p:nextCondLst>
                <p:cond evt="onClick" delay="0">
                  <p:tgtEl>
                    <p:spTgt spid="39"/>
                  </p:tgtEl>
                </p:cond>
              </p:nextCondLst>
            </p:seq>
            <p:seq concurrent="1" nextAc="seek">
              <p:cTn id="14" restart="whenNotActive" fill="hold" evtFilter="cancelBubble" nodeType="interactiveSeq">
                <p:stCondLst>
                  <p:cond evt="onClick" delay="0">
                    <p:tgtEl>
                      <p:spTgt spid="40"/>
                    </p:tgtEl>
                  </p:cond>
                </p:stCondLst>
                <p:endSync evt="end" delay="0">
                  <p:rtn val="all"/>
                </p:endSync>
                <p:childTnLst>
                  <p:par>
                    <p:cTn id="15" fill="hold">
                      <p:stCondLst>
                        <p:cond delay="0"/>
                      </p:stCondLst>
                      <p:childTnLst>
                        <p:par>
                          <p:cTn id="16" fill="hold">
                            <p:stCondLst>
                              <p:cond delay="0"/>
                            </p:stCondLst>
                            <p:childTnLst>
                              <p:par>
                                <p:cTn id="17" presetID="9" presetClass="exit" presetSubtype="0" fill="hold" nodeType="clickEffect">
                                  <p:stCondLst>
                                    <p:cond delay="0"/>
                                  </p:stCondLst>
                                  <p:childTnLst>
                                    <p:animEffect transition="out" filter="dissolve">
                                      <p:cBhvr>
                                        <p:cTn id="18" dur="500"/>
                                        <p:tgtEl>
                                          <p:spTgt spid="40"/>
                                        </p:tgtEl>
                                      </p:cBhvr>
                                    </p:animEffect>
                                    <p:set>
                                      <p:cBhvr>
                                        <p:cTn id="19" dur="1" fill="hold">
                                          <p:stCondLst>
                                            <p:cond delay="499"/>
                                          </p:stCondLst>
                                        </p:cTn>
                                        <p:tgtEl>
                                          <p:spTgt spid="40"/>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3_7.wav"/>
                                        </p:tgtEl>
                                      </p:cMediaNode>
                                    </p:audio>
                                  </p:subTnLst>
                                </p:cTn>
                              </p:par>
                            </p:childTnLst>
                          </p:cTn>
                        </p:par>
                      </p:childTnLst>
                    </p:cTn>
                  </p:par>
                </p:childTnLst>
              </p:cTn>
              <p:nextCondLst>
                <p:cond evt="onClick" delay="0">
                  <p:tgtEl>
                    <p:spTgt spid="40"/>
                  </p:tgtEl>
                </p:cond>
              </p:nextCondLst>
            </p:seq>
            <p:seq concurrent="1" nextAc="seek">
              <p:cTn id="20" restart="whenNotActive" fill="hold" evtFilter="cancelBubble" nodeType="interactiveSeq">
                <p:stCondLst>
                  <p:cond evt="onClick" delay="0">
                    <p:tgtEl>
                      <p:spTgt spid="41"/>
                    </p:tgtEl>
                  </p:cond>
                </p:stCondLst>
                <p:endSync evt="end" delay="0">
                  <p:rtn val="all"/>
                </p:endSync>
                <p:childTnLst>
                  <p:par>
                    <p:cTn id="21" fill="hold">
                      <p:stCondLst>
                        <p:cond delay="0"/>
                      </p:stCondLst>
                      <p:childTnLst>
                        <p:par>
                          <p:cTn id="22" fill="hold">
                            <p:stCondLst>
                              <p:cond delay="0"/>
                            </p:stCondLst>
                            <p:childTnLst>
                              <p:par>
                                <p:cTn id="23" presetID="9" presetClass="exit" presetSubtype="0" fill="hold" nodeType="clickEffect">
                                  <p:stCondLst>
                                    <p:cond delay="0"/>
                                  </p:stCondLst>
                                  <p:childTnLst>
                                    <p:animEffect transition="out" filter="dissolve">
                                      <p:cBhvr>
                                        <p:cTn id="24" dur="500"/>
                                        <p:tgtEl>
                                          <p:spTgt spid="41"/>
                                        </p:tgtEl>
                                      </p:cBhvr>
                                    </p:animEffect>
                                    <p:set>
                                      <p:cBhvr>
                                        <p:cTn id="25" dur="1" fill="hold">
                                          <p:stCondLst>
                                            <p:cond delay="499"/>
                                          </p:stCondLst>
                                        </p:cTn>
                                        <p:tgtEl>
                                          <p:spTgt spid="41"/>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6" name="3_10.wav"/>
                                        </p:tgtEl>
                                      </p:cMediaNode>
                                    </p:audio>
                                  </p:subTnLst>
                                </p:cTn>
                              </p:par>
                            </p:childTnLst>
                          </p:cTn>
                        </p:par>
                      </p:childTnLst>
                    </p:cTn>
                  </p:par>
                </p:childTnLst>
              </p:cTn>
              <p:nextCondLst>
                <p:cond evt="onClick" delay="0">
                  <p:tgtEl>
                    <p:spTgt spid="41"/>
                  </p:tgtEl>
                </p:cond>
              </p:nextCondLst>
            </p:seq>
            <p:seq concurrent="1" nextAc="seek">
              <p:cTn id="26" restart="whenNotActive" fill="hold" evtFilter="cancelBubble" nodeType="interactiveSeq">
                <p:stCondLst>
                  <p:cond evt="onClick" delay="0">
                    <p:tgtEl>
                      <p:spTgt spid="42"/>
                    </p:tgtEl>
                  </p:cond>
                </p:stCondLst>
                <p:endSync evt="end" delay="0">
                  <p:rtn val="all"/>
                </p:endSync>
                <p:childTnLst>
                  <p:par>
                    <p:cTn id="27" fill="hold">
                      <p:stCondLst>
                        <p:cond delay="0"/>
                      </p:stCondLst>
                      <p:childTnLst>
                        <p:par>
                          <p:cTn id="28" fill="hold">
                            <p:stCondLst>
                              <p:cond delay="0"/>
                            </p:stCondLst>
                            <p:childTnLst>
                              <p:par>
                                <p:cTn id="29" presetID="9" presetClass="exit" presetSubtype="0" fill="hold" nodeType="clickEffect">
                                  <p:stCondLst>
                                    <p:cond delay="0"/>
                                  </p:stCondLst>
                                  <p:childTnLst>
                                    <p:animEffect transition="out" filter="dissolve">
                                      <p:cBhvr>
                                        <p:cTn id="30" dur="500"/>
                                        <p:tgtEl>
                                          <p:spTgt spid="42"/>
                                        </p:tgtEl>
                                      </p:cBhvr>
                                    </p:animEffect>
                                    <p:set>
                                      <p:cBhvr>
                                        <p:cTn id="31"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7" name="3_13.wav"/>
                                        </p:tgtEl>
                                      </p:cMediaNode>
                                    </p:audio>
                                  </p:subTnLst>
                                </p:cTn>
                              </p:par>
                            </p:childTnLst>
                          </p:cTn>
                        </p:par>
                      </p:childTnLst>
                    </p:cTn>
                  </p:par>
                </p:childTnLst>
              </p:cTn>
              <p:nextCondLst>
                <p:cond evt="onClick" delay="0">
                  <p:tgtEl>
                    <p:spTgt spid="42"/>
                  </p:tgtEl>
                </p:cond>
              </p:nextCondLst>
            </p:seq>
            <p:seq concurrent="1" nextAc="seek">
              <p:cTn id="32" restart="whenNotActive" fill="hold" evtFilter="cancelBubble" nodeType="interactiveSeq">
                <p:stCondLst>
                  <p:cond evt="onClick" delay="0">
                    <p:tgtEl>
                      <p:spTgt spid="43"/>
                    </p:tgtEl>
                  </p:cond>
                </p:stCondLst>
                <p:endSync evt="end" delay="0">
                  <p:rtn val="all"/>
                </p:endSync>
                <p:childTnLst>
                  <p:par>
                    <p:cTn id="33" fill="hold">
                      <p:stCondLst>
                        <p:cond delay="0"/>
                      </p:stCondLst>
                      <p:childTnLst>
                        <p:par>
                          <p:cTn id="34" fill="hold">
                            <p:stCondLst>
                              <p:cond delay="0"/>
                            </p:stCondLst>
                            <p:childTnLst>
                              <p:par>
                                <p:cTn id="35" presetID="9" presetClass="exit" presetSubtype="0" fill="hold" nodeType="clickEffect">
                                  <p:stCondLst>
                                    <p:cond delay="0"/>
                                  </p:stCondLst>
                                  <p:childTnLst>
                                    <p:animEffect transition="out" filter="dissolve">
                                      <p:cBhvr>
                                        <p:cTn id="36" dur="500"/>
                                        <p:tgtEl>
                                          <p:spTgt spid="43"/>
                                        </p:tgtEl>
                                      </p:cBhvr>
                                    </p:animEffect>
                                    <p:set>
                                      <p:cBhvr>
                                        <p:cTn id="37"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8" name="3_2.wav"/>
                                        </p:tgtEl>
                                      </p:cMediaNode>
                                    </p:audio>
                                  </p:subTnLst>
                                </p:cTn>
                              </p:par>
                            </p:childTnLst>
                          </p:cTn>
                        </p:par>
                      </p:childTnLst>
                    </p:cTn>
                  </p:par>
                </p:childTnLst>
              </p:cTn>
              <p:nextCondLst>
                <p:cond evt="onClick" delay="0">
                  <p:tgtEl>
                    <p:spTgt spid="43"/>
                  </p:tgtEl>
                </p:cond>
              </p:nextCondLst>
            </p:seq>
            <p:seq concurrent="1" nextAc="seek">
              <p:cTn id="38" restart="whenNotActive" fill="hold" evtFilter="cancelBubble" nodeType="interactiveSeq">
                <p:stCondLst>
                  <p:cond evt="onClick" delay="0">
                    <p:tgtEl>
                      <p:spTgt spid="44"/>
                    </p:tgtEl>
                  </p:cond>
                </p:stCondLst>
                <p:endSync evt="end" delay="0">
                  <p:rtn val="all"/>
                </p:endSync>
                <p:childTnLst>
                  <p:par>
                    <p:cTn id="39" fill="hold">
                      <p:stCondLst>
                        <p:cond delay="0"/>
                      </p:stCondLst>
                      <p:childTnLst>
                        <p:par>
                          <p:cTn id="40" fill="hold">
                            <p:stCondLst>
                              <p:cond delay="0"/>
                            </p:stCondLst>
                            <p:childTnLst>
                              <p:par>
                                <p:cTn id="41" presetID="9" presetClass="exit" presetSubtype="0" fill="hold" nodeType="clickEffect">
                                  <p:stCondLst>
                                    <p:cond delay="0"/>
                                  </p:stCondLst>
                                  <p:childTnLst>
                                    <p:animEffect transition="out" filter="dissolve">
                                      <p:cBhvr>
                                        <p:cTn id="42" dur="500"/>
                                        <p:tgtEl>
                                          <p:spTgt spid="44"/>
                                        </p:tgtEl>
                                      </p:cBhvr>
                                    </p:animEffect>
                                    <p:set>
                                      <p:cBhvr>
                                        <p:cTn id="43"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9" name="3_5.wav"/>
                                        </p:tgtEl>
                                      </p:cMediaNode>
                                    </p:audio>
                                  </p:subTnLst>
                                </p:cTn>
                              </p:par>
                            </p:childTnLst>
                          </p:cTn>
                        </p:par>
                      </p:childTnLst>
                    </p:cTn>
                  </p:par>
                </p:childTnLst>
              </p:cTn>
              <p:nextCondLst>
                <p:cond evt="onClick" delay="0">
                  <p:tgtEl>
                    <p:spTgt spid="44"/>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9" presetClass="exit" presetSubtype="0" fill="hold" nodeType="clickEffect">
                                  <p:stCondLst>
                                    <p:cond delay="0"/>
                                  </p:stCondLst>
                                  <p:childTnLst>
                                    <p:animEffect transition="out" filter="dissolve">
                                      <p:cBhvr>
                                        <p:cTn id="48" dur="500"/>
                                        <p:tgtEl>
                                          <p:spTgt spid="45"/>
                                        </p:tgtEl>
                                      </p:cBhvr>
                                    </p:animEffect>
                                    <p:set>
                                      <p:cBhvr>
                                        <p:cTn id="49"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10" name="3_8.wav"/>
                                        </p:tgtEl>
                                      </p:cMediaNode>
                                    </p:audio>
                                  </p:subTnLst>
                                </p:cTn>
                              </p:par>
                            </p:childTnLst>
                          </p:cTn>
                        </p:par>
                      </p:childTnLst>
                    </p:cTn>
                  </p:par>
                </p:childTnLst>
              </p:cTn>
              <p:nextCondLst>
                <p:cond evt="onClick" delay="0">
                  <p:tgtEl>
                    <p:spTgt spid="45"/>
                  </p:tgtEl>
                </p:cond>
              </p:nextCondLst>
            </p:seq>
            <p:seq concurrent="1" nextAc="seek">
              <p:cTn id="50" restart="whenNotActive" fill="hold" evtFilter="cancelBubble" nodeType="interactiveSeq">
                <p:stCondLst>
                  <p:cond evt="onClick" delay="0">
                    <p:tgtEl>
                      <p:spTgt spid="46"/>
                    </p:tgtEl>
                  </p:cond>
                </p:stCondLst>
                <p:endSync evt="end" delay="0">
                  <p:rtn val="all"/>
                </p:endSync>
                <p:childTnLst>
                  <p:par>
                    <p:cTn id="51" fill="hold">
                      <p:stCondLst>
                        <p:cond delay="0"/>
                      </p:stCondLst>
                      <p:childTnLst>
                        <p:par>
                          <p:cTn id="52" fill="hold">
                            <p:stCondLst>
                              <p:cond delay="0"/>
                            </p:stCondLst>
                            <p:childTnLst>
                              <p:par>
                                <p:cTn id="53" presetID="9" presetClass="exit" presetSubtype="0" fill="hold" nodeType="clickEffect">
                                  <p:stCondLst>
                                    <p:cond delay="0"/>
                                  </p:stCondLst>
                                  <p:childTnLst>
                                    <p:animEffect transition="out" filter="dissolve">
                                      <p:cBhvr>
                                        <p:cTn id="54" dur="500"/>
                                        <p:tgtEl>
                                          <p:spTgt spid="46"/>
                                        </p:tgtEl>
                                      </p:cBhvr>
                                    </p:animEffect>
                                    <p:set>
                                      <p:cBhvr>
                                        <p:cTn id="55"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11" name="3_11.wav"/>
                                        </p:tgtEl>
                                      </p:cMediaNode>
                                    </p:audio>
                                  </p:subTnLst>
                                </p:cTn>
                              </p:par>
                            </p:childTnLst>
                          </p:cTn>
                        </p:par>
                      </p:childTnLst>
                    </p:cTn>
                  </p:par>
                </p:childTnLst>
              </p:cTn>
              <p:nextCondLst>
                <p:cond evt="onClick" delay="0">
                  <p:tgtEl>
                    <p:spTgt spid="46"/>
                  </p:tgtEl>
                </p:cond>
              </p:nextCondLst>
            </p:seq>
            <p:seq concurrent="1" nextAc="seek">
              <p:cTn id="56" restart="whenNotActive" fill="hold" evtFilter="cancelBubble" nodeType="interactiveSeq">
                <p:stCondLst>
                  <p:cond evt="onClick" delay="0">
                    <p:tgtEl>
                      <p:spTgt spid="47"/>
                    </p:tgtEl>
                  </p:cond>
                </p:stCondLst>
                <p:endSync evt="end" delay="0">
                  <p:rtn val="all"/>
                </p:endSync>
                <p:childTnLst>
                  <p:par>
                    <p:cTn id="57" fill="hold">
                      <p:stCondLst>
                        <p:cond delay="0"/>
                      </p:stCondLst>
                      <p:childTnLst>
                        <p:par>
                          <p:cTn id="58" fill="hold">
                            <p:stCondLst>
                              <p:cond delay="0"/>
                            </p:stCondLst>
                            <p:childTnLst>
                              <p:par>
                                <p:cTn id="59" presetID="9" presetClass="exit" presetSubtype="0" fill="hold" nodeType="clickEffect">
                                  <p:stCondLst>
                                    <p:cond delay="0"/>
                                  </p:stCondLst>
                                  <p:childTnLst>
                                    <p:animEffect transition="out" filter="dissolve">
                                      <p:cBhvr>
                                        <p:cTn id="60" dur="500"/>
                                        <p:tgtEl>
                                          <p:spTgt spid="47"/>
                                        </p:tgtEl>
                                      </p:cBhvr>
                                    </p:animEffect>
                                    <p:set>
                                      <p:cBhvr>
                                        <p:cTn id="61"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12" name="3_14.wav"/>
                                        </p:tgtEl>
                                      </p:cMediaNode>
                                    </p:audio>
                                  </p:subTnLst>
                                </p:cTn>
                              </p:par>
                            </p:childTnLst>
                          </p:cTn>
                        </p:par>
                      </p:childTnLst>
                    </p:cTn>
                  </p:par>
                </p:childTnLst>
              </p:cTn>
              <p:nextCondLst>
                <p:cond evt="onClick" delay="0">
                  <p:tgtEl>
                    <p:spTgt spid="47"/>
                  </p:tgtEl>
                </p:cond>
              </p:nextCondLst>
            </p:seq>
            <p:seq concurrent="1" nextAc="seek">
              <p:cTn id="62" restart="whenNotActive" fill="hold" evtFilter="cancelBubble" nodeType="interactiveSeq">
                <p:stCondLst>
                  <p:cond evt="onClick" delay="0">
                    <p:tgtEl>
                      <p:spTgt spid="52"/>
                    </p:tgtEl>
                  </p:cond>
                </p:stCondLst>
                <p:endSync evt="end" delay="0">
                  <p:rtn val="all"/>
                </p:endSync>
                <p:childTnLst>
                  <p:par>
                    <p:cTn id="63" fill="hold">
                      <p:stCondLst>
                        <p:cond delay="0"/>
                      </p:stCondLst>
                      <p:childTnLst>
                        <p:par>
                          <p:cTn id="64" fill="hold">
                            <p:stCondLst>
                              <p:cond delay="0"/>
                            </p:stCondLst>
                            <p:childTnLst>
                              <p:par>
                                <p:cTn id="65" presetID="9" presetClass="exit" presetSubtype="0" fill="hold" nodeType="clickEffect">
                                  <p:stCondLst>
                                    <p:cond delay="0"/>
                                  </p:stCondLst>
                                  <p:childTnLst>
                                    <p:animEffect transition="out" filter="dissolve">
                                      <p:cBhvr>
                                        <p:cTn id="66" dur="500"/>
                                        <p:tgtEl>
                                          <p:spTgt spid="52"/>
                                        </p:tgtEl>
                                      </p:cBhvr>
                                    </p:animEffect>
                                    <p:set>
                                      <p:cBhvr>
                                        <p:cTn id="67"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13" name="3_15.wav"/>
                                        </p:tgtEl>
                                      </p:cMediaNode>
                                    </p:audio>
                                  </p:subTnLst>
                                </p:cTn>
                              </p:par>
                            </p:childTnLst>
                          </p:cTn>
                        </p:par>
                      </p:childTnLst>
                    </p:cTn>
                  </p:par>
                </p:childTnLst>
              </p:cTn>
              <p:nextCondLst>
                <p:cond evt="onClick" delay="0">
                  <p:tgtEl>
                    <p:spTgt spid="52"/>
                  </p:tgtEl>
                </p:cond>
              </p:nextCondLst>
            </p:seq>
            <p:seq concurrent="1" nextAc="seek">
              <p:cTn id="68" restart="whenNotActive" fill="hold" evtFilter="cancelBubble" nodeType="interactiveSeq">
                <p:stCondLst>
                  <p:cond evt="onClick" delay="0">
                    <p:tgtEl>
                      <p:spTgt spid="51"/>
                    </p:tgtEl>
                  </p:cond>
                </p:stCondLst>
                <p:endSync evt="end" delay="0">
                  <p:rtn val="all"/>
                </p:endSync>
                <p:childTnLst>
                  <p:par>
                    <p:cTn id="69" fill="hold">
                      <p:stCondLst>
                        <p:cond delay="0"/>
                      </p:stCondLst>
                      <p:childTnLst>
                        <p:par>
                          <p:cTn id="70" fill="hold">
                            <p:stCondLst>
                              <p:cond delay="0"/>
                            </p:stCondLst>
                            <p:childTnLst>
                              <p:par>
                                <p:cTn id="71" presetID="9" presetClass="exit" presetSubtype="0" fill="hold" nodeType="clickEffect">
                                  <p:stCondLst>
                                    <p:cond delay="0"/>
                                  </p:stCondLst>
                                  <p:childTnLst>
                                    <p:animEffect transition="out" filter="dissolve">
                                      <p:cBhvr>
                                        <p:cTn id="72" dur="500"/>
                                        <p:tgtEl>
                                          <p:spTgt spid="51"/>
                                        </p:tgtEl>
                                      </p:cBhvr>
                                    </p:animEffect>
                                    <p:set>
                                      <p:cBhvr>
                                        <p:cTn id="73"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14" name="3_12.wav"/>
                                        </p:tgtEl>
                                      </p:cMediaNode>
                                    </p:audio>
                                  </p:subTnLst>
                                </p:cTn>
                              </p:par>
                            </p:childTnLst>
                          </p:cTn>
                        </p:par>
                      </p:childTnLst>
                    </p:cTn>
                  </p:par>
                </p:childTnLst>
              </p:cTn>
              <p:nextCondLst>
                <p:cond evt="onClick" delay="0">
                  <p:tgtEl>
                    <p:spTgt spid="51"/>
                  </p:tgtEl>
                </p:cond>
              </p:nextCondLst>
            </p:seq>
            <p:seq concurrent="1" nextAc="seek">
              <p:cTn id="74" restart="whenNotActive" fill="hold" evtFilter="cancelBubble" nodeType="interactiveSeq">
                <p:stCondLst>
                  <p:cond evt="onClick" delay="0">
                    <p:tgtEl>
                      <p:spTgt spid="50"/>
                    </p:tgtEl>
                  </p:cond>
                </p:stCondLst>
                <p:endSync evt="end" delay="0">
                  <p:rtn val="all"/>
                </p:endSync>
                <p:childTnLst>
                  <p:par>
                    <p:cTn id="75" fill="hold">
                      <p:stCondLst>
                        <p:cond delay="0"/>
                      </p:stCondLst>
                      <p:childTnLst>
                        <p:par>
                          <p:cTn id="76" fill="hold">
                            <p:stCondLst>
                              <p:cond delay="0"/>
                            </p:stCondLst>
                            <p:childTnLst>
                              <p:par>
                                <p:cTn id="77" presetID="9" presetClass="exit" presetSubtype="0" fill="hold" nodeType="clickEffect">
                                  <p:stCondLst>
                                    <p:cond delay="0"/>
                                  </p:stCondLst>
                                  <p:childTnLst>
                                    <p:animEffect transition="out" filter="dissolve">
                                      <p:cBhvr>
                                        <p:cTn id="78" dur="500"/>
                                        <p:tgtEl>
                                          <p:spTgt spid="50"/>
                                        </p:tgtEl>
                                      </p:cBhvr>
                                    </p:animEffect>
                                    <p:set>
                                      <p:cBhvr>
                                        <p:cTn id="79"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15" name="3_9.wav"/>
                                        </p:tgtEl>
                                      </p:cMediaNode>
                                    </p:audio>
                                  </p:subTnLst>
                                </p:cTn>
                              </p:par>
                            </p:childTnLst>
                          </p:cTn>
                        </p:par>
                      </p:childTnLst>
                    </p:cTn>
                  </p:par>
                </p:childTnLst>
              </p:cTn>
              <p:nextCondLst>
                <p:cond evt="onClick" delay="0">
                  <p:tgtEl>
                    <p:spTgt spid="50"/>
                  </p:tgtEl>
                </p:cond>
              </p:nextCondLst>
            </p:seq>
            <p:seq concurrent="1" nextAc="seek">
              <p:cTn id="80" restart="whenNotActive" fill="hold" evtFilter="cancelBubble" nodeType="interactiveSeq">
                <p:stCondLst>
                  <p:cond evt="onClick" delay="0">
                    <p:tgtEl>
                      <p:spTgt spid="49"/>
                    </p:tgtEl>
                  </p:cond>
                </p:stCondLst>
                <p:endSync evt="end" delay="0">
                  <p:rtn val="all"/>
                </p:endSync>
                <p:childTnLst>
                  <p:par>
                    <p:cTn id="81" fill="hold">
                      <p:stCondLst>
                        <p:cond delay="0"/>
                      </p:stCondLst>
                      <p:childTnLst>
                        <p:par>
                          <p:cTn id="82" fill="hold">
                            <p:stCondLst>
                              <p:cond delay="0"/>
                            </p:stCondLst>
                            <p:childTnLst>
                              <p:par>
                                <p:cTn id="83" presetID="9" presetClass="exit" presetSubtype="0" fill="hold" nodeType="clickEffect">
                                  <p:stCondLst>
                                    <p:cond delay="0"/>
                                  </p:stCondLst>
                                  <p:childTnLst>
                                    <p:animEffect transition="out" filter="dissolve">
                                      <p:cBhvr>
                                        <p:cTn id="84" dur="500"/>
                                        <p:tgtEl>
                                          <p:spTgt spid="49"/>
                                        </p:tgtEl>
                                      </p:cBhvr>
                                    </p:animEffect>
                                    <p:set>
                                      <p:cBhvr>
                                        <p:cTn id="85"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16" name="3_6.wav"/>
                                        </p:tgtEl>
                                      </p:cMediaNode>
                                    </p:audio>
                                  </p:subTnLst>
                                </p:cTn>
                              </p:par>
                            </p:childTnLst>
                          </p:cTn>
                        </p:par>
                      </p:childTnLst>
                    </p:cTn>
                  </p:par>
                </p:childTnLst>
              </p:cTn>
              <p:nextCondLst>
                <p:cond evt="onClick" delay="0">
                  <p:tgtEl>
                    <p:spTgt spid="49"/>
                  </p:tgtEl>
                </p:cond>
              </p:nextCondLst>
            </p:seq>
            <p:seq concurrent="1" nextAc="seek">
              <p:cTn id="86" restart="whenNotActive" fill="hold" evtFilter="cancelBubble" nodeType="interactiveSeq">
                <p:stCondLst>
                  <p:cond evt="onClick" delay="0">
                    <p:tgtEl>
                      <p:spTgt spid="48"/>
                    </p:tgtEl>
                  </p:cond>
                </p:stCondLst>
                <p:endSync evt="end" delay="0">
                  <p:rtn val="all"/>
                </p:endSync>
                <p:childTnLst>
                  <p:par>
                    <p:cTn id="87" fill="hold">
                      <p:stCondLst>
                        <p:cond delay="0"/>
                      </p:stCondLst>
                      <p:childTnLst>
                        <p:par>
                          <p:cTn id="88" fill="hold">
                            <p:stCondLst>
                              <p:cond delay="0"/>
                            </p:stCondLst>
                            <p:childTnLst>
                              <p:par>
                                <p:cTn id="89" presetID="9" presetClass="exit" presetSubtype="0" fill="hold" nodeType="clickEffect">
                                  <p:stCondLst>
                                    <p:cond delay="0"/>
                                  </p:stCondLst>
                                  <p:childTnLst>
                                    <p:animEffect transition="out" filter="dissolve">
                                      <p:cBhvr>
                                        <p:cTn id="90" dur="500"/>
                                        <p:tgtEl>
                                          <p:spTgt spid="48"/>
                                        </p:tgtEl>
                                      </p:cBhvr>
                                    </p:animEffect>
                                    <p:set>
                                      <p:cBhvr>
                                        <p:cTn id="91"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17" name="3_3.wav"/>
                                        </p:tgtEl>
                                      </p:cMediaNode>
                                    </p:audio>
                                  </p:subTnLst>
                                </p:cTn>
                              </p:par>
                            </p:childTnLst>
                          </p:cTn>
                        </p:par>
                      </p:childTnLst>
                    </p:cTn>
                  </p:par>
                </p:childTnLst>
              </p:cTn>
              <p:nextCondLst>
                <p:cond evt="onClick" delay="0">
                  <p:tgtEl>
                    <p:spTgt spid="4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31" name="Picture 30" descr="A picture containing vector graphics&#10;&#10;Description automatically generated">
            <a:extLst>
              <a:ext uri="{FF2B5EF4-FFF2-40B4-BE49-F238E27FC236}">
                <a16:creationId xmlns:a16="http://schemas.microsoft.com/office/drawing/2014/main" id="{0ADB2C0C-71F4-4B65-A265-36F4FB12F95B}"/>
              </a:ext>
            </a:extLst>
          </p:cNvPr>
          <p:cNvPicPr>
            <a:picLocks noChangeAspect="1"/>
          </p:cNvPicPr>
          <p:nvPr/>
        </p:nvPicPr>
        <p:blipFill rotWithShape="1">
          <a:blip r:embed="rId18">
            <a:extLst>
              <a:ext uri="{28A0092B-C50C-407E-A947-70E740481C1C}">
                <a14:useLocalDpi xmlns:a14="http://schemas.microsoft.com/office/drawing/2010/main" val="0"/>
              </a:ext>
            </a:extLst>
          </a:blip>
          <a:srcRect t="-1" b="66350"/>
          <a:stretch/>
        </p:blipFill>
        <p:spPr>
          <a:xfrm>
            <a:off x="10216052" y="2092300"/>
            <a:ext cx="1049586" cy="990447"/>
          </a:xfrm>
          <a:prstGeom prst="rect">
            <a:avLst/>
          </a:prstGeom>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graphicFrame>
        <p:nvGraphicFramePr>
          <p:cNvPr id="56" name="Table 6">
            <a:extLst>
              <a:ext uri="{FF2B5EF4-FFF2-40B4-BE49-F238E27FC236}">
                <a16:creationId xmlns:a16="http://schemas.microsoft.com/office/drawing/2014/main" id="{DEB4A1CD-02FF-451C-840A-7A8FDCDB51E4}"/>
              </a:ext>
            </a:extLst>
          </p:cNvPr>
          <p:cNvGraphicFramePr>
            <a:graphicFrameLocks noGrp="1"/>
          </p:cNvGraphicFramePr>
          <p:nvPr/>
        </p:nvGraphicFramePr>
        <p:xfrm>
          <a:off x="218892" y="1397933"/>
          <a:ext cx="1387061" cy="5359419"/>
        </p:xfrm>
        <a:graphic>
          <a:graphicData uri="http://schemas.openxmlformats.org/drawingml/2006/table">
            <a:tbl>
              <a:tblPr firstRow="1" bandRow="1"/>
              <a:tblGrid>
                <a:gridCol w="1387061">
                  <a:extLst>
                    <a:ext uri="{9D8B030D-6E8A-4147-A177-3AD203B41FA5}">
                      <a16:colId xmlns:a16="http://schemas.microsoft.com/office/drawing/2014/main" val="3596914215"/>
                    </a:ext>
                  </a:extLst>
                </a:gridCol>
              </a:tblGrid>
              <a:tr h="1786473">
                <a:tc>
                  <a:txBody>
                    <a:bodyPr/>
                    <a:lstStyle/>
                    <a:p>
                      <a:pPr algn="ctr"/>
                      <a:r>
                        <a:rPr lang="en-GB" sz="2400" b="1" dirty="0">
                          <a:solidFill>
                            <a:srgbClr val="002060"/>
                          </a:solidFill>
                          <a:latin typeface="Century Gothic" panose="020B0502020202020204" pitchFamily="34" charset="0"/>
                        </a:rPr>
                        <a:t>I</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212776179"/>
                  </a:ext>
                </a:extLst>
              </a:tr>
              <a:tr h="1786473">
                <a:tc>
                  <a:txBody>
                    <a:bodyPr/>
                    <a:lstStyle/>
                    <a:p>
                      <a:pPr algn="ctr"/>
                      <a:r>
                        <a:rPr lang="en-GB" sz="2400" b="1" dirty="0">
                          <a:solidFill>
                            <a:srgbClr val="002060"/>
                          </a:solidFill>
                          <a:latin typeface="Century Gothic" panose="020B0502020202020204" pitchFamily="34" charset="0"/>
                        </a:rPr>
                        <a:t>You</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72014778"/>
                  </a:ext>
                </a:extLst>
              </a:tr>
              <a:tr h="1786473">
                <a:tc>
                  <a:txBody>
                    <a:bodyPr/>
                    <a:lstStyle/>
                    <a:p>
                      <a:pPr algn="ctr"/>
                      <a:r>
                        <a:rPr lang="en-GB" sz="2400" b="1" dirty="0">
                          <a:solidFill>
                            <a:srgbClr val="002060"/>
                          </a:solidFill>
                          <a:latin typeface="Century Gothic" panose="020B0502020202020204" pitchFamily="34" charset="0"/>
                        </a:rPr>
                        <a:t>she</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3586289177"/>
                  </a:ext>
                </a:extLst>
              </a:tr>
            </a:tbl>
          </a:graphicData>
        </a:graphic>
      </p:graphicFrame>
      <p:sp>
        <p:nvSpPr>
          <p:cNvPr id="62" name="TextBox 61">
            <a:extLst>
              <a:ext uri="{FF2B5EF4-FFF2-40B4-BE49-F238E27FC236}">
                <a16:creationId xmlns:a16="http://schemas.microsoft.com/office/drawing/2014/main" id="{FB1418FF-F1CE-497B-8C35-E4E1BAEA693B}"/>
              </a:ext>
            </a:extLst>
          </p:cNvPr>
          <p:cNvSpPr txBox="1"/>
          <p:nvPr/>
        </p:nvSpPr>
        <p:spPr>
          <a:xfrm>
            <a:off x="1711182" y="669342"/>
            <a:ext cx="195283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watch </a:t>
            </a:r>
            <a:b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film)</a:t>
            </a:r>
          </a:p>
        </p:txBody>
      </p:sp>
      <p:sp>
        <p:nvSpPr>
          <p:cNvPr id="64" name="TextBox 63">
            <a:extLst>
              <a:ext uri="{FF2B5EF4-FFF2-40B4-BE49-F238E27FC236}">
                <a16:creationId xmlns:a16="http://schemas.microsoft.com/office/drawing/2014/main" id="{BE2844A0-6DDA-4D46-9C5B-BD63FAFF7C6F}"/>
              </a:ext>
            </a:extLst>
          </p:cNvPr>
          <p:cNvSpPr txBox="1"/>
          <p:nvPr/>
        </p:nvSpPr>
        <p:spPr>
          <a:xfrm>
            <a:off x="3728661" y="584074"/>
            <a:ext cx="195283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like </a:t>
            </a:r>
            <a:b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party)</a:t>
            </a:r>
          </a:p>
        </p:txBody>
      </p:sp>
      <p:sp>
        <p:nvSpPr>
          <p:cNvPr id="65" name="TextBox 64">
            <a:extLst>
              <a:ext uri="{FF2B5EF4-FFF2-40B4-BE49-F238E27FC236}">
                <a16:creationId xmlns:a16="http://schemas.microsoft.com/office/drawing/2014/main" id="{DE345B6C-CE94-4AE9-BB03-8897784E8D40}"/>
              </a:ext>
            </a:extLst>
          </p:cNvPr>
          <p:cNvSpPr txBox="1"/>
          <p:nvPr/>
        </p:nvSpPr>
        <p:spPr>
          <a:xfrm>
            <a:off x="5704050" y="653906"/>
            <a:ext cx="216427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help </a:t>
            </a:r>
            <a:b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(your brother)</a:t>
            </a:r>
          </a:p>
        </p:txBody>
      </p:sp>
      <p:sp>
        <p:nvSpPr>
          <p:cNvPr id="66" name="TextBox 65">
            <a:extLst>
              <a:ext uri="{FF2B5EF4-FFF2-40B4-BE49-F238E27FC236}">
                <a16:creationId xmlns:a16="http://schemas.microsoft.com/office/drawing/2014/main" id="{D2F3BD12-ADB4-411C-A76E-C8E4C6498282}"/>
              </a:ext>
            </a:extLst>
          </p:cNvPr>
          <p:cNvSpPr txBox="1"/>
          <p:nvPr/>
        </p:nvSpPr>
        <p:spPr>
          <a:xfrm>
            <a:off x="7669469" y="894083"/>
            <a:ext cx="218933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prefer (Paris)</a:t>
            </a:r>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207388" y="60211"/>
            <a:ext cx="6044895" cy="675762"/>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Pierre </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est</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où</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exactement</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 [3/4]</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0085363" y="331334"/>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38" name="Picture 37">
            <a:extLst>
              <a:ext uri="{FF2B5EF4-FFF2-40B4-BE49-F238E27FC236}">
                <a16:creationId xmlns:a16="http://schemas.microsoft.com/office/drawing/2014/main" id="{EE4848E4-D8BA-4AE1-BC54-6123B6664848}"/>
              </a:ext>
            </a:extLst>
          </p:cNvPr>
          <p:cNvPicPr>
            <a:picLocks noChangeAspect="1"/>
          </p:cNvPicPr>
          <p:nvPr/>
        </p:nvPicPr>
        <p:blipFill>
          <a:blip r:embed="rId20"/>
          <a:srcRect l="1380" t="2222" r="79675" b="66203"/>
          <a:stretch>
            <a:fillRect/>
          </a:stretch>
        </p:blipFill>
        <p:spPr>
          <a:xfrm>
            <a:off x="1699083" y="1309223"/>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39" name="Picture 38">
            <a:extLst>
              <a:ext uri="{FF2B5EF4-FFF2-40B4-BE49-F238E27FC236}">
                <a16:creationId xmlns:a16="http://schemas.microsoft.com/office/drawing/2014/main" id="{35734574-D2AC-4E3F-8781-9D47D04199D3}"/>
              </a:ext>
            </a:extLst>
          </p:cNvPr>
          <p:cNvPicPr>
            <a:picLocks noChangeAspect="1"/>
          </p:cNvPicPr>
          <p:nvPr/>
        </p:nvPicPr>
        <p:blipFill>
          <a:blip r:embed="rId20"/>
          <a:srcRect l="20554" t="2222" r="60501" b="66203"/>
          <a:stretch>
            <a:fillRect/>
          </a:stretch>
        </p:blipFill>
        <p:spPr>
          <a:xfrm>
            <a:off x="3694086" y="1299642"/>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0" name="Picture 39">
            <a:extLst>
              <a:ext uri="{FF2B5EF4-FFF2-40B4-BE49-F238E27FC236}">
                <a16:creationId xmlns:a16="http://schemas.microsoft.com/office/drawing/2014/main" id="{E864D911-0687-4FA5-948C-7EE0FB9763D0}"/>
              </a:ext>
            </a:extLst>
          </p:cNvPr>
          <p:cNvPicPr>
            <a:picLocks noChangeAspect="1"/>
          </p:cNvPicPr>
          <p:nvPr/>
        </p:nvPicPr>
        <p:blipFill>
          <a:blip r:embed="rId20"/>
          <a:srcRect l="39727" t="2222" r="41328" b="66203"/>
          <a:stretch>
            <a:fillRect/>
          </a:stretch>
        </p:blipFill>
        <p:spPr>
          <a:xfrm>
            <a:off x="5700400" y="1309223"/>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1" name="Picture 40">
            <a:extLst>
              <a:ext uri="{FF2B5EF4-FFF2-40B4-BE49-F238E27FC236}">
                <a16:creationId xmlns:a16="http://schemas.microsoft.com/office/drawing/2014/main" id="{73DA55BF-4BFD-4AB4-BA78-82B5E5AE13FC}"/>
              </a:ext>
            </a:extLst>
          </p:cNvPr>
          <p:cNvPicPr>
            <a:picLocks noChangeAspect="1"/>
          </p:cNvPicPr>
          <p:nvPr/>
        </p:nvPicPr>
        <p:blipFill>
          <a:blip r:embed="rId20"/>
          <a:srcRect l="58901" t="2222" r="22154" b="66203"/>
          <a:stretch>
            <a:fillRect/>
          </a:stretch>
        </p:blipFill>
        <p:spPr>
          <a:xfrm>
            <a:off x="7717024" y="1299642"/>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2" name="Picture 41">
            <a:extLst>
              <a:ext uri="{FF2B5EF4-FFF2-40B4-BE49-F238E27FC236}">
                <a16:creationId xmlns:a16="http://schemas.microsoft.com/office/drawing/2014/main" id="{FC949D6A-F796-46AC-8ED4-9A62A63BED62}"/>
              </a:ext>
            </a:extLst>
          </p:cNvPr>
          <p:cNvPicPr>
            <a:picLocks noChangeAspect="1"/>
          </p:cNvPicPr>
          <p:nvPr/>
        </p:nvPicPr>
        <p:blipFill>
          <a:blip r:embed="rId20"/>
          <a:srcRect l="78075" t="2222" r="2980" b="66203"/>
          <a:stretch>
            <a:fillRect/>
          </a:stretch>
        </p:blipFill>
        <p:spPr>
          <a:xfrm>
            <a:off x="9727227" y="1299642"/>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4" name="Picture 43">
            <a:extLst>
              <a:ext uri="{FF2B5EF4-FFF2-40B4-BE49-F238E27FC236}">
                <a16:creationId xmlns:a16="http://schemas.microsoft.com/office/drawing/2014/main" id="{48563015-C1B7-4A97-BBF3-A730991F6B85}"/>
              </a:ext>
            </a:extLst>
          </p:cNvPr>
          <p:cNvPicPr>
            <a:picLocks noChangeAspect="1"/>
          </p:cNvPicPr>
          <p:nvPr/>
        </p:nvPicPr>
        <p:blipFill>
          <a:blip r:embed="rId20"/>
          <a:srcRect l="20554" t="34212" r="60501" b="34212"/>
          <a:stretch>
            <a:fillRect/>
          </a:stretch>
        </p:blipFill>
        <p:spPr>
          <a:xfrm>
            <a:off x="3694086" y="3117918"/>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5" name="Picture 44">
            <a:extLst>
              <a:ext uri="{FF2B5EF4-FFF2-40B4-BE49-F238E27FC236}">
                <a16:creationId xmlns:a16="http://schemas.microsoft.com/office/drawing/2014/main" id="{39A29DF0-BF54-4759-ADC9-6491B9359B1E}"/>
              </a:ext>
            </a:extLst>
          </p:cNvPr>
          <p:cNvPicPr>
            <a:picLocks noChangeAspect="1"/>
          </p:cNvPicPr>
          <p:nvPr/>
        </p:nvPicPr>
        <p:blipFill>
          <a:blip r:embed="rId20"/>
          <a:srcRect l="39727" t="34212" r="41328" b="34212"/>
          <a:stretch>
            <a:fillRect/>
          </a:stretch>
        </p:blipFill>
        <p:spPr>
          <a:xfrm>
            <a:off x="5704050" y="3142467"/>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6" name="Picture 45">
            <a:extLst>
              <a:ext uri="{FF2B5EF4-FFF2-40B4-BE49-F238E27FC236}">
                <a16:creationId xmlns:a16="http://schemas.microsoft.com/office/drawing/2014/main" id="{0E26B44B-311F-4240-AEFB-AFD67C925C7A}"/>
              </a:ext>
            </a:extLst>
          </p:cNvPr>
          <p:cNvPicPr>
            <a:picLocks noChangeAspect="1"/>
          </p:cNvPicPr>
          <p:nvPr/>
        </p:nvPicPr>
        <p:blipFill>
          <a:blip r:embed="rId20"/>
          <a:srcRect l="58901" t="34212" r="22154" b="34212"/>
          <a:stretch>
            <a:fillRect/>
          </a:stretch>
        </p:blipFill>
        <p:spPr>
          <a:xfrm>
            <a:off x="7714013" y="3135417"/>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7" name="Picture 46">
            <a:extLst>
              <a:ext uri="{FF2B5EF4-FFF2-40B4-BE49-F238E27FC236}">
                <a16:creationId xmlns:a16="http://schemas.microsoft.com/office/drawing/2014/main" id="{975D0D1A-3428-4059-A79C-DA702D63F646}"/>
              </a:ext>
            </a:extLst>
          </p:cNvPr>
          <p:cNvPicPr>
            <a:picLocks noChangeAspect="1"/>
          </p:cNvPicPr>
          <p:nvPr/>
        </p:nvPicPr>
        <p:blipFill>
          <a:blip r:embed="rId20"/>
          <a:srcRect l="78075" t="34212" r="2980" b="34212"/>
          <a:stretch>
            <a:fillRect/>
          </a:stretch>
        </p:blipFill>
        <p:spPr>
          <a:xfrm>
            <a:off x="9728904" y="3138023"/>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8" name="Picture 47">
            <a:extLst>
              <a:ext uri="{FF2B5EF4-FFF2-40B4-BE49-F238E27FC236}">
                <a16:creationId xmlns:a16="http://schemas.microsoft.com/office/drawing/2014/main" id="{AC7CFE7F-4514-4D3E-9735-4B88F3C59667}"/>
              </a:ext>
            </a:extLst>
          </p:cNvPr>
          <p:cNvPicPr>
            <a:picLocks noChangeAspect="1"/>
          </p:cNvPicPr>
          <p:nvPr/>
        </p:nvPicPr>
        <p:blipFill>
          <a:blip r:embed="rId20"/>
          <a:srcRect l="1494" t="66203" r="79561" b="2222"/>
          <a:stretch>
            <a:fillRect/>
          </a:stretch>
        </p:blipFill>
        <p:spPr>
          <a:xfrm>
            <a:off x="1694987" y="4960947"/>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9" name="Picture 48">
            <a:extLst>
              <a:ext uri="{FF2B5EF4-FFF2-40B4-BE49-F238E27FC236}">
                <a16:creationId xmlns:a16="http://schemas.microsoft.com/office/drawing/2014/main" id="{8C149198-D3A9-4B2B-A803-61B97CE8E318}"/>
              </a:ext>
            </a:extLst>
          </p:cNvPr>
          <p:cNvPicPr>
            <a:picLocks noChangeAspect="1"/>
          </p:cNvPicPr>
          <p:nvPr/>
        </p:nvPicPr>
        <p:blipFill>
          <a:blip r:embed="rId20"/>
          <a:srcRect l="20554" t="66203" r="60501" b="2222"/>
          <a:stretch>
            <a:fillRect/>
          </a:stretch>
        </p:blipFill>
        <p:spPr>
          <a:xfrm>
            <a:off x="3696338" y="4960947"/>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50" name="Picture 49">
            <a:extLst>
              <a:ext uri="{FF2B5EF4-FFF2-40B4-BE49-F238E27FC236}">
                <a16:creationId xmlns:a16="http://schemas.microsoft.com/office/drawing/2014/main" id="{BF3C84E5-E5F4-49D0-9A04-5D1B69F23347}"/>
              </a:ext>
            </a:extLst>
          </p:cNvPr>
          <p:cNvPicPr>
            <a:picLocks noChangeAspect="1"/>
          </p:cNvPicPr>
          <p:nvPr/>
        </p:nvPicPr>
        <p:blipFill>
          <a:blip r:embed="rId20"/>
          <a:srcRect l="39727" t="66203" r="41328" b="2222"/>
          <a:stretch>
            <a:fillRect/>
          </a:stretch>
        </p:blipFill>
        <p:spPr>
          <a:xfrm>
            <a:off x="5712713" y="4963679"/>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51" name="Picture 50">
            <a:extLst>
              <a:ext uri="{FF2B5EF4-FFF2-40B4-BE49-F238E27FC236}">
                <a16:creationId xmlns:a16="http://schemas.microsoft.com/office/drawing/2014/main" id="{FBAD28B5-80F9-45A4-91F9-C020373BE57F}"/>
              </a:ext>
            </a:extLst>
          </p:cNvPr>
          <p:cNvPicPr>
            <a:picLocks noChangeAspect="1"/>
          </p:cNvPicPr>
          <p:nvPr/>
        </p:nvPicPr>
        <p:blipFill>
          <a:blip r:embed="rId20"/>
          <a:srcRect l="58901" t="66203" r="22154" b="2222"/>
          <a:stretch>
            <a:fillRect/>
          </a:stretch>
        </p:blipFill>
        <p:spPr>
          <a:xfrm>
            <a:off x="7714064" y="4976359"/>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52" name="Picture 51">
            <a:extLst>
              <a:ext uri="{FF2B5EF4-FFF2-40B4-BE49-F238E27FC236}">
                <a16:creationId xmlns:a16="http://schemas.microsoft.com/office/drawing/2014/main" id="{D163C36E-64D6-4B98-8B8B-2BB3B82BC0EE}"/>
              </a:ext>
            </a:extLst>
          </p:cNvPr>
          <p:cNvPicPr>
            <a:picLocks noChangeAspect="1"/>
          </p:cNvPicPr>
          <p:nvPr/>
        </p:nvPicPr>
        <p:blipFill>
          <a:blip r:embed="rId20"/>
          <a:srcRect l="78075" t="66203" r="2980" b="2222"/>
          <a:stretch>
            <a:fillRect/>
          </a:stretch>
        </p:blipFill>
        <p:spPr>
          <a:xfrm>
            <a:off x="9730439" y="4976359"/>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3" name="Picture 42">
            <a:extLst>
              <a:ext uri="{FF2B5EF4-FFF2-40B4-BE49-F238E27FC236}">
                <a16:creationId xmlns:a16="http://schemas.microsoft.com/office/drawing/2014/main" id="{06772333-6037-439B-B966-9A097BF7DA1B}"/>
              </a:ext>
            </a:extLst>
          </p:cNvPr>
          <p:cNvPicPr>
            <a:picLocks noChangeAspect="1"/>
          </p:cNvPicPr>
          <p:nvPr/>
        </p:nvPicPr>
        <p:blipFill>
          <a:blip r:embed="rId20"/>
          <a:srcRect l="1380" t="34212" r="79675" b="34212"/>
          <a:stretch>
            <a:fillRect/>
          </a:stretch>
        </p:blipFill>
        <p:spPr>
          <a:xfrm>
            <a:off x="1697928" y="3118860"/>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sp>
        <p:nvSpPr>
          <p:cNvPr id="67" name="TextBox 66">
            <a:extLst>
              <a:ext uri="{FF2B5EF4-FFF2-40B4-BE49-F238E27FC236}">
                <a16:creationId xmlns:a16="http://schemas.microsoft.com/office/drawing/2014/main" id="{2F30A6F8-230D-4933-8DF7-F8297CF0E11A}"/>
              </a:ext>
            </a:extLst>
          </p:cNvPr>
          <p:cNvSpPr txBox="1"/>
          <p:nvPr/>
        </p:nvSpPr>
        <p:spPr>
          <a:xfrm>
            <a:off x="9699274" y="872774"/>
            <a:ext cx="249272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live (in a town)</a:t>
            </a:r>
          </a:p>
        </p:txBody>
      </p:sp>
    </p:spTree>
    <p:extLst>
      <p:ext uri="{BB962C8B-B14F-4D97-AF65-F5344CB8AC3E}">
        <p14:creationId xmlns:p14="http://schemas.microsoft.com/office/powerpoint/2010/main" val="23193640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3_1.wav"/>
                                        </p:tgtEl>
                                      </p:cMediaNode>
                                    </p:audio>
                                  </p:subTnLst>
                                </p:cTn>
                              </p:par>
                            </p:childTnLst>
                          </p:cTn>
                        </p:par>
                      </p:childTnLst>
                    </p:cTn>
                  </p:par>
                </p:childTnLst>
              </p:cTn>
              <p:nextCondLst>
                <p:cond evt="onClick" delay="0">
                  <p:tgtEl>
                    <p:spTgt spid="38"/>
                  </p:tgtEl>
                </p:cond>
              </p:nextCondLst>
            </p:seq>
            <p:seq concurrent="1" nextAc="seek">
              <p:cTn id="8" restart="whenNotActive" fill="hold" evtFilter="cancelBubble" nodeType="interactiveSeq">
                <p:stCondLst>
                  <p:cond evt="onClick" delay="0">
                    <p:tgtEl>
                      <p:spTgt spid="39"/>
                    </p:tgtEl>
                  </p:cond>
                </p:stCondLst>
                <p:endSync evt="end" delay="0">
                  <p:rtn val="all"/>
                </p:endSync>
                <p:childTnLst>
                  <p:par>
                    <p:cTn id="9" fill="hold">
                      <p:stCondLst>
                        <p:cond delay="0"/>
                      </p:stCondLst>
                      <p:childTnLst>
                        <p:par>
                          <p:cTn id="10" fill="hold">
                            <p:stCondLst>
                              <p:cond delay="0"/>
                            </p:stCondLst>
                            <p:childTnLst>
                              <p:par>
                                <p:cTn id="11" presetID="9" presetClass="exit" presetSubtype="0" fill="hold" nodeType="clickEffect">
                                  <p:stCondLst>
                                    <p:cond delay="0"/>
                                  </p:stCondLst>
                                  <p:childTnLst>
                                    <p:animEffect transition="out" filter="dissolve">
                                      <p:cBhvr>
                                        <p:cTn id="12" dur="500"/>
                                        <p:tgtEl>
                                          <p:spTgt spid="39"/>
                                        </p:tgtEl>
                                      </p:cBhvr>
                                    </p:animEffect>
                                    <p:set>
                                      <p:cBhvr>
                                        <p:cTn id="13" dur="1" fill="hold">
                                          <p:stCondLst>
                                            <p:cond delay="499"/>
                                          </p:stCondLst>
                                        </p:cTn>
                                        <p:tgtEl>
                                          <p:spTgt spid="39"/>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3_4.wav"/>
                                        </p:tgtEl>
                                      </p:cMediaNode>
                                    </p:audio>
                                  </p:subTnLst>
                                </p:cTn>
                              </p:par>
                            </p:childTnLst>
                          </p:cTn>
                        </p:par>
                      </p:childTnLst>
                    </p:cTn>
                  </p:par>
                </p:childTnLst>
              </p:cTn>
              <p:nextCondLst>
                <p:cond evt="onClick" delay="0">
                  <p:tgtEl>
                    <p:spTgt spid="39"/>
                  </p:tgtEl>
                </p:cond>
              </p:nextCondLst>
            </p:seq>
            <p:seq concurrent="1" nextAc="seek">
              <p:cTn id="14" restart="whenNotActive" fill="hold" evtFilter="cancelBubble" nodeType="interactiveSeq">
                <p:stCondLst>
                  <p:cond evt="onClick" delay="0">
                    <p:tgtEl>
                      <p:spTgt spid="40"/>
                    </p:tgtEl>
                  </p:cond>
                </p:stCondLst>
                <p:endSync evt="end" delay="0">
                  <p:rtn val="all"/>
                </p:endSync>
                <p:childTnLst>
                  <p:par>
                    <p:cTn id="15" fill="hold">
                      <p:stCondLst>
                        <p:cond delay="0"/>
                      </p:stCondLst>
                      <p:childTnLst>
                        <p:par>
                          <p:cTn id="16" fill="hold">
                            <p:stCondLst>
                              <p:cond delay="0"/>
                            </p:stCondLst>
                            <p:childTnLst>
                              <p:par>
                                <p:cTn id="17" presetID="9" presetClass="exit" presetSubtype="0" fill="hold" nodeType="clickEffect">
                                  <p:stCondLst>
                                    <p:cond delay="0"/>
                                  </p:stCondLst>
                                  <p:childTnLst>
                                    <p:animEffect transition="out" filter="dissolve">
                                      <p:cBhvr>
                                        <p:cTn id="18" dur="500"/>
                                        <p:tgtEl>
                                          <p:spTgt spid="40"/>
                                        </p:tgtEl>
                                      </p:cBhvr>
                                    </p:animEffect>
                                    <p:set>
                                      <p:cBhvr>
                                        <p:cTn id="19" dur="1" fill="hold">
                                          <p:stCondLst>
                                            <p:cond delay="499"/>
                                          </p:stCondLst>
                                        </p:cTn>
                                        <p:tgtEl>
                                          <p:spTgt spid="40"/>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3_7.wav"/>
                                        </p:tgtEl>
                                      </p:cMediaNode>
                                    </p:audio>
                                  </p:subTnLst>
                                </p:cTn>
                              </p:par>
                            </p:childTnLst>
                          </p:cTn>
                        </p:par>
                      </p:childTnLst>
                    </p:cTn>
                  </p:par>
                </p:childTnLst>
              </p:cTn>
              <p:nextCondLst>
                <p:cond evt="onClick" delay="0">
                  <p:tgtEl>
                    <p:spTgt spid="40"/>
                  </p:tgtEl>
                </p:cond>
              </p:nextCondLst>
            </p:seq>
            <p:seq concurrent="1" nextAc="seek">
              <p:cTn id="20" restart="whenNotActive" fill="hold" evtFilter="cancelBubble" nodeType="interactiveSeq">
                <p:stCondLst>
                  <p:cond evt="onClick" delay="0">
                    <p:tgtEl>
                      <p:spTgt spid="41"/>
                    </p:tgtEl>
                  </p:cond>
                </p:stCondLst>
                <p:endSync evt="end" delay="0">
                  <p:rtn val="all"/>
                </p:endSync>
                <p:childTnLst>
                  <p:par>
                    <p:cTn id="21" fill="hold">
                      <p:stCondLst>
                        <p:cond delay="0"/>
                      </p:stCondLst>
                      <p:childTnLst>
                        <p:par>
                          <p:cTn id="22" fill="hold">
                            <p:stCondLst>
                              <p:cond delay="0"/>
                            </p:stCondLst>
                            <p:childTnLst>
                              <p:par>
                                <p:cTn id="23" presetID="9" presetClass="exit" presetSubtype="0" fill="hold" nodeType="clickEffect">
                                  <p:stCondLst>
                                    <p:cond delay="0"/>
                                  </p:stCondLst>
                                  <p:childTnLst>
                                    <p:animEffect transition="out" filter="dissolve">
                                      <p:cBhvr>
                                        <p:cTn id="24" dur="500"/>
                                        <p:tgtEl>
                                          <p:spTgt spid="41"/>
                                        </p:tgtEl>
                                      </p:cBhvr>
                                    </p:animEffect>
                                    <p:set>
                                      <p:cBhvr>
                                        <p:cTn id="25" dur="1" fill="hold">
                                          <p:stCondLst>
                                            <p:cond delay="499"/>
                                          </p:stCondLst>
                                        </p:cTn>
                                        <p:tgtEl>
                                          <p:spTgt spid="41"/>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6" name="3_10.wav"/>
                                        </p:tgtEl>
                                      </p:cMediaNode>
                                    </p:audio>
                                  </p:subTnLst>
                                </p:cTn>
                              </p:par>
                            </p:childTnLst>
                          </p:cTn>
                        </p:par>
                      </p:childTnLst>
                    </p:cTn>
                  </p:par>
                </p:childTnLst>
              </p:cTn>
              <p:nextCondLst>
                <p:cond evt="onClick" delay="0">
                  <p:tgtEl>
                    <p:spTgt spid="41"/>
                  </p:tgtEl>
                </p:cond>
              </p:nextCondLst>
            </p:seq>
            <p:seq concurrent="1" nextAc="seek">
              <p:cTn id="26" restart="whenNotActive" fill="hold" evtFilter="cancelBubble" nodeType="interactiveSeq">
                <p:stCondLst>
                  <p:cond evt="onClick" delay="0">
                    <p:tgtEl>
                      <p:spTgt spid="42"/>
                    </p:tgtEl>
                  </p:cond>
                </p:stCondLst>
                <p:endSync evt="end" delay="0">
                  <p:rtn val="all"/>
                </p:endSync>
                <p:childTnLst>
                  <p:par>
                    <p:cTn id="27" fill="hold">
                      <p:stCondLst>
                        <p:cond delay="0"/>
                      </p:stCondLst>
                      <p:childTnLst>
                        <p:par>
                          <p:cTn id="28" fill="hold">
                            <p:stCondLst>
                              <p:cond delay="0"/>
                            </p:stCondLst>
                            <p:childTnLst>
                              <p:par>
                                <p:cTn id="29" presetID="9" presetClass="exit" presetSubtype="0" fill="hold" nodeType="clickEffect">
                                  <p:stCondLst>
                                    <p:cond delay="0"/>
                                  </p:stCondLst>
                                  <p:childTnLst>
                                    <p:animEffect transition="out" filter="dissolve">
                                      <p:cBhvr>
                                        <p:cTn id="30" dur="500"/>
                                        <p:tgtEl>
                                          <p:spTgt spid="42"/>
                                        </p:tgtEl>
                                      </p:cBhvr>
                                    </p:animEffect>
                                    <p:set>
                                      <p:cBhvr>
                                        <p:cTn id="31"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7" name="3_13.wav"/>
                                        </p:tgtEl>
                                      </p:cMediaNode>
                                    </p:audio>
                                  </p:subTnLst>
                                </p:cTn>
                              </p:par>
                            </p:childTnLst>
                          </p:cTn>
                        </p:par>
                      </p:childTnLst>
                    </p:cTn>
                  </p:par>
                </p:childTnLst>
              </p:cTn>
              <p:nextCondLst>
                <p:cond evt="onClick" delay="0">
                  <p:tgtEl>
                    <p:spTgt spid="42"/>
                  </p:tgtEl>
                </p:cond>
              </p:nextCondLst>
            </p:seq>
            <p:seq concurrent="1" nextAc="seek">
              <p:cTn id="32" restart="whenNotActive" fill="hold" evtFilter="cancelBubble" nodeType="interactiveSeq">
                <p:stCondLst>
                  <p:cond evt="onClick" delay="0">
                    <p:tgtEl>
                      <p:spTgt spid="43"/>
                    </p:tgtEl>
                  </p:cond>
                </p:stCondLst>
                <p:endSync evt="end" delay="0">
                  <p:rtn val="all"/>
                </p:endSync>
                <p:childTnLst>
                  <p:par>
                    <p:cTn id="33" fill="hold">
                      <p:stCondLst>
                        <p:cond delay="0"/>
                      </p:stCondLst>
                      <p:childTnLst>
                        <p:par>
                          <p:cTn id="34" fill="hold">
                            <p:stCondLst>
                              <p:cond delay="0"/>
                            </p:stCondLst>
                            <p:childTnLst>
                              <p:par>
                                <p:cTn id="35" presetID="9" presetClass="exit" presetSubtype="0" fill="hold" nodeType="clickEffect">
                                  <p:stCondLst>
                                    <p:cond delay="0"/>
                                  </p:stCondLst>
                                  <p:childTnLst>
                                    <p:animEffect transition="out" filter="dissolve">
                                      <p:cBhvr>
                                        <p:cTn id="36" dur="500"/>
                                        <p:tgtEl>
                                          <p:spTgt spid="43"/>
                                        </p:tgtEl>
                                      </p:cBhvr>
                                    </p:animEffect>
                                    <p:set>
                                      <p:cBhvr>
                                        <p:cTn id="37"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8" name="3_2.wav"/>
                                        </p:tgtEl>
                                      </p:cMediaNode>
                                    </p:audio>
                                  </p:subTnLst>
                                </p:cTn>
                              </p:par>
                            </p:childTnLst>
                          </p:cTn>
                        </p:par>
                      </p:childTnLst>
                    </p:cTn>
                  </p:par>
                </p:childTnLst>
              </p:cTn>
              <p:nextCondLst>
                <p:cond evt="onClick" delay="0">
                  <p:tgtEl>
                    <p:spTgt spid="43"/>
                  </p:tgtEl>
                </p:cond>
              </p:nextCondLst>
            </p:seq>
            <p:seq concurrent="1" nextAc="seek">
              <p:cTn id="38" restart="whenNotActive" fill="hold" evtFilter="cancelBubble" nodeType="interactiveSeq">
                <p:stCondLst>
                  <p:cond evt="onClick" delay="0">
                    <p:tgtEl>
                      <p:spTgt spid="44"/>
                    </p:tgtEl>
                  </p:cond>
                </p:stCondLst>
                <p:endSync evt="end" delay="0">
                  <p:rtn val="all"/>
                </p:endSync>
                <p:childTnLst>
                  <p:par>
                    <p:cTn id="39" fill="hold">
                      <p:stCondLst>
                        <p:cond delay="0"/>
                      </p:stCondLst>
                      <p:childTnLst>
                        <p:par>
                          <p:cTn id="40" fill="hold">
                            <p:stCondLst>
                              <p:cond delay="0"/>
                            </p:stCondLst>
                            <p:childTnLst>
                              <p:par>
                                <p:cTn id="41" presetID="9" presetClass="exit" presetSubtype="0" fill="hold" nodeType="clickEffect">
                                  <p:stCondLst>
                                    <p:cond delay="0"/>
                                  </p:stCondLst>
                                  <p:childTnLst>
                                    <p:animEffect transition="out" filter="dissolve">
                                      <p:cBhvr>
                                        <p:cTn id="42" dur="500"/>
                                        <p:tgtEl>
                                          <p:spTgt spid="44"/>
                                        </p:tgtEl>
                                      </p:cBhvr>
                                    </p:animEffect>
                                    <p:set>
                                      <p:cBhvr>
                                        <p:cTn id="43"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9" name="3_5.wav"/>
                                        </p:tgtEl>
                                      </p:cMediaNode>
                                    </p:audio>
                                  </p:subTnLst>
                                </p:cTn>
                              </p:par>
                            </p:childTnLst>
                          </p:cTn>
                        </p:par>
                      </p:childTnLst>
                    </p:cTn>
                  </p:par>
                </p:childTnLst>
              </p:cTn>
              <p:nextCondLst>
                <p:cond evt="onClick" delay="0">
                  <p:tgtEl>
                    <p:spTgt spid="44"/>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9" presetClass="exit" presetSubtype="0" fill="hold" nodeType="clickEffect">
                                  <p:stCondLst>
                                    <p:cond delay="0"/>
                                  </p:stCondLst>
                                  <p:childTnLst>
                                    <p:animEffect transition="out" filter="dissolve">
                                      <p:cBhvr>
                                        <p:cTn id="48" dur="500"/>
                                        <p:tgtEl>
                                          <p:spTgt spid="45"/>
                                        </p:tgtEl>
                                      </p:cBhvr>
                                    </p:animEffect>
                                    <p:set>
                                      <p:cBhvr>
                                        <p:cTn id="49"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10" name="3_8.wav"/>
                                        </p:tgtEl>
                                      </p:cMediaNode>
                                    </p:audio>
                                  </p:subTnLst>
                                </p:cTn>
                              </p:par>
                            </p:childTnLst>
                          </p:cTn>
                        </p:par>
                      </p:childTnLst>
                    </p:cTn>
                  </p:par>
                </p:childTnLst>
              </p:cTn>
              <p:nextCondLst>
                <p:cond evt="onClick" delay="0">
                  <p:tgtEl>
                    <p:spTgt spid="45"/>
                  </p:tgtEl>
                </p:cond>
              </p:nextCondLst>
            </p:seq>
            <p:seq concurrent="1" nextAc="seek">
              <p:cTn id="50" restart="whenNotActive" fill="hold" evtFilter="cancelBubble" nodeType="interactiveSeq">
                <p:stCondLst>
                  <p:cond evt="onClick" delay="0">
                    <p:tgtEl>
                      <p:spTgt spid="46"/>
                    </p:tgtEl>
                  </p:cond>
                </p:stCondLst>
                <p:endSync evt="end" delay="0">
                  <p:rtn val="all"/>
                </p:endSync>
                <p:childTnLst>
                  <p:par>
                    <p:cTn id="51" fill="hold">
                      <p:stCondLst>
                        <p:cond delay="0"/>
                      </p:stCondLst>
                      <p:childTnLst>
                        <p:par>
                          <p:cTn id="52" fill="hold">
                            <p:stCondLst>
                              <p:cond delay="0"/>
                            </p:stCondLst>
                            <p:childTnLst>
                              <p:par>
                                <p:cTn id="53" presetID="9" presetClass="exit" presetSubtype="0" fill="hold" nodeType="clickEffect">
                                  <p:stCondLst>
                                    <p:cond delay="0"/>
                                  </p:stCondLst>
                                  <p:childTnLst>
                                    <p:animEffect transition="out" filter="dissolve">
                                      <p:cBhvr>
                                        <p:cTn id="54" dur="500"/>
                                        <p:tgtEl>
                                          <p:spTgt spid="46"/>
                                        </p:tgtEl>
                                      </p:cBhvr>
                                    </p:animEffect>
                                    <p:set>
                                      <p:cBhvr>
                                        <p:cTn id="55"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11" name="3_11.wav"/>
                                        </p:tgtEl>
                                      </p:cMediaNode>
                                    </p:audio>
                                  </p:subTnLst>
                                </p:cTn>
                              </p:par>
                            </p:childTnLst>
                          </p:cTn>
                        </p:par>
                      </p:childTnLst>
                    </p:cTn>
                  </p:par>
                </p:childTnLst>
              </p:cTn>
              <p:nextCondLst>
                <p:cond evt="onClick" delay="0">
                  <p:tgtEl>
                    <p:spTgt spid="46"/>
                  </p:tgtEl>
                </p:cond>
              </p:nextCondLst>
            </p:seq>
            <p:seq concurrent="1" nextAc="seek">
              <p:cTn id="56" restart="whenNotActive" fill="hold" evtFilter="cancelBubble" nodeType="interactiveSeq">
                <p:stCondLst>
                  <p:cond evt="onClick" delay="0">
                    <p:tgtEl>
                      <p:spTgt spid="47"/>
                    </p:tgtEl>
                  </p:cond>
                </p:stCondLst>
                <p:endSync evt="end" delay="0">
                  <p:rtn val="all"/>
                </p:endSync>
                <p:childTnLst>
                  <p:par>
                    <p:cTn id="57" fill="hold">
                      <p:stCondLst>
                        <p:cond delay="0"/>
                      </p:stCondLst>
                      <p:childTnLst>
                        <p:par>
                          <p:cTn id="58" fill="hold">
                            <p:stCondLst>
                              <p:cond delay="0"/>
                            </p:stCondLst>
                            <p:childTnLst>
                              <p:par>
                                <p:cTn id="59" presetID="9" presetClass="exit" presetSubtype="0" fill="hold" nodeType="clickEffect">
                                  <p:stCondLst>
                                    <p:cond delay="0"/>
                                  </p:stCondLst>
                                  <p:childTnLst>
                                    <p:animEffect transition="out" filter="dissolve">
                                      <p:cBhvr>
                                        <p:cTn id="60" dur="500"/>
                                        <p:tgtEl>
                                          <p:spTgt spid="47"/>
                                        </p:tgtEl>
                                      </p:cBhvr>
                                    </p:animEffect>
                                    <p:set>
                                      <p:cBhvr>
                                        <p:cTn id="61"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12" name="3_14.wav"/>
                                        </p:tgtEl>
                                      </p:cMediaNode>
                                    </p:audio>
                                  </p:subTnLst>
                                </p:cTn>
                              </p:par>
                            </p:childTnLst>
                          </p:cTn>
                        </p:par>
                      </p:childTnLst>
                    </p:cTn>
                  </p:par>
                </p:childTnLst>
              </p:cTn>
              <p:nextCondLst>
                <p:cond evt="onClick" delay="0">
                  <p:tgtEl>
                    <p:spTgt spid="47"/>
                  </p:tgtEl>
                </p:cond>
              </p:nextCondLst>
            </p:seq>
            <p:seq concurrent="1" nextAc="seek">
              <p:cTn id="62" restart="whenNotActive" fill="hold" evtFilter="cancelBubble" nodeType="interactiveSeq">
                <p:stCondLst>
                  <p:cond evt="onClick" delay="0">
                    <p:tgtEl>
                      <p:spTgt spid="52"/>
                    </p:tgtEl>
                  </p:cond>
                </p:stCondLst>
                <p:endSync evt="end" delay="0">
                  <p:rtn val="all"/>
                </p:endSync>
                <p:childTnLst>
                  <p:par>
                    <p:cTn id="63" fill="hold">
                      <p:stCondLst>
                        <p:cond delay="0"/>
                      </p:stCondLst>
                      <p:childTnLst>
                        <p:par>
                          <p:cTn id="64" fill="hold">
                            <p:stCondLst>
                              <p:cond delay="0"/>
                            </p:stCondLst>
                            <p:childTnLst>
                              <p:par>
                                <p:cTn id="65" presetID="9" presetClass="exit" presetSubtype="0" fill="hold" nodeType="clickEffect">
                                  <p:stCondLst>
                                    <p:cond delay="0"/>
                                  </p:stCondLst>
                                  <p:childTnLst>
                                    <p:animEffect transition="out" filter="dissolve">
                                      <p:cBhvr>
                                        <p:cTn id="66" dur="500"/>
                                        <p:tgtEl>
                                          <p:spTgt spid="52"/>
                                        </p:tgtEl>
                                      </p:cBhvr>
                                    </p:animEffect>
                                    <p:set>
                                      <p:cBhvr>
                                        <p:cTn id="67"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13" name="3_15.wav"/>
                                        </p:tgtEl>
                                      </p:cMediaNode>
                                    </p:audio>
                                  </p:subTnLst>
                                </p:cTn>
                              </p:par>
                            </p:childTnLst>
                          </p:cTn>
                        </p:par>
                      </p:childTnLst>
                    </p:cTn>
                  </p:par>
                </p:childTnLst>
              </p:cTn>
              <p:nextCondLst>
                <p:cond evt="onClick" delay="0">
                  <p:tgtEl>
                    <p:spTgt spid="52"/>
                  </p:tgtEl>
                </p:cond>
              </p:nextCondLst>
            </p:seq>
            <p:seq concurrent="1" nextAc="seek">
              <p:cTn id="68" restart="whenNotActive" fill="hold" evtFilter="cancelBubble" nodeType="interactiveSeq">
                <p:stCondLst>
                  <p:cond evt="onClick" delay="0">
                    <p:tgtEl>
                      <p:spTgt spid="51"/>
                    </p:tgtEl>
                  </p:cond>
                </p:stCondLst>
                <p:endSync evt="end" delay="0">
                  <p:rtn val="all"/>
                </p:endSync>
                <p:childTnLst>
                  <p:par>
                    <p:cTn id="69" fill="hold">
                      <p:stCondLst>
                        <p:cond delay="0"/>
                      </p:stCondLst>
                      <p:childTnLst>
                        <p:par>
                          <p:cTn id="70" fill="hold">
                            <p:stCondLst>
                              <p:cond delay="0"/>
                            </p:stCondLst>
                            <p:childTnLst>
                              <p:par>
                                <p:cTn id="71" presetID="9" presetClass="exit" presetSubtype="0" fill="hold" nodeType="clickEffect">
                                  <p:stCondLst>
                                    <p:cond delay="0"/>
                                  </p:stCondLst>
                                  <p:childTnLst>
                                    <p:animEffect transition="out" filter="dissolve">
                                      <p:cBhvr>
                                        <p:cTn id="72" dur="500"/>
                                        <p:tgtEl>
                                          <p:spTgt spid="51"/>
                                        </p:tgtEl>
                                      </p:cBhvr>
                                    </p:animEffect>
                                    <p:set>
                                      <p:cBhvr>
                                        <p:cTn id="73"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14" name="3_12.wav"/>
                                        </p:tgtEl>
                                      </p:cMediaNode>
                                    </p:audio>
                                  </p:subTnLst>
                                </p:cTn>
                              </p:par>
                            </p:childTnLst>
                          </p:cTn>
                        </p:par>
                      </p:childTnLst>
                    </p:cTn>
                  </p:par>
                </p:childTnLst>
              </p:cTn>
              <p:nextCondLst>
                <p:cond evt="onClick" delay="0">
                  <p:tgtEl>
                    <p:spTgt spid="51"/>
                  </p:tgtEl>
                </p:cond>
              </p:nextCondLst>
            </p:seq>
            <p:seq concurrent="1" nextAc="seek">
              <p:cTn id="74" restart="whenNotActive" fill="hold" evtFilter="cancelBubble" nodeType="interactiveSeq">
                <p:stCondLst>
                  <p:cond evt="onClick" delay="0">
                    <p:tgtEl>
                      <p:spTgt spid="50"/>
                    </p:tgtEl>
                  </p:cond>
                </p:stCondLst>
                <p:endSync evt="end" delay="0">
                  <p:rtn val="all"/>
                </p:endSync>
                <p:childTnLst>
                  <p:par>
                    <p:cTn id="75" fill="hold">
                      <p:stCondLst>
                        <p:cond delay="0"/>
                      </p:stCondLst>
                      <p:childTnLst>
                        <p:par>
                          <p:cTn id="76" fill="hold">
                            <p:stCondLst>
                              <p:cond delay="0"/>
                            </p:stCondLst>
                            <p:childTnLst>
                              <p:par>
                                <p:cTn id="77" presetID="9" presetClass="exit" presetSubtype="0" fill="hold" nodeType="clickEffect">
                                  <p:stCondLst>
                                    <p:cond delay="0"/>
                                  </p:stCondLst>
                                  <p:childTnLst>
                                    <p:animEffect transition="out" filter="dissolve">
                                      <p:cBhvr>
                                        <p:cTn id="78" dur="500"/>
                                        <p:tgtEl>
                                          <p:spTgt spid="50"/>
                                        </p:tgtEl>
                                      </p:cBhvr>
                                    </p:animEffect>
                                    <p:set>
                                      <p:cBhvr>
                                        <p:cTn id="79"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15" name="3_9.wav"/>
                                        </p:tgtEl>
                                      </p:cMediaNode>
                                    </p:audio>
                                  </p:subTnLst>
                                </p:cTn>
                              </p:par>
                            </p:childTnLst>
                          </p:cTn>
                        </p:par>
                      </p:childTnLst>
                    </p:cTn>
                  </p:par>
                </p:childTnLst>
              </p:cTn>
              <p:nextCondLst>
                <p:cond evt="onClick" delay="0">
                  <p:tgtEl>
                    <p:spTgt spid="50"/>
                  </p:tgtEl>
                </p:cond>
              </p:nextCondLst>
            </p:seq>
            <p:seq concurrent="1" nextAc="seek">
              <p:cTn id="80" restart="whenNotActive" fill="hold" evtFilter="cancelBubble" nodeType="interactiveSeq">
                <p:stCondLst>
                  <p:cond evt="onClick" delay="0">
                    <p:tgtEl>
                      <p:spTgt spid="49"/>
                    </p:tgtEl>
                  </p:cond>
                </p:stCondLst>
                <p:endSync evt="end" delay="0">
                  <p:rtn val="all"/>
                </p:endSync>
                <p:childTnLst>
                  <p:par>
                    <p:cTn id="81" fill="hold">
                      <p:stCondLst>
                        <p:cond delay="0"/>
                      </p:stCondLst>
                      <p:childTnLst>
                        <p:par>
                          <p:cTn id="82" fill="hold">
                            <p:stCondLst>
                              <p:cond delay="0"/>
                            </p:stCondLst>
                            <p:childTnLst>
                              <p:par>
                                <p:cTn id="83" presetID="9" presetClass="exit" presetSubtype="0" fill="hold" nodeType="clickEffect">
                                  <p:stCondLst>
                                    <p:cond delay="0"/>
                                  </p:stCondLst>
                                  <p:childTnLst>
                                    <p:animEffect transition="out" filter="dissolve">
                                      <p:cBhvr>
                                        <p:cTn id="84" dur="500"/>
                                        <p:tgtEl>
                                          <p:spTgt spid="49"/>
                                        </p:tgtEl>
                                      </p:cBhvr>
                                    </p:animEffect>
                                    <p:set>
                                      <p:cBhvr>
                                        <p:cTn id="85"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16" name="3_6.wav"/>
                                        </p:tgtEl>
                                      </p:cMediaNode>
                                    </p:audio>
                                  </p:subTnLst>
                                </p:cTn>
                              </p:par>
                            </p:childTnLst>
                          </p:cTn>
                        </p:par>
                      </p:childTnLst>
                    </p:cTn>
                  </p:par>
                </p:childTnLst>
              </p:cTn>
              <p:nextCondLst>
                <p:cond evt="onClick" delay="0">
                  <p:tgtEl>
                    <p:spTgt spid="49"/>
                  </p:tgtEl>
                </p:cond>
              </p:nextCondLst>
            </p:seq>
            <p:seq concurrent="1" nextAc="seek">
              <p:cTn id="86" restart="whenNotActive" fill="hold" evtFilter="cancelBubble" nodeType="interactiveSeq">
                <p:stCondLst>
                  <p:cond evt="onClick" delay="0">
                    <p:tgtEl>
                      <p:spTgt spid="48"/>
                    </p:tgtEl>
                  </p:cond>
                </p:stCondLst>
                <p:endSync evt="end" delay="0">
                  <p:rtn val="all"/>
                </p:endSync>
                <p:childTnLst>
                  <p:par>
                    <p:cTn id="87" fill="hold">
                      <p:stCondLst>
                        <p:cond delay="0"/>
                      </p:stCondLst>
                      <p:childTnLst>
                        <p:par>
                          <p:cTn id="88" fill="hold">
                            <p:stCondLst>
                              <p:cond delay="0"/>
                            </p:stCondLst>
                            <p:childTnLst>
                              <p:par>
                                <p:cTn id="89" presetID="9" presetClass="exit" presetSubtype="0" fill="hold" nodeType="clickEffect">
                                  <p:stCondLst>
                                    <p:cond delay="0"/>
                                  </p:stCondLst>
                                  <p:childTnLst>
                                    <p:animEffect transition="out" filter="dissolve">
                                      <p:cBhvr>
                                        <p:cTn id="90" dur="500"/>
                                        <p:tgtEl>
                                          <p:spTgt spid="48"/>
                                        </p:tgtEl>
                                      </p:cBhvr>
                                    </p:animEffect>
                                    <p:set>
                                      <p:cBhvr>
                                        <p:cTn id="91"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17" name="3_3.wav"/>
                                        </p:tgtEl>
                                      </p:cMediaNode>
                                    </p:audio>
                                  </p:subTnLst>
                                </p:cTn>
                              </p:par>
                            </p:childTnLst>
                          </p:cTn>
                        </p:par>
                      </p:childTnLst>
                    </p:cTn>
                  </p:par>
                </p:childTnLst>
              </p:cTn>
              <p:nextCondLst>
                <p:cond evt="onClick" delay="0">
                  <p:tgtEl>
                    <p:spTgt spid="4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31" name="Picture 30" descr="A picture containing vector graphics&#10;&#10;Description automatically generated">
            <a:extLst>
              <a:ext uri="{FF2B5EF4-FFF2-40B4-BE49-F238E27FC236}">
                <a16:creationId xmlns:a16="http://schemas.microsoft.com/office/drawing/2014/main" id="{0ADB2C0C-71F4-4B65-A265-36F4FB12F95B}"/>
              </a:ext>
            </a:extLst>
          </p:cNvPr>
          <p:cNvPicPr>
            <a:picLocks noChangeAspect="1"/>
          </p:cNvPicPr>
          <p:nvPr/>
        </p:nvPicPr>
        <p:blipFill rotWithShape="1">
          <a:blip r:embed="rId18">
            <a:extLst>
              <a:ext uri="{28A0092B-C50C-407E-A947-70E740481C1C}">
                <a14:useLocalDpi xmlns:a14="http://schemas.microsoft.com/office/drawing/2010/main" val="0"/>
              </a:ext>
            </a:extLst>
          </a:blip>
          <a:srcRect t="-1" b="66350"/>
          <a:stretch/>
        </p:blipFill>
        <p:spPr>
          <a:xfrm>
            <a:off x="6199992" y="2116766"/>
            <a:ext cx="1049586" cy="990447"/>
          </a:xfrm>
          <a:prstGeom prst="rect">
            <a:avLst/>
          </a:prstGeom>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graphicFrame>
        <p:nvGraphicFramePr>
          <p:cNvPr id="56" name="Table 6">
            <a:extLst>
              <a:ext uri="{FF2B5EF4-FFF2-40B4-BE49-F238E27FC236}">
                <a16:creationId xmlns:a16="http://schemas.microsoft.com/office/drawing/2014/main" id="{DEB4A1CD-02FF-451C-840A-7A8FDCDB51E4}"/>
              </a:ext>
            </a:extLst>
          </p:cNvPr>
          <p:cNvGraphicFramePr>
            <a:graphicFrameLocks noGrp="1"/>
          </p:cNvGraphicFramePr>
          <p:nvPr/>
        </p:nvGraphicFramePr>
        <p:xfrm>
          <a:off x="218892" y="1397933"/>
          <a:ext cx="1387061" cy="5359419"/>
        </p:xfrm>
        <a:graphic>
          <a:graphicData uri="http://schemas.openxmlformats.org/drawingml/2006/table">
            <a:tbl>
              <a:tblPr firstRow="1" bandRow="1"/>
              <a:tblGrid>
                <a:gridCol w="1387061">
                  <a:extLst>
                    <a:ext uri="{9D8B030D-6E8A-4147-A177-3AD203B41FA5}">
                      <a16:colId xmlns:a16="http://schemas.microsoft.com/office/drawing/2014/main" val="3596914215"/>
                    </a:ext>
                  </a:extLst>
                </a:gridCol>
              </a:tblGrid>
              <a:tr h="1786473">
                <a:tc>
                  <a:txBody>
                    <a:bodyPr/>
                    <a:lstStyle/>
                    <a:p>
                      <a:pPr algn="ctr"/>
                      <a:r>
                        <a:rPr lang="en-GB" sz="2400" b="1" dirty="0">
                          <a:solidFill>
                            <a:srgbClr val="002060"/>
                          </a:solidFill>
                          <a:latin typeface="Century Gothic" panose="020B0502020202020204" pitchFamily="34" charset="0"/>
                        </a:rPr>
                        <a:t>I</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212776179"/>
                  </a:ext>
                </a:extLst>
              </a:tr>
              <a:tr h="1786473">
                <a:tc>
                  <a:txBody>
                    <a:bodyPr/>
                    <a:lstStyle/>
                    <a:p>
                      <a:pPr algn="ctr"/>
                      <a:r>
                        <a:rPr lang="en-GB" sz="2400" b="1" dirty="0">
                          <a:solidFill>
                            <a:srgbClr val="002060"/>
                          </a:solidFill>
                          <a:latin typeface="Century Gothic" panose="020B0502020202020204" pitchFamily="34" charset="0"/>
                        </a:rPr>
                        <a:t>You</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72014778"/>
                  </a:ext>
                </a:extLst>
              </a:tr>
              <a:tr h="1786473">
                <a:tc>
                  <a:txBody>
                    <a:bodyPr/>
                    <a:lstStyle/>
                    <a:p>
                      <a:pPr algn="ctr"/>
                      <a:r>
                        <a:rPr lang="en-GB" sz="2400" b="1" dirty="0">
                          <a:solidFill>
                            <a:srgbClr val="002060"/>
                          </a:solidFill>
                          <a:latin typeface="Century Gothic" panose="020B0502020202020204" pitchFamily="34" charset="0"/>
                        </a:rPr>
                        <a:t>she</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3586289177"/>
                  </a:ext>
                </a:extLst>
              </a:tr>
            </a:tbl>
          </a:graphicData>
        </a:graphic>
      </p:graphicFrame>
      <p:sp>
        <p:nvSpPr>
          <p:cNvPr id="62" name="TextBox 61">
            <a:extLst>
              <a:ext uri="{FF2B5EF4-FFF2-40B4-BE49-F238E27FC236}">
                <a16:creationId xmlns:a16="http://schemas.microsoft.com/office/drawing/2014/main" id="{FB1418FF-F1CE-497B-8C35-E4E1BAEA693B}"/>
              </a:ext>
            </a:extLst>
          </p:cNvPr>
          <p:cNvSpPr txBox="1"/>
          <p:nvPr/>
        </p:nvSpPr>
        <p:spPr>
          <a:xfrm>
            <a:off x="1711182" y="669342"/>
            <a:ext cx="195283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watch </a:t>
            </a:r>
            <a:b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film)</a:t>
            </a:r>
          </a:p>
        </p:txBody>
      </p:sp>
      <p:sp>
        <p:nvSpPr>
          <p:cNvPr id="64" name="TextBox 63">
            <a:extLst>
              <a:ext uri="{FF2B5EF4-FFF2-40B4-BE49-F238E27FC236}">
                <a16:creationId xmlns:a16="http://schemas.microsoft.com/office/drawing/2014/main" id="{BE2844A0-6DDA-4D46-9C5B-BD63FAFF7C6F}"/>
              </a:ext>
            </a:extLst>
          </p:cNvPr>
          <p:cNvSpPr txBox="1"/>
          <p:nvPr/>
        </p:nvSpPr>
        <p:spPr>
          <a:xfrm>
            <a:off x="3728661" y="584074"/>
            <a:ext cx="195283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like </a:t>
            </a:r>
            <a:b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party)</a:t>
            </a:r>
          </a:p>
        </p:txBody>
      </p:sp>
      <p:sp>
        <p:nvSpPr>
          <p:cNvPr id="65" name="TextBox 64">
            <a:extLst>
              <a:ext uri="{FF2B5EF4-FFF2-40B4-BE49-F238E27FC236}">
                <a16:creationId xmlns:a16="http://schemas.microsoft.com/office/drawing/2014/main" id="{DE345B6C-CE94-4AE9-BB03-8897784E8D40}"/>
              </a:ext>
            </a:extLst>
          </p:cNvPr>
          <p:cNvSpPr txBox="1"/>
          <p:nvPr/>
        </p:nvSpPr>
        <p:spPr>
          <a:xfrm>
            <a:off x="5704050" y="653906"/>
            <a:ext cx="216427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help </a:t>
            </a:r>
            <a:b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(your brother)</a:t>
            </a:r>
          </a:p>
        </p:txBody>
      </p:sp>
      <p:sp>
        <p:nvSpPr>
          <p:cNvPr id="66" name="TextBox 65">
            <a:extLst>
              <a:ext uri="{FF2B5EF4-FFF2-40B4-BE49-F238E27FC236}">
                <a16:creationId xmlns:a16="http://schemas.microsoft.com/office/drawing/2014/main" id="{D2F3BD12-ADB4-411C-A76E-C8E4C6498282}"/>
              </a:ext>
            </a:extLst>
          </p:cNvPr>
          <p:cNvSpPr txBox="1"/>
          <p:nvPr/>
        </p:nvSpPr>
        <p:spPr>
          <a:xfrm>
            <a:off x="7669469" y="894083"/>
            <a:ext cx="218933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prefer (Paris)</a:t>
            </a:r>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207388" y="60211"/>
            <a:ext cx="6044895" cy="675762"/>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Pierre </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est</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où</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exactement</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 [4/4]</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0085363" y="331334"/>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38" name="Picture 37">
            <a:extLst>
              <a:ext uri="{FF2B5EF4-FFF2-40B4-BE49-F238E27FC236}">
                <a16:creationId xmlns:a16="http://schemas.microsoft.com/office/drawing/2014/main" id="{EE4848E4-D8BA-4AE1-BC54-6123B6664848}"/>
              </a:ext>
            </a:extLst>
          </p:cNvPr>
          <p:cNvPicPr>
            <a:picLocks noChangeAspect="1"/>
          </p:cNvPicPr>
          <p:nvPr/>
        </p:nvPicPr>
        <p:blipFill>
          <a:blip r:embed="rId20"/>
          <a:srcRect l="1380" t="2222" r="79675" b="66203"/>
          <a:stretch>
            <a:fillRect/>
          </a:stretch>
        </p:blipFill>
        <p:spPr>
          <a:xfrm>
            <a:off x="1699083" y="1309223"/>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39" name="Picture 38">
            <a:extLst>
              <a:ext uri="{FF2B5EF4-FFF2-40B4-BE49-F238E27FC236}">
                <a16:creationId xmlns:a16="http://schemas.microsoft.com/office/drawing/2014/main" id="{35734574-D2AC-4E3F-8781-9D47D04199D3}"/>
              </a:ext>
            </a:extLst>
          </p:cNvPr>
          <p:cNvPicPr>
            <a:picLocks noChangeAspect="1"/>
          </p:cNvPicPr>
          <p:nvPr/>
        </p:nvPicPr>
        <p:blipFill>
          <a:blip r:embed="rId20"/>
          <a:srcRect l="20554" t="2222" r="60501" b="66203"/>
          <a:stretch>
            <a:fillRect/>
          </a:stretch>
        </p:blipFill>
        <p:spPr>
          <a:xfrm>
            <a:off x="3694086" y="1299642"/>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0" name="Picture 39">
            <a:extLst>
              <a:ext uri="{FF2B5EF4-FFF2-40B4-BE49-F238E27FC236}">
                <a16:creationId xmlns:a16="http://schemas.microsoft.com/office/drawing/2014/main" id="{E864D911-0687-4FA5-948C-7EE0FB9763D0}"/>
              </a:ext>
            </a:extLst>
          </p:cNvPr>
          <p:cNvPicPr>
            <a:picLocks noChangeAspect="1"/>
          </p:cNvPicPr>
          <p:nvPr/>
        </p:nvPicPr>
        <p:blipFill>
          <a:blip r:embed="rId20"/>
          <a:srcRect l="39727" t="2222" r="41328" b="66203"/>
          <a:stretch>
            <a:fillRect/>
          </a:stretch>
        </p:blipFill>
        <p:spPr>
          <a:xfrm>
            <a:off x="5700400" y="1309223"/>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1" name="Picture 40">
            <a:extLst>
              <a:ext uri="{FF2B5EF4-FFF2-40B4-BE49-F238E27FC236}">
                <a16:creationId xmlns:a16="http://schemas.microsoft.com/office/drawing/2014/main" id="{73DA55BF-4BFD-4AB4-BA78-82B5E5AE13FC}"/>
              </a:ext>
            </a:extLst>
          </p:cNvPr>
          <p:cNvPicPr>
            <a:picLocks noChangeAspect="1"/>
          </p:cNvPicPr>
          <p:nvPr/>
        </p:nvPicPr>
        <p:blipFill>
          <a:blip r:embed="rId20"/>
          <a:srcRect l="58901" t="2222" r="22154" b="66203"/>
          <a:stretch>
            <a:fillRect/>
          </a:stretch>
        </p:blipFill>
        <p:spPr>
          <a:xfrm>
            <a:off x="7717024" y="1299642"/>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2" name="Picture 41">
            <a:extLst>
              <a:ext uri="{FF2B5EF4-FFF2-40B4-BE49-F238E27FC236}">
                <a16:creationId xmlns:a16="http://schemas.microsoft.com/office/drawing/2014/main" id="{FC949D6A-F796-46AC-8ED4-9A62A63BED62}"/>
              </a:ext>
            </a:extLst>
          </p:cNvPr>
          <p:cNvPicPr>
            <a:picLocks noChangeAspect="1"/>
          </p:cNvPicPr>
          <p:nvPr/>
        </p:nvPicPr>
        <p:blipFill>
          <a:blip r:embed="rId20"/>
          <a:srcRect l="78075" t="2222" r="2980" b="66203"/>
          <a:stretch>
            <a:fillRect/>
          </a:stretch>
        </p:blipFill>
        <p:spPr>
          <a:xfrm>
            <a:off x="9727227" y="1299642"/>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4" name="Picture 43">
            <a:extLst>
              <a:ext uri="{FF2B5EF4-FFF2-40B4-BE49-F238E27FC236}">
                <a16:creationId xmlns:a16="http://schemas.microsoft.com/office/drawing/2014/main" id="{48563015-C1B7-4A97-BBF3-A730991F6B85}"/>
              </a:ext>
            </a:extLst>
          </p:cNvPr>
          <p:cNvPicPr>
            <a:picLocks noChangeAspect="1"/>
          </p:cNvPicPr>
          <p:nvPr/>
        </p:nvPicPr>
        <p:blipFill>
          <a:blip r:embed="rId20"/>
          <a:srcRect l="20554" t="34212" r="60501" b="34212"/>
          <a:stretch>
            <a:fillRect/>
          </a:stretch>
        </p:blipFill>
        <p:spPr>
          <a:xfrm>
            <a:off x="3694086" y="3117918"/>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5" name="Picture 44">
            <a:extLst>
              <a:ext uri="{FF2B5EF4-FFF2-40B4-BE49-F238E27FC236}">
                <a16:creationId xmlns:a16="http://schemas.microsoft.com/office/drawing/2014/main" id="{39A29DF0-BF54-4759-ADC9-6491B9359B1E}"/>
              </a:ext>
            </a:extLst>
          </p:cNvPr>
          <p:cNvPicPr>
            <a:picLocks noChangeAspect="1"/>
          </p:cNvPicPr>
          <p:nvPr/>
        </p:nvPicPr>
        <p:blipFill>
          <a:blip r:embed="rId20"/>
          <a:srcRect l="39727" t="34212" r="41328" b="34212"/>
          <a:stretch>
            <a:fillRect/>
          </a:stretch>
        </p:blipFill>
        <p:spPr>
          <a:xfrm>
            <a:off x="5704050" y="3142467"/>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6" name="Picture 45">
            <a:extLst>
              <a:ext uri="{FF2B5EF4-FFF2-40B4-BE49-F238E27FC236}">
                <a16:creationId xmlns:a16="http://schemas.microsoft.com/office/drawing/2014/main" id="{0E26B44B-311F-4240-AEFB-AFD67C925C7A}"/>
              </a:ext>
            </a:extLst>
          </p:cNvPr>
          <p:cNvPicPr>
            <a:picLocks noChangeAspect="1"/>
          </p:cNvPicPr>
          <p:nvPr/>
        </p:nvPicPr>
        <p:blipFill>
          <a:blip r:embed="rId20"/>
          <a:srcRect l="58901" t="34212" r="22154" b="34212"/>
          <a:stretch>
            <a:fillRect/>
          </a:stretch>
        </p:blipFill>
        <p:spPr>
          <a:xfrm>
            <a:off x="7714013" y="3135417"/>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7" name="Picture 46">
            <a:extLst>
              <a:ext uri="{FF2B5EF4-FFF2-40B4-BE49-F238E27FC236}">
                <a16:creationId xmlns:a16="http://schemas.microsoft.com/office/drawing/2014/main" id="{975D0D1A-3428-4059-A79C-DA702D63F646}"/>
              </a:ext>
            </a:extLst>
          </p:cNvPr>
          <p:cNvPicPr>
            <a:picLocks noChangeAspect="1"/>
          </p:cNvPicPr>
          <p:nvPr/>
        </p:nvPicPr>
        <p:blipFill>
          <a:blip r:embed="rId20"/>
          <a:srcRect l="78075" t="34212" r="2980" b="34212"/>
          <a:stretch>
            <a:fillRect/>
          </a:stretch>
        </p:blipFill>
        <p:spPr>
          <a:xfrm>
            <a:off x="9728904" y="3138023"/>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8" name="Picture 47">
            <a:extLst>
              <a:ext uri="{FF2B5EF4-FFF2-40B4-BE49-F238E27FC236}">
                <a16:creationId xmlns:a16="http://schemas.microsoft.com/office/drawing/2014/main" id="{AC7CFE7F-4514-4D3E-9735-4B88F3C59667}"/>
              </a:ext>
            </a:extLst>
          </p:cNvPr>
          <p:cNvPicPr>
            <a:picLocks noChangeAspect="1"/>
          </p:cNvPicPr>
          <p:nvPr/>
        </p:nvPicPr>
        <p:blipFill>
          <a:blip r:embed="rId20"/>
          <a:srcRect l="1494" t="66203" r="79561" b="2222"/>
          <a:stretch>
            <a:fillRect/>
          </a:stretch>
        </p:blipFill>
        <p:spPr>
          <a:xfrm>
            <a:off x="1694987" y="4960947"/>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9" name="Picture 48">
            <a:extLst>
              <a:ext uri="{FF2B5EF4-FFF2-40B4-BE49-F238E27FC236}">
                <a16:creationId xmlns:a16="http://schemas.microsoft.com/office/drawing/2014/main" id="{8C149198-D3A9-4B2B-A803-61B97CE8E318}"/>
              </a:ext>
            </a:extLst>
          </p:cNvPr>
          <p:cNvPicPr>
            <a:picLocks noChangeAspect="1"/>
          </p:cNvPicPr>
          <p:nvPr/>
        </p:nvPicPr>
        <p:blipFill>
          <a:blip r:embed="rId20"/>
          <a:srcRect l="20554" t="66203" r="60501" b="2222"/>
          <a:stretch>
            <a:fillRect/>
          </a:stretch>
        </p:blipFill>
        <p:spPr>
          <a:xfrm>
            <a:off x="3696338" y="4960947"/>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50" name="Picture 49">
            <a:extLst>
              <a:ext uri="{FF2B5EF4-FFF2-40B4-BE49-F238E27FC236}">
                <a16:creationId xmlns:a16="http://schemas.microsoft.com/office/drawing/2014/main" id="{BF3C84E5-E5F4-49D0-9A04-5D1B69F23347}"/>
              </a:ext>
            </a:extLst>
          </p:cNvPr>
          <p:cNvPicPr>
            <a:picLocks noChangeAspect="1"/>
          </p:cNvPicPr>
          <p:nvPr/>
        </p:nvPicPr>
        <p:blipFill>
          <a:blip r:embed="rId20"/>
          <a:srcRect l="39727" t="66203" r="41328" b="2222"/>
          <a:stretch>
            <a:fillRect/>
          </a:stretch>
        </p:blipFill>
        <p:spPr>
          <a:xfrm>
            <a:off x="5712713" y="4963679"/>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51" name="Picture 50">
            <a:extLst>
              <a:ext uri="{FF2B5EF4-FFF2-40B4-BE49-F238E27FC236}">
                <a16:creationId xmlns:a16="http://schemas.microsoft.com/office/drawing/2014/main" id="{FBAD28B5-80F9-45A4-91F9-C020373BE57F}"/>
              </a:ext>
            </a:extLst>
          </p:cNvPr>
          <p:cNvPicPr>
            <a:picLocks noChangeAspect="1"/>
          </p:cNvPicPr>
          <p:nvPr/>
        </p:nvPicPr>
        <p:blipFill>
          <a:blip r:embed="rId20"/>
          <a:srcRect l="58901" t="66203" r="22154" b="2222"/>
          <a:stretch>
            <a:fillRect/>
          </a:stretch>
        </p:blipFill>
        <p:spPr>
          <a:xfrm>
            <a:off x="7714064" y="4976359"/>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52" name="Picture 51">
            <a:extLst>
              <a:ext uri="{FF2B5EF4-FFF2-40B4-BE49-F238E27FC236}">
                <a16:creationId xmlns:a16="http://schemas.microsoft.com/office/drawing/2014/main" id="{D163C36E-64D6-4B98-8B8B-2BB3B82BC0EE}"/>
              </a:ext>
            </a:extLst>
          </p:cNvPr>
          <p:cNvPicPr>
            <a:picLocks noChangeAspect="1"/>
          </p:cNvPicPr>
          <p:nvPr/>
        </p:nvPicPr>
        <p:blipFill>
          <a:blip r:embed="rId20"/>
          <a:srcRect l="78075" t="66203" r="2980" b="2222"/>
          <a:stretch>
            <a:fillRect/>
          </a:stretch>
        </p:blipFill>
        <p:spPr>
          <a:xfrm>
            <a:off x="9730439" y="4976359"/>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3" name="Picture 42">
            <a:extLst>
              <a:ext uri="{FF2B5EF4-FFF2-40B4-BE49-F238E27FC236}">
                <a16:creationId xmlns:a16="http://schemas.microsoft.com/office/drawing/2014/main" id="{06772333-6037-439B-B966-9A097BF7DA1B}"/>
              </a:ext>
            </a:extLst>
          </p:cNvPr>
          <p:cNvPicPr>
            <a:picLocks noChangeAspect="1"/>
          </p:cNvPicPr>
          <p:nvPr/>
        </p:nvPicPr>
        <p:blipFill>
          <a:blip r:embed="rId20"/>
          <a:srcRect l="1380" t="34212" r="79675" b="34212"/>
          <a:stretch>
            <a:fillRect/>
          </a:stretch>
        </p:blipFill>
        <p:spPr>
          <a:xfrm>
            <a:off x="1697928" y="3118860"/>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sp>
        <p:nvSpPr>
          <p:cNvPr id="67" name="TextBox 66">
            <a:extLst>
              <a:ext uri="{FF2B5EF4-FFF2-40B4-BE49-F238E27FC236}">
                <a16:creationId xmlns:a16="http://schemas.microsoft.com/office/drawing/2014/main" id="{2F30A6F8-230D-4933-8DF7-F8297CF0E11A}"/>
              </a:ext>
            </a:extLst>
          </p:cNvPr>
          <p:cNvSpPr txBox="1"/>
          <p:nvPr/>
        </p:nvSpPr>
        <p:spPr>
          <a:xfrm>
            <a:off x="9699274" y="872774"/>
            <a:ext cx="249272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live (in a town)</a:t>
            </a:r>
          </a:p>
        </p:txBody>
      </p:sp>
    </p:spTree>
    <p:extLst>
      <p:ext uri="{BB962C8B-B14F-4D97-AF65-F5344CB8AC3E}">
        <p14:creationId xmlns:p14="http://schemas.microsoft.com/office/powerpoint/2010/main" val="18152186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3_1.wav"/>
                                        </p:tgtEl>
                                      </p:cMediaNode>
                                    </p:audio>
                                  </p:subTnLst>
                                </p:cTn>
                              </p:par>
                            </p:childTnLst>
                          </p:cTn>
                        </p:par>
                      </p:childTnLst>
                    </p:cTn>
                  </p:par>
                </p:childTnLst>
              </p:cTn>
              <p:nextCondLst>
                <p:cond evt="onClick" delay="0">
                  <p:tgtEl>
                    <p:spTgt spid="38"/>
                  </p:tgtEl>
                </p:cond>
              </p:nextCondLst>
            </p:seq>
            <p:seq concurrent="1" nextAc="seek">
              <p:cTn id="8" restart="whenNotActive" fill="hold" evtFilter="cancelBubble" nodeType="interactiveSeq">
                <p:stCondLst>
                  <p:cond evt="onClick" delay="0">
                    <p:tgtEl>
                      <p:spTgt spid="39"/>
                    </p:tgtEl>
                  </p:cond>
                </p:stCondLst>
                <p:endSync evt="end" delay="0">
                  <p:rtn val="all"/>
                </p:endSync>
                <p:childTnLst>
                  <p:par>
                    <p:cTn id="9" fill="hold">
                      <p:stCondLst>
                        <p:cond delay="0"/>
                      </p:stCondLst>
                      <p:childTnLst>
                        <p:par>
                          <p:cTn id="10" fill="hold">
                            <p:stCondLst>
                              <p:cond delay="0"/>
                            </p:stCondLst>
                            <p:childTnLst>
                              <p:par>
                                <p:cTn id="11" presetID="9" presetClass="exit" presetSubtype="0" fill="hold" nodeType="clickEffect">
                                  <p:stCondLst>
                                    <p:cond delay="0"/>
                                  </p:stCondLst>
                                  <p:childTnLst>
                                    <p:animEffect transition="out" filter="dissolve">
                                      <p:cBhvr>
                                        <p:cTn id="12" dur="500"/>
                                        <p:tgtEl>
                                          <p:spTgt spid="39"/>
                                        </p:tgtEl>
                                      </p:cBhvr>
                                    </p:animEffect>
                                    <p:set>
                                      <p:cBhvr>
                                        <p:cTn id="13" dur="1" fill="hold">
                                          <p:stCondLst>
                                            <p:cond delay="499"/>
                                          </p:stCondLst>
                                        </p:cTn>
                                        <p:tgtEl>
                                          <p:spTgt spid="39"/>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3_4.wav"/>
                                        </p:tgtEl>
                                      </p:cMediaNode>
                                    </p:audio>
                                  </p:subTnLst>
                                </p:cTn>
                              </p:par>
                            </p:childTnLst>
                          </p:cTn>
                        </p:par>
                      </p:childTnLst>
                    </p:cTn>
                  </p:par>
                </p:childTnLst>
              </p:cTn>
              <p:nextCondLst>
                <p:cond evt="onClick" delay="0">
                  <p:tgtEl>
                    <p:spTgt spid="39"/>
                  </p:tgtEl>
                </p:cond>
              </p:nextCondLst>
            </p:seq>
            <p:seq concurrent="1" nextAc="seek">
              <p:cTn id="14" restart="whenNotActive" fill="hold" evtFilter="cancelBubble" nodeType="interactiveSeq">
                <p:stCondLst>
                  <p:cond evt="onClick" delay="0">
                    <p:tgtEl>
                      <p:spTgt spid="40"/>
                    </p:tgtEl>
                  </p:cond>
                </p:stCondLst>
                <p:endSync evt="end" delay="0">
                  <p:rtn val="all"/>
                </p:endSync>
                <p:childTnLst>
                  <p:par>
                    <p:cTn id="15" fill="hold">
                      <p:stCondLst>
                        <p:cond delay="0"/>
                      </p:stCondLst>
                      <p:childTnLst>
                        <p:par>
                          <p:cTn id="16" fill="hold">
                            <p:stCondLst>
                              <p:cond delay="0"/>
                            </p:stCondLst>
                            <p:childTnLst>
                              <p:par>
                                <p:cTn id="17" presetID="9" presetClass="exit" presetSubtype="0" fill="hold" nodeType="clickEffect">
                                  <p:stCondLst>
                                    <p:cond delay="0"/>
                                  </p:stCondLst>
                                  <p:childTnLst>
                                    <p:animEffect transition="out" filter="dissolve">
                                      <p:cBhvr>
                                        <p:cTn id="18" dur="500"/>
                                        <p:tgtEl>
                                          <p:spTgt spid="40"/>
                                        </p:tgtEl>
                                      </p:cBhvr>
                                    </p:animEffect>
                                    <p:set>
                                      <p:cBhvr>
                                        <p:cTn id="19" dur="1" fill="hold">
                                          <p:stCondLst>
                                            <p:cond delay="499"/>
                                          </p:stCondLst>
                                        </p:cTn>
                                        <p:tgtEl>
                                          <p:spTgt spid="40"/>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3_7.wav"/>
                                        </p:tgtEl>
                                      </p:cMediaNode>
                                    </p:audio>
                                  </p:subTnLst>
                                </p:cTn>
                              </p:par>
                            </p:childTnLst>
                          </p:cTn>
                        </p:par>
                      </p:childTnLst>
                    </p:cTn>
                  </p:par>
                </p:childTnLst>
              </p:cTn>
              <p:nextCondLst>
                <p:cond evt="onClick" delay="0">
                  <p:tgtEl>
                    <p:spTgt spid="40"/>
                  </p:tgtEl>
                </p:cond>
              </p:nextCondLst>
            </p:seq>
            <p:seq concurrent="1" nextAc="seek">
              <p:cTn id="20" restart="whenNotActive" fill="hold" evtFilter="cancelBubble" nodeType="interactiveSeq">
                <p:stCondLst>
                  <p:cond evt="onClick" delay="0">
                    <p:tgtEl>
                      <p:spTgt spid="41"/>
                    </p:tgtEl>
                  </p:cond>
                </p:stCondLst>
                <p:endSync evt="end" delay="0">
                  <p:rtn val="all"/>
                </p:endSync>
                <p:childTnLst>
                  <p:par>
                    <p:cTn id="21" fill="hold">
                      <p:stCondLst>
                        <p:cond delay="0"/>
                      </p:stCondLst>
                      <p:childTnLst>
                        <p:par>
                          <p:cTn id="22" fill="hold">
                            <p:stCondLst>
                              <p:cond delay="0"/>
                            </p:stCondLst>
                            <p:childTnLst>
                              <p:par>
                                <p:cTn id="23" presetID="9" presetClass="exit" presetSubtype="0" fill="hold" nodeType="clickEffect">
                                  <p:stCondLst>
                                    <p:cond delay="0"/>
                                  </p:stCondLst>
                                  <p:childTnLst>
                                    <p:animEffect transition="out" filter="dissolve">
                                      <p:cBhvr>
                                        <p:cTn id="24" dur="500"/>
                                        <p:tgtEl>
                                          <p:spTgt spid="41"/>
                                        </p:tgtEl>
                                      </p:cBhvr>
                                    </p:animEffect>
                                    <p:set>
                                      <p:cBhvr>
                                        <p:cTn id="25" dur="1" fill="hold">
                                          <p:stCondLst>
                                            <p:cond delay="499"/>
                                          </p:stCondLst>
                                        </p:cTn>
                                        <p:tgtEl>
                                          <p:spTgt spid="41"/>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6" name="3_10.wav"/>
                                        </p:tgtEl>
                                      </p:cMediaNode>
                                    </p:audio>
                                  </p:subTnLst>
                                </p:cTn>
                              </p:par>
                            </p:childTnLst>
                          </p:cTn>
                        </p:par>
                      </p:childTnLst>
                    </p:cTn>
                  </p:par>
                </p:childTnLst>
              </p:cTn>
              <p:nextCondLst>
                <p:cond evt="onClick" delay="0">
                  <p:tgtEl>
                    <p:spTgt spid="41"/>
                  </p:tgtEl>
                </p:cond>
              </p:nextCondLst>
            </p:seq>
            <p:seq concurrent="1" nextAc="seek">
              <p:cTn id="26" restart="whenNotActive" fill="hold" evtFilter="cancelBubble" nodeType="interactiveSeq">
                <p:stCondLst>
                  <p:cond evt="onClick" delay="0">
                    <p:tgtEl>
                      <p:spTgt spid="42"/>
                    </p:tgtEl>
                  </p:cond>
                </p:stCondLst>
                <p:endSync evt="end" delay="0">
                  <p:rtn val="all"/>
                </p:endSync>
                <p:childTnLst>
                  <p:par>
                    <p:cTn id="27" fill="hold">
                      <p:stCondLst>
                        <p:cond delay="0"/>
                      </p:stCondLst>
                      <p:childTnLst>
                        <p:par>
                          <p:cTn id="28" fill="hold">
                            <p:stCondLst>
                              <p:cond delay="0"/>
                            </p:stCondLst>
                            <p:childTnLst>
                              <p:par>
                                <p:cTn id="29" presetID="9" presetClass="exit" presetSubtype="0" fill="hold" nodeType="clickEffect">
                                  <p:stCondLst>
                                    <p:cond delay="0"/>
                                  </p:stCondLst>
                                  <p:childTnLst>
                                    <p:animEffect transition="out" filter="dissolve">
                                      <p:cBhvr>
                                        <p:cTn id="30" dur="500"/>
                                        <p:tgtEl>
                                          <p:spTgt spid="42"/>
                                        </p:tgtEl>
                                      </p:cBhvr>
                                    </p:animEffect>
                                    <p:set>
                                      <p:cBhvr>
                                        <p:cTn id="31"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7" name="3_13.wav"/>
                                        </p:tgtEl>
                                      </p:cMediaNode>
                                    </p:audio>
                                  </p:subTnLst>
                                </p:cTn>
                              </p:par>
                            </p:childTnLst>
                          </p:cTn>
                        </p:par>
                      </p:childTnLst>
                    </p:cTn>
                  </p:par>
                </p:childTnLst>
              </p:cTn>
              <p:nextCondLst>
                <p:cond evt="onClick" delay="0">
                  <p:tgtEl>
                    <p:spTgt spid="42"/>
                  </p:tgtEl>
                </p:cond>
              </p:nextCondLst>
            </p:seq>
            <p:seq concurrent="1" nextAc="seek">
              <p:cTn id="32" restart="whenNotActive" fill="hold" evtFilter="cancelBubble" nodeType="interactiveSeq">
                <p:stCondLst>
                  <p:cond evt="onClick" delay="0">
                    <p:tgtEl>
                      <p:spTgt spid="43"/>
                    </p:tgtEl>
                  </p:cond>
                </p:stCondLst>
                <p:endSync evt="end" delay="0">
                  <p:rtn val="all"/>
                </p:endSync>
                <p:childTnLst>
                  <p:par>
                    <p:cTn id="33" fill="hold">
                      <p:stCondLst>
                        <p:cond delay="0"/>
                      </p:stCondLst>
                      <p:childTnLst>
                        <p:par>
                          <p:cTn id="34" fill="hold">
                            <p:stCondLst>
                              <p:cond delay="0"/>
                            </p:stCondLst>
                            <p:childTnLst>
                              <p:par>
                                <p:cTn id="35" presetID="9" presetClass="exit" presetSubtype="0" fill="hold" nodeType="clickEffect">
                                  <p:stCondLst>
                                    <p:cond delay="0"/>
                                  </p:stCondLst>
                                  <p:childTnLst>
                                    <p:animEffect transition="out" filter="dissolve">
                                      <p:cBhvr>
                                        <p:cTn id="36" dur="500"/>
                                        <p:tgtEl>
                                          <p:spTgt spid="43"/>
                                        </p:tgtEl>
                                      </p:cBhvr>
                                    </p:animEffect>
                                    <p:set>
                                      <p:cBhvr>
                                        <p:cTn id="37"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8" name="3_2.wav"/>
                                        </p:tgtEl>
                                      </p:cMediaNode>
                                    </p:audio>
                                  </p:subTnLst>
                                </p:cTn>
                              </p:par>
                            </p:childTnLst>
                          </p:cTn>
                        </p:par>
                      </p:childTnLst>
                    </p:cTn>
                  </p:par>
                </p:childTnLst>
              </p:cTn>
              <p:nextCondLst>
                <p:cond evt="onClick" delay="0">
                  <p:tgtEl>
                    <p:spTgt spid="43"/>
                  </p:tgtEl>
                </p:cond>
              </p:nextCondLst>
            </p:seq>
            <p:seq concurrent="1" nextAc="seek">
              <p:cTn id="38" restart="whenNotActive" fill="hold" evtFilter="cancelBubble" nodeType="interactiveSeq">
                <p:stCondLst>
                  <p:cond evt="onClick" delay="0">
                    <p:tgtEl>
                      <p:spTgt spid="44"/>
                    </p:tgtEl>
                  </p:cond>
                </p:stCondLst>
                <p:endSync evt="end" delay="0">
                  <p:rtn val="all"/>
                </p:endSync>
                <p:childTnLst>
                  <p:par>
                    <p:cTn id="39" fill="hold">
                      <p:stCondLst>
                        <p:cond delay="0"/>
                      </p:stCondLst>
                      <p:childTnLst>
                        <p:par>
                          <p:cTn id="40" fill="hold">
                            <p:stCondLst>
                              <p:cond delay="0"/>
                            </p:stCondLst>
                            <p:childTnLst>
                              <p:par>
                                <p:cTn id="41" presetID="9" presetClass="exit" presetSubtype="0" fill="hold" nodeType="clickEffect">
                                  <p:stCondLst>
                                    <p:cond delay="0"/>
                                  </p:stCondLst>
                                  <p:childTnLst>
                                    <p:animEffect transition="out" filter="dissolve">
                                      <p:cBhvr>
                                        <p:cTn id="42" dur="500"/>
                                        <p:tgtEl>
                                          <p:spTgt spid="44"/>
                                        </p:tgtEl>
                                      </p:cBhvr>
                                    </p:animEffect>
                                    <p:set>
                                      <p:cBhvr>
                                        <p:cTn id="43"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9" name="3_5.wav"/>
                                        </p:tgtEl>
                                      </p:cMediaNode>
                                    </p:audio>
                                  </p:subTnLst>
                                </p:cTn>
                              </p:par>
                            </p:childTnLst>
                          </p:cTn>
                        </p:par>
                      </p:childTnLst>
                    </p:cTn>
                  </p:par>
                </p:childTnLst>
              </p:cTn>
              <p:nextCondLst>
                <p:cond evt="onClick" delay="0">
                  <p:tgtEl>
                    <p:spTgt spid="44"/>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9" presetClass="exit" presetSubtype="0" fill="hold" nodeType="clickEffect">
                                  <p:stCondLst>
                                    <p:cond delay="0"/>
                                  </p:stCondLst>
                                  <p:childTnLst>
                                    <p:animEffect transition="out" filter="dissolve">
                                      <p:cBhvr>
                                        <p:cTn id="48" dur="500"/>
                                        <p:tgtEl>
                                          <p:spTgt spid="45"/>
                                        </p:tgtEl>
                                      </p:cBhvr>
                                    </p:animEffect>
                                    <p:set>
                                      <p:cBhvr>
                                        <p:cTn id="49"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10" name="3_8.wav"/>
                                        </p:tgtEl>
                                      </p:cMediaNode>
                                    </p:audio>
                                  </p:subTnLst>
                                </p:cTn>
                              </p:par>
                            </p:childTnLst>
                          </p:cTn>
                        </p:par>
                      </p:childTnLst>
                    </p:cTn>
                  </p:par>
                </p:childTnLst>
              </p:cTn>
              <p:nextCondLst>
                <p:cond evt="onClick" delay="0">
                  <p:tgtEl>
                    <p:spTgt spid="45"/>
                  </p:tgtEl>
                </p:cond>
              </p:nextCondLst>
            </p:seq>
            <p:seq concurrent="1" nextAc="seek">
              <p:cTn id="50" restart="whenNotActive" fill="hold" evtFilter="cancelBubble" nodeType="interactiveSeq">
                <p:stCondLst>
                  <p:cond evt="onClick" delay="0">
                    <p:tgtEl>
                      <p:spTgt spid="46"/>
                    </p:tgtEl>
                  </p:cond>
                </p:stCondLst>
                <p:endSync evt="end" delay="0">
                  <p:rtn val="all"/>
                </p:endSync>
                <p:childTnLst>
                  <p:par>
                    <p:cTn id="51" fill="hold">
                      <p:stCondLst>
                        <p:cond delay="0"/>
                      </p:stCondLst>
                      <p:childTnLst>
                        <p:par>
                          <p:cTn id="52" fill="hold">
                            <p:stCondLst>
                              <p:cond delay="0"/>
                            </p:stCondLst>
                            <p:childTnLst>
                              <p:par>
                                <p:cTn id="53" presetID="9" presetClass="exit" presetSubtype="0" fill="hold" nodeType="clickEffect">
                                  <p:stCondLst>
                                    <p:cond delay="0"/>
                                  </p:stCondLst>
                                  <p:childTnLst>
                                    <p:animEffect transition="out" filter="dissolve">
                                      <p:cBhvr>
                                        <p:cTn id="54" dur="500"/>
                                        <p:tgtEl>
                                          <p:spTgt spid="46"/>
                                        </p:tgtEl>
                                      </p:cBhvr>
                                    </p:animEffect>
                                    <p:set>
                                      <p:cBhvr>
                                        <p:cTn id="55"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11" name="3_11.wav"/>
                                        </p:tgtEl>
                                      </p:cMediaNode>
                                    </p:audio>
                                  </p:subTnLst>
                                </p:cTn>
                              </p:par>
                            </p:childTnLst>
                          </p:cTn>
                        </p:par>
                      </p:childTnLst>
                    </p:cTn>
                  </p:par>
                </p:childTnLst>
              </p:cTn>
              <p:nextCondLst>
                <p:cond evt="onClick" delay="0">
                  <p:tgtEl>
                    <p:spTgt spid="46"/>
                  </p:tgtEl>
                </p:cond>
              </p:nextCondLst>
            </p:seq>
            <p:seq concurrent="1" nextAc="seek">
              <p:cTn id="56" restart="whenNotActive" fill="hold" evtFilter="cancelBubble" nodeType="interactiveSeq">
                <p:stCondLst>
                  <p:cond evt="onClick" delay="0">
                    <p:tgtEl>
                      <p:spTgt spid="47"/>
                    </p:tgtEl>
                  </p:cond>
                </p:stCondLst>
                <p:endSync evt="end" delay="0">
                  <p:rtn val="all"/>
                </p:endSync>
                <p:childTnLst>
                  <p:par>
                    <p:cTn id="57" fill="hold">
                      <p:stCondLst>
                        <p:cond delay="0"/>
                      </p:stCondLst>
                      <p:childTnLst>
                        <p:par>
                          <p:cTn id="58" fill="hold">
                            <p:stCondLst>
                              <p:cond delay="0"/>
                            </p:stCondLst>
                            <p:childTnLst>
                              <p:par>
                                <p:cTn id="59" presetID="9" presetClass="exit" presetSubtype="0" fill="hold" nodeType="clickEffect">
                                  <p:stCondLst>
                                    <p:cond delay="0"/>
                                  </p:stCondLst>
                                  <p:childTnLst>
                                    <p:animEffect transition="out" filter="dissolve">
                                      <p:cBhvr>
                                        <p:cTn id="60" dur="500"/>
                                        <p:tgtEl>
                                          <p:spTgt spid="47"/>
                                        </p:tgtEl>
                                      </p:cBhvr>
                                    </p:animEffect>
                                    <p:set>
                                      <p:cBhvr>
                                        <p:cTn id="61"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12" name="3_14.wav"/>
                                        </p:tgtEl>
                                      </p:cMediaNode>
                                    </p:audio>
                                  </p:subTnLst>
                                </p:cTn>
                              </p:par>
                            </p:childTnLst>
                          </p:cTn>
                        </p:par>
                      </p:childTnLst>
                    </p:cTn>
                  </p:par>
                </p:childTnLst>
              </p:cTn>
              <p:nextCondLst>
                <p:cond evt="onClick" delay="0">
                  <p:tgtEl>
                    <p:spTgt spid="47"/>
                  </p:tgtEl>
                </p:cond>
              </p:nextCondLst>
            </p:seq>
            <p:seq concurrent="1" nextAc="seek">
              <p:cTn id="62" restart="whenNotActive" fill="hold" evtFilter="cancelBubble" nodeType="interactiveSeq">
                <p:stCondLst>
                  <p:cond evt="onClick" delay="0">
                    <p:tgtEl>
                      <p:spTgt spid="52"/>
                    </p:tgtEl>
                  </p:cond>
                </p:stCondLst>
                <p:endSync evt="end" delay="0">
                  <p:rtn val="all"/>
                </p:endSync>
                <p:childTnLst>
                  <p:par>
                    <p:cTn id="63" fill="hold">
                      <p:stCondLst>
                        <p:cond delay="0"/>
                      </p:stCondLst>
                      <p:childTnLst>
                        <p:par>
                          <p:cTn id="64" fill="hold">
                            <p:stCondLst>
                              <p:cond delay="0"/>
                            </p:stCondLst>
                            <p:childTnLst>
                              <p:par>
                                <p:cTn id="65" presetID="9" presetClass="exit" presetSubtype="0" fill="hold" nodeType="clickEffect">
                                  <p:stCondLst>
                                    <p:cond delay="0"/>
                                  </p:stCondLst>
                                  <p:childTnLst>
                                    <p:animEffect transition="out" filter="dissolve">
                                      <p:cBhvr>
                                        <p:cTn id="66" dur="500"/>
                                        <p:tgtEl>
                                          <p:spTgt spid="52"/>
                                        </p:tgtEl>
                                      </p:cBhvr>
                                    </p:animEffect>
                                    <p:set>
                                      <p:cBhvr>
                                        <p:cTn id="67"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13" name="3_15.wav"/>
                                        </p:tgtEl>
                                      </p:cMediaNode>
                                    </p:audio>
                                  </p:subTnLst>
                                </p:cTn>
                              </p:par>
                            </p:childTnLst>
                          </p:cTn>
                        </p:par>
                      </p:childTnLst>
                    </p:cTn>
                  </p:par>
                </p:childTnLst>
              </p:cTn>
              <p:nextCondLst>
                <p:cond evt="onClick" delay="0">
                  <p:tgtEl>
                    <p:spTgt spid="52"/>
                  </p:tgtEl>
                </p:cond>
              </p:nextCondLst>
            </p:seq>
            <p:seq concurrent="1" nextAc="seek">
              <p:cTn id="68" restart="whenNotActive" fill="hold" evtFilter="cancelBubble" nodeType="interactiveSeq">
                <p:stCondLst>
                  <p:cond evt="onClick" delay="0">
                    <p:tgtEl>
                      <p:spTgt spid="51"/>
                    </p:tgtEl>
                  </p:cond>
                </p:stCondLst>
                <p:endSync evt="end" delay="0">
                  <p:rtn val="all"/>
                </p:endSync>
                <p:childTnLst>
                  <p:par>
                    <p:cTn id="69" fill="hold">
                      <p:stCondLst>
                        <p:cond delay="0"/>
                      </p:stCondLst>
                      <p:childTnLst>
                        <p:par>
                          <p:cTn id="70" fill="hold">
                            <p:stCondLst>
                              <p:cond delay="0"/>
                            </p:stCondLst>
                            <p:childTnLst>
                              <p:par>
                                <p:cTn id="71" presetID="9" presetClass="exit" presetSubtype="0" fill="hold" nodeType="clickEffect">
                                  <p:stCondLst>
                                    <p:cond delay="0"/>
                                  </p:stCondLst>
                                  <p:childTnLst>
                                    <p:animEffect transition="out" filter="dissolve">
                                      <p:cBhvr>
                                        <p:cTn id="72" dur="500"/>
                                        <p:tgtEl>
                                          <p:spTgt spid="51"/>
                                        </p:tgtEl>
                                      </p:cBhvr>
                                    </p:animEffect>
                                    <p:set>
                                      <p:cBhvr>
                                        <p:cTn id="73"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14" name="3_12.wav"/>
                                        </p:tgtEl>
                                      </p:cMediaNode>
                                    </p:audio>
                                  </p:subTnLst>
                                </p:cTn>
                              </p:par>
                            </p:childTnLst>
                          </p:cTn>
                        </p:par>
                      </p:childTnLst>
                    </p:cTn>
                  </p:par>
                </p:childTnLst>
              </p:cTn>
              <p:nextCondLst>
                <p:cond evt="onClick" delay="0">
                  <p:tgtEl>
                    <p:spTgt spid="51"/>
                  </p:tgtEl>
                </p:cond>
              </p:nextCondLst>
            </p:seq>
            <p:seq concurrent="1" nextAc="seek">
              <p:cTn id="74" restart="whenNotActive" fill="hold" evtFilter="cancelBubble" nodeType="interactiveSeq">
                <p:stCondLst>
                  <p:cond evt="onClick" delay="0">
                    <p:tgtEl>
                      <p:spTgt spid="50"/>
                    </p:tgtEl>
                  </p:cond>
                </p:stCondLst>
                <p:endSync evt="end" delay="0">
                  <p:rtn val="all"/>
                </p:endSync>
                <p:childTnLst>
                  <p:par>
                    <p:cTn id="75" fill="hold">
                      <p:stCondLst>
                        <p:cond delay="0"/>
                      </p:stCondLst>
                      <p:childTnLst>
                        <p:par>
                          <p:cTn id="76" fill="hold">
                            <p:stCondLst>
                              <p:cond delay="0"/>
                            </p:stCondLst>
                            <p:childTnLst>
                              <p:par>
                                <p:cTn id="77" presetID="9" presetClass="exit" presetSubtype="0" fill="hold" nodeType="clickEffect">
                                  <p:stCondLst>
                                    <p:cond delay="0"/>
                                  </p:stCondLst>
                                  <p:childTnLst>
                                    <p:animEffect transition="out" filter="dissolve">
                                      <p:cBhvr>
                                        <p:cTn id="78" dur="500"/>
                                        <p:tgtEl>
                                          <p:spTgt spid="50"/>
                                        </p:tgtEl>
                                      </p:cBhvr>
                                    </p:animEffect>
                                    <p:set>
                                      <p:cBhvr>
                                        <p:cTn id="79"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15" name="3_9.wav"/>
                                        </p:tgtEl>
                                      </p:cMediaNode>
                                    </p:audio>
                                  </p:subTnLst>
                                </p:cTn>
                              </p:par>
                            </p:childTnLst>
                          </p:cTn>
                        </p:par>
                      </p:childTnLst>
                    </p:cTn>
                  </p:par>
                </p:childTnLst>
              </p:cTn>
              <p:nextCondLst>
                <p:cond evt="onClick" delay="0">
                  <p:tgtEl>
                    <p:spTgt spid="50"/>
                  </p:tgtEl>
                </p:cond>
              </p:nextCondLst>
            </p:seq>
            <p:seq concurrent="1" nextAc="seek">
              <p:cTn id="80" restart="whenNotActive" fill="hold" evtFilter="cancelBubble" nodeType="interactiveSeq">
                <p:stCondLst>
                  <p:cond evt="onClick" delay="0">
                    <p:tgtEl>
                      <p:spTgt spid="49"/>
                    </p:tgtEl>
                  </p:cond>
                </p:stCondLst>
                <p:endSync evt="end" delay="0">
                  <p:rtn val="all"/>
                </p:endSync>
                <p:childTnLst>
                  <p:par>
                    <p:cTn id="81" fill="hold">
                      <p:stCondLst>
                        <p:cond delay="0"/>
                      </p:stCondLst>
                      <p:childTnLst>
                        <p:par>
                          <p:cTn id="82" fill="hold">
                            <p:stCondLst>
                              <p:cond delay="0"/>
                            </p:stCondLst>
                            <p:childTnLst>
                              <p:par>
                                <p:cTn id="83" presetID="9" presetClass="exit" presetSubtype="0" fill="hold" nodeType="clickEffect">
                                  <p:stCondLst>
                                    <p:cond delay="0"/>
                                  </p:stCondLst>
                                  <p:childTnLst>
                                    <p:animEffect transition="out" filter="dissolve">
                                      <p:cBhvr>
                                        <p:cTn id="84" dur="500"/>
                                        <p:tgtEl>
                                          <p:spTgt spid="49"/>
                                        </p:tgtEl>
                                      </p:cBhvr>
                                    </p:animEffect>
                                    <p:set>
                                      <p:cBhvr>
                                        <p:cTn id="85"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16" name="3_6.wav"/>
                                        </p:tgtEl>
                                      </p:cMediaNode>
                                    </p:audio>
                                  </p:subTnLst>
                                </p:cTn>
                              </p:par>
                            </p:childTnLst>
                          </p:cTn>
                        </p:par>
                      </p:childTnLst>
                    </p:cTn>
                  </p:par>
                </p:childTnLst>
              </p:cTn>
              <p:nextCondLst>
                <p:cond evt="onClick" delay="0">
                  <p:tgtEl>
                    <p:spTgt spid="49"/>
                  </p:tgtEl>
                </p:cond>
              </p:nextCondLst>
            </p:seq>
            <p:seq concurrent="1" nextAc="seek">
              <p:cTn id="86" restart="whenNotActive" fill="hold" evtFilter="cancelBubble" nodeType="interactiveSeq">
                <p:stCondLst>
                  <p:cond evt="onClick" delay="0">
                    <p:tgtEl>
                      <p:spTgt spid="48"/>
                    </p:tgtEl>
                  </p:cond>
                </p:stCondLst>
                <p:endSync evt="end" delay="0">
                  <p:rtn val="all"/>
                </p:endSync>
                <p:childTnLst>
                  <p:par>
                    <p:cTn id="87" fill="hold">
                      <p:stCondLst>
                        <p:cond delay="0"/>
                      </p:stCondLst>
                      <p:childTnLst>
                        <p:par>
                          <p:cTn id="88" fill="hold">
                            <p:stCondLst>
                              <p:cond delay="0"/>
                            </p:stCondLst>
                            <p:childTnLst>
                              <p:par>
                                <p:cTn id="89" presetID="9" presetClass="exit" presetSubtype="0" fill="hold" nodeType="clickEffect">
                                  <p:stCondLst>
                                    <p:cond delay="0"/>
                                  </p:stCondLst>
                                  <p:childTnLst>
                                    <p:animEffect transition="out" filter="dissolve">
                                      <p:cBhvr>
                                        <p:cTn id="90" dur="500"/>
                                        <p:tgtEl>
                                          <p:spTgt spid="48"/>
                                        </p:tgtEl>
                                      </p:cBhvr>
                                    </p:animEffect>
                                    <p:set>
                                      <p:cBhvr>
                                        <p:cTn id="91"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17" name="3_3.wav"/>
                                        </p:tgtEl>
                                      </p:cMediaNode>
                                    </p:audio>
                                  </p:subTnLst>
                                </p:cTn>
                              </p:par>
                            </p:childTnLst>
                          </p:cTn>
                        </p:par>
                      </p:childTnLst>
                    </p:cTn>
                  </p:par>
                </p:childTnLst>
              </p:cTn>
              <p:nextCondLst>
                <p:cond evt="onClick" delay="0">
                  <p:tgtEl>
                    <p:spTgt spid="4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6824822" cy="523220"/>
          </a:xfrm>
        </p:spPr>
        <p:txBody>
          <a:bodyPr>
            <a:noAutofit/>
          </a:bodyPr>
          <a:lstStyle/>
          <a:p>
            <a:r>
              <a:rPr lang="es-AR" sz="3200" b="1" dirty="0" err="1">
                <a:solidFill>
                  <a:srgbClr val="002060"/>
                </a:solidFill>
                <a:latin typeface="Century Gothic" panose="020B0502020202020204" pitchFamily="34" charset="0"/>
                <a:cs typeface="Arial"/>
                <a:sym typeface="Arial"/>
                <a:hlinkClick r:id="" action="ppaction://noaction">
                  <a:snd r:embed="rId3" name="4_1.wav"/>
                </a:hlinkClick>
              </a:rPr>
              <a:t>Follow</a:t>
            </a:r>
            <a:r>
              <a:rPr lang="es-AR" sz="3200" b="1" dirty="0">
                <a:solidFill>
                  <a:srgbClr val="002060"/>
                </a:solidFill>
                <a:latin typeface="Century Gothic" panose="020B0502020202020204" pitchFamily="34" charset="0"/>
                <a:cs typeface="Arial"/>
                <a:sym typeface="Arial"/>
                <a:hlinkClick r:id="" action="ppaction://noaction">
                  <a:snd r:embed="rId3" name="4_1.wav"/>
                </a:hlinkClick>
              </a:rPr>
              <a:t> up 4: </a:t>
            </a:r>
            <a:r>
              <a:rPr lang="en-GB" sz="3200" b="1" dirty="0" err="1">
                <a:solidFill>
                  <a:srgbClr val="002060"/>
                </a:solidFill>
                <a:latin typeface="Century Gothic" panose="020B0502020202020204" pitchFamily="34" charset="0"/>
                <a:cs typeface="Arial"/>
                <a:sym typeface="Arial"/>
                <a:hlinkClick r:id="" action="ppaction://noaction">
                  <a:snd r:embed="rId3" name="4_1.wav"/>
                </a:hlinkClick>
              </a:rPr>
              <a:t>Écris</a:t>
            </a:r>
            <a:r>
              <a:rPr lang="en-GB" sz="3200" b="1" dirty="0">
                <a:solidFill>
                  <a:srgbClr val="002060"/>
                </a:solidFill>
                <a:latin typeface="Century Gothic" panose="020B0502020202020204" pitchFamily="34" charset="0"/>
                <a:cs typeface="Arial"/>
                <a:sym typeface="Arial"/>
                <a:hlinkClick r:id="" action="ppaction://noaction">
                  <a:snd r:embed="rId3" name="4_1.wav"/>
                </a:hlinkClick>
              </a:rPr>
              <a:t> </a:t>
            </a:r>
            <a:r>
              <a:rPr lang="en-GB" sz="3200" b="1" dirty="0" err="1">
                <a:solidFill>
                  <a:srgbClr val="002060"/>
                </a:solidFill>
                <a:latin typeface="Century Gothic" panose="020B0502020202020204" pitchFamily="34" charset="0"/>
                <a:cs typeface="Arial"/>
                <a:sym typeface="Arial"/>
                <a:hlinkClick r:id="" action="ppaction://noaction">
                  <a:snd r:embed="rId3" name="4_1.wav"/>
                </a:hlinkClick>
              </a:rPr>
              <a:t>en</a:t>
            </a:r>
            <a:r>
              <a:rPr lang="en-GB" sz="3200" b="1" dirty="0">
                <a:solidFill>
                  <a:srgbClr val="002060"/>
                </a:solidFill>
                <a:latin typeface="Century Gothic" panose="020B0502020202020204" pitchFamily="34" charset="0"/>
                <a:cs typeface="Arial"/>
                <a:sym typeface="Arial"/>
                <a:hlinkClick r:id="" action="ppaction://noaction">
                  <a:snd r:embed="rId3" name="4_1.wav"/>
                </a:hlinkClick>
              </a:rPr>
              <a:t> </a:t>
            </a:r>
            <a:r>
              <a:rPr lang="en-GB" sz="3200" b="1" dirty="0" err="1">
                <a:solidFill>
                  <a:srgbClr val="002060"/>
                </a:solidFill>
                <a:latin typeface="Century Gothic" panose="020B0502020202020204" pitchFamily="34" charset="0"/>
                <a:cs typeface="Arial"/>
                <a:sym typeface="Arial"/>
                <a:hlinkClick r:id="" action="ppaction://noaction">
                  <a:snd r:embed="rId3" name="4_1.wav"/>
                </a:hlinkClick>
              </a:rPr>
              <a:t>français</a:t>
            </a:r>
            <a:r>
              <a:rPr lang="en-GB" sz="3200" b="1" dirty="0">
                <a:solidFill>
                  <a:srgbClr val="002060"/>
                </a:solidFill>
                <a:latin typeface="Century Gothic" panose="020B0502020202020204" pitchFamily="34" charset="0"/>
                <a:cs typeface="Arial"/>
                <a:sym typeface="Arial"/>
                <a:hlinkClick r:id="" action="ppaction://noaction">
                  <a:snd r:embed="rId3" name="4_1.wav"/>
                </a:hlinkClick>
              </a:rPr>
              <a:t>. </a:t>
            </a:r>
            <a:endParaRPr lang="en-GB" sz="3200" dirty="0">
              <a:hlinkClick r:id="" action="ppaction://noaction">
                <a:snd r:embed="rId3" name="4_1.wav"/>
              </a:hlinkClick>
            </a:endParaRPr>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6" name="Title 2">
            <a:extLst>
              <a:ext uri="{FF2B5EF4-FFF2-40B4-BE49-F238E27FC236}">
                <a16:creationId xmlns:a16="http://schemas.microsoft.com/office/drawing/2014/main" id="{039845A8-5514-4ACB-A192-DEE14160186F}"/>
              </a:ext>
            </a:extLst>
          </p:cNvPr>
          <p:cNvSpPr txBox="1">
            <a:spLocks/>
          </p:cNvSpPr>
          <p:nvPr/>
        </p:nvSpPr>
        <p:spPr>
          <a:xfrm>
            <a:off x="11127131" y="1112082"/>
            <a:ext cx="953857" cy="385374"/>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18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18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68" name="Picture 67" descr="Icon&#10;&#10;Description automatically generated">
            <a:extLst>
              <a:ext uri="{FF2B5EF4-FFF2-40B4-BE49-F238E27FC236}">
                <a16:creationId xmlns:a16="http://schemas.microsoft.com/office/drawing/2014/main" id="{13B42744-39B9-4AD8-94C8-5E38712324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71" name="CustomShape 23">
            <a:hlinkClick r:id="" action="ppaction://noaction">
              <a:snd r:embed="rId5" name="4_2.wav"/>
            </a:hlinkClick>
            <a:extLst>
              <a:ext uri="{FF2B5EF4-FFF2-40B4-BE49-F238E27FC236}">
                <a16:creationId xmlns:a16="http://schemas.microsoft.com/office/drawing/2014/main" id="{9F7CCDD0-B9FC-4529-8D83-3BB2D3D75106}"/>
              </a:ext>
            </a:extLst>
          </p:cNvPr>
          <p:cNvSpPr/>
          <p:nvPr/>
        </p:nvSpPr>
        <p:spPr>
          <a:xfrm>
            <a:off x="358748" y="715722"/>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2" name="CustomShape 24">
            <a:hlinkClick r:id="" action="ppaction://noaction">
              <a:snd r:embed="rId6" name="4_3.wav"/>
            </a:hlinkClick>
            <a:extLst>
              <a:ext uri="{FF2B5EF4-FFF2-40B4-BE49-F238E27FC236}">
                <a16:creationId xmlns:a16="http://schemas.microsoft.com/office/drawing/2014/main" id="{551B0797-6D16-4C4C-BA55-76CB366D7FF7}"/>
              </a:ext>
            </a:extLst>
          </p:cNvPr>
          <p:cNvSpPr/>
          <p:nvPr/>
        </p:nvSpPr>
        <p:spPr>
          <a:xfrm>
            <a:off x="344202" y="1860213"/>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73" name="CustomShape 25">
            <a:hlinkClick r:id="" action="ppaction://noaction">
              <a:snd r:embed="rId7" name="4_4.wav"/>
            </a:hlinkClick>
            <a:extLst>
              <a:ext uri="{FF2B5EF4-FFF2-40B4-BE49-F238E27FC236}">
                <a16:creationId xmlns:a16="http://schemas.microsoft.com/office/drawing/2014/main" id="{C79B4F43-E3AA-4098-80AE-15DF42B5A9FE}"/>
              </a:ext>
            </a:extLst>
          </p:cNvPr>
          <p:cNvSpPr/>
          <p:nvPr/>
        </p:nvSpPr>
        <p:spPr>
          <a:xfrm>
            <a:off x="364033" y="2992154"/>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74" name="CustomShape 26">
            <a:hlinkClick r:id="" action="ppaction://noaction">
              <a:snd r:embed="rId8" name="4_5.wav"/>
            </a:hlinkClick>
            <a:extLst>
              <a:ext uri="{FF2B5EF4-FFF2-40B4-BE49-F238E27FC236}">
                <a16:creationId xmlns:a16="http://schemas.microsoft.com/office/drawing/2014/main" id="{4294A927-B867-4AAF-9701-78104615DC8D}"/>
              </a:ext>
            </a:extLst>
          </p:cNvPr>
          <p:cNvSpPr/>
          <p:nvPr/>
        </p:nvSpPr>
        <p:spPr>
          <a:xfrm>
            <a:off x="390705" y="4301704"/>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pic>
        <p:nvPicPr>
          <p:cNvPr id="75" name="Picture 16" descr="United, Flag, Kingdom, British, Great, Britain">
            <a:extLst>
              <a:ext uri="{FF2B5EF4-FFF2-40B4-BE49-F238E27FC236}">
                <a16:creationId xmlns:a16="http://schemas.microsoft.com/office/drawing/2014/main" id="{D844E21A-0083-44A4-8CC7-4F68A3827C4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1532" y="1253642"/>
            <a:ext cx="435840" cy="341150"/>
          </a:xfrm>
          <a:prstGeom prst="roundRect">
            <a:avLst/>
          </a:prstGeom>
          <a:noFill/>
          <a:extLst>
            <a:ext uri="{909E8E84-426E-40DD-AFC4-6F175D3DCCD1}">
              <a14:hiddenFill xmlns:a14="http://schemas.microsoft.com/office/drawing/2010/main">
                <a:solidFill>
                  <a:srgbClr val="FFFFFF"/>
                </a:solidFill>
              </a14:hiddenFill>
            </a:ext>
          </a:extLst>
        </p:spPr>
      </p:pic>
      <p:pic>
        <p:nvPicPr>
          <p:cNvPr id="76" name="Picture 16" descr="United, Flag, Kingdom, British, Great, Britain">
            <a:extLst>
              <a:ext uri="{FF2B5EF4-FFF2-40B4-BE49-F238E27FC236}">
                <a16:creationId xmlns:a16="http://schemas.microsoft.com/office/drawing/2014/main" id="{68371C85-8A4F-4F4A-A646-4ED608F65C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2294" y="2349675"/>
            <a:ext cx="435840" cy="341150"/>
          </a:xfrm>
          <a:prstGeom prst="roundRect">
            <a:avLst/>
          </a:prstGeom>
          <a:noFill/>
          <a:extLst>
            <a:ext uri="{909E8E84-426E-40DD-AFC4-6F175D3DCCD1}">
              <a14:hiddenFill xmlns:a14="http://schemas.microsoft.com/office/drawing/2010/main">
                <a:solidFill>
                  <a:srgbClr val="FFFFFF"/>
                </a:solidFill>
              </a14:hiddenFill>
            </a:ext>
          </a:extLst>
        </p:spPr>
      </p:pic>
      <p:pic>
        <p:nvPicPr>
          <p:cNvPr id="77" name="Picture 16" descr="United, Flag, Kingdom, British, Great, Britain">
            <a:extLst>
              <a:ext uri="{FF2B5EF4-FFF2-40B4-BE49-F238E27FC236}">
                <a16:creationId xmlns:a16="http://schemas.microsoft.com/office/drawing/2014/main" id="{4F78BA9D-B0B4-464B-B4BF-E2048472D5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7009" y="3580840"/>
            <a:ext cx="435840" cy="341150"/>
          </a:xfrm>
          <a:prstGeom prst="roundRect">
            <a:avLst/>
          </a:prstGeom>
          <a:noFill/>
          <a:extLst>
            <a:ext uri="{909E8E84-426E-40DD-AFC4-6F175D3DCCD1}">
              <a14:hiddenFill xmlns:a14="http://schemas.microsoft.com/office/drawing/2010/main">
                <a:solidFill>
                  <a:srgbClr val="FFFFFF"/>
                </a:solidFill>
              </a14:hiddenFill>
            </a:ext>
          </a:extLst>
        </p:spPr>
      </p:pic>
      <p:pic>
        <p:nvPicPr>
          <p:cNvPr id="78" name="Picture 16" descr="United, Flag, Kingdom, British, Great, Britain">
            <a:extLst>
              <a:ext uri="{FF2B5EF4-FFF2-40B4-BE49-F238E27FC236}">
                <a16:creationId xmlns:a16="http://schemas.microsoft.com/office/drawing/2014/main" id="{C09CB9A8-B930-4BE6-8506-D156DBDEDE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560" y="4830663"/>
            <a:ext cx="435840" cy="341150"/>
          </a:xfrm>
          <a:prstGeom prst="roundRect">
            <a:avLst/>
          </a:prstGeom>
          <a:noFill/>
          <a:extLst>
            <a:ext uri="{909E8E84-426E-40DD-AFC4-6F175D3DCCD1}">
              <a14:hiddenFill xmlns:a14="http://schemas.microsoft.com/office/drawing/2010/main">
                <a:solidFill>
                  <a:srgbClr val="FFFFFF"/>
                </a:solidFill>
              </a14:hiddenFill>
            </a:ext>
          </a:extLst>
        </p:spPr>
      </p:pic>
      <p:sp>
        <p:nvSpPr>
          <p:cNvPr id="79" name="CustomShape 26">
            <a:hlinkClick r:id="" action="ppaction://noaction">
              <a:snd r:embed="rId10" name="4_6.wav"/>
            </a:hlinkClick>
            <a:extLst>
              <a:ext uri="{FF2B5EF4-FFF2-40B4-BE49-F238E27FC236}">
                <a16:creationId xmlns:a16="http://schemas.microsoft.com/office/drawing/2014/main" id="{97583CC0-FCFD-4BE3-824F-E7268B7526F0}"/>
              </a:ext>
            </a:extLst>
          </p:cNvPr>
          <p:cNvSpPr/>
          <p:nvPr/>
        </p:nvSpPr>
        <p:spPr>
          <a:xfrm>
            <a:off x="390705" y="5545834"/>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80" name="Picture 16" descr="United, Flag, Kingdom, British, Great, Britain">
            <a:extLst>
              <a:ext uri="{FF2B5EF4-FFF2-40B4-BE49-F238E27FC236}">
                <a16:creationId xmlns:a16="http://schemas.microsoft.com/office/drawing/2014/main" id="{E3C11922-D77C-47CE-B50D-523324F8033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4805" y="6025708"/>
            <a:ext cx="435840" cy="341150"/>
          </a:xfrm>
          <a:prstGeom prst="round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62998218-B63F-4390-9E66-FA84DA965BE5}"/>
              </a:ext>
            </a:extLst>
          </p:cNvPr>
          <p:cNvSpPr/>
          <p:nvPr/>
        </p:nvSpPr>
        <p:spPr>
          <a:xfrm>
            <a:off x="956246" y="624698"/>
            <a:ext cx="8371053" cy="523220"/>
          </a:xfrm>
          <a:prstGeom prst="rect">
            <a:avLst/>
          </a:prstGeom>
        </p:spPr>
        <p:txBody>
          <a:bodyPr wrap="square">
            <a:spAutoFit/>
          </a:bodyPr>
          <a:lstStyle/>
          <a:p>
            <a:pPr lvl="0">
              <a:defRPr/>
            </a:pPr>
            <a:r>
              <a:rPr lang="en-GB" sz="2800" b="1" dirty="0" err="1">
                <a:solidFill>
                  <a:srgbClr val="002060"/>
                </a:solidFill>
                <a:latin typeface="Century Gothic" panose="020B0502020202020204" pitchFamily="34" charset="0"/>
              </a:rPr>
              <a:t>J’aide</a:t>
            </a:r>
            <a:r>
              <a:rPr lang="en-GB" sz="2800" b="1" dirty="0">
                <a:solidFill>
                  <a:srgbClr val="002060"/>
                </a:solidFill>
                <a:latin typeface="Century Gothic" panose="020B0502020202020204" pitchFamily="34" charset="0"/>
              </a:rPr>
              <a:t> ma </a:t>
            </a:r>
            <a:r>
              <a:rPr lang="en-GB" sz="2800" b="1" dirty="0" err="1">
                <a:solidFill>
                  <a:srgbClr val="002060"/>
                </a:solidFill>
                <a:latin typeface="Century Gothic" panose="020B0502020202020204" pitchFamily="34" charset="0"/>
              </a:rPr>
              <a:t>mère</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mais</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il</a:t>
            </a:r>
            <a:r>
              <a:rPr lang="en-GB" sz="2800" b="1" dirty="0">
                <a:solidFill>
                  <a:srgbClr val="002060"/>
                </a:solidFill>
                <a:latin typeface="Century Gothic" panose="020B0502020202020204" pitchFamily="34" charset="0"/>
              </a:rPr>
              <a:t> aide le </a:t>
            </a:r>
            <a:r>
              <a:rPr lang="en-GB" sz="2800" b="1" dirty="0" err="1">
                <a:solidFill>
                  <a:srgbClr val="002060"/>
                </a:solidFill>
                <a:latin typeface="Century Gothic" panose="020B0502020202020204" pitchFamily="34" charset="0"/>
              </a:rPr>
              <a:t>professeur</a:t>
            </a:r>
            <a:r>
              <a:rPr lang="en-GB" sz="2800" b="1" dirty="0">
                <a:solidFill>
                  <a:srgbClr val="002060"/>
                </a:solidFill>
                <a:latin typeface="Century Gothic" panose="020B0502020202020204" pitchFamily="34" charset="0"/>
              </a:rPr>
              <a:t>.</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1" name="Rectangle 80">
            <a:extLst>
              <a:ext uri="{FF2B5EF4-FFF2-40B4-BE49-F238E27FC236}">
                <a16:creationId xmlns:a16="http://schemas.microsoft.com/office/drawing/2014/main" id="{4ABAA478-1F9E-4313-AA26-2C5C0B910678}"/>
              </a:ext>
            </a:extLst>
          </p:cNvPr>
          <p:cNvSpPr/>
          <p:nvPr/>
        </p:nvSpPr>
        <p:spPr>
          <a:xfrm>
            <a:off x="956245" y="1197220"/>
            <a:ext cx="83710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help my mum </a:t>
            </a:r>
            <a:r>
              <a:rPr kumimoji="0" lang="en-US" sz="24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but he helps the teacher</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0" name="Rectangle: Rounded Corners 19">
            <a:extLst>
              <a:ext uri="{FF2B5EF4-FFF2-40B4-BE49-F238E27FC236}">
                <a16:creationId xmlns:a16="http://schemas.microsoft.com/office/drawing/2014/main" id="{25B4DAF5-DEF6-45B3-A023-EB70834398B3}"/>
              </a:ext>
            </a:extLst>
          </p:cNvPr>
          <p:cNvSpPr/>
          <p:nvPr/>
        </p:nvSpPr>
        <p:spPr>
          <a:xfrm>
            <a:off x="3818991" y="655939"/>
            <a:ext cx="4506861" cy="4607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_____________________________.</a:t>
            </a:r>
          </a:p>
        </p:txBody>
      </p:sp>
      <p:sp>
        <p:nvSpPr>
          <p:cNvPr id="36" name="Rectangle 35">
            <a:extLst>
              <a:ext uri="{FF2B5EF4-FFF2-40B4-BE49-F238E27FC236}">
                <a16:creationId xmlns:a16="http://schemas.microsoft.com/office/drawing/2014/main" id="{BBA945FF-E70C-452A-B6EA-9C9DF6C6C58C}"/>
              </a:ext>
            </a:extLst>
          </p:cNvPr>
          <p:cNvSpPr/>
          <p:nvPr/>
        </p:nvSpPr>
        <p:spPr>
          <a:xfrm>
            <a:off x="854745" y="1749123"/>
            <a:ext cx="10106023" cy="523220"/>
          </a:xfrm>
          <a:prstGeom prst="rect">
            <a:avLst/>
          </a:prstGeom>
        </p:spPr>
        <p:txBody>
          <a:bodyPr wrap="square">
            <a:spAutoFit/>
          </a:bodyPr>
          <a:lstStyle/>
          <a:p>
            <a:pPr lvl="0">
              <a:defRPr/>
            </a:pPr>
            <a:r>
              <a:rPr lang="fr-FR" sz="2800" b="1" dirty="0">
                <a:solidFill>
                  <a:srgbClr val="002060"/>
                </a:solidFill>
                <a:latin typeface="Century Gothic" panose="020B0502020202020204" pitchFamily="34" charset="0"/>
              </a:rPr>
              <a:t>Je chante à l’école et je chante aussi à la maison.</a:t>
            </a:r>
          </a:p>
        </p:txBody>
      </p:sp>
      <p:sp>
        <p:nvSpPr>
          <p:cNvPr id="37" name="Rectangle 36">
            <a:extLst>
              <a:ext uri="{FF2B5EF4-FFF2-40B4-BE49-F238E27FC236}">
                <a16:creationId xmlns:a16="http://schemas.microsoft.com/office/drawing/2014/main" id="{685A247F-02C2-412B-82C1-593B85CAA6DA}"/>
              </a:ext>
            </a:extLst>
          </p:cNvPr>
          <p:cNvSpPr/>
          <p:nvPr/>
        </p:nvSpPr>
        <p:spPr>
          <a:xfrm>
            <a:off x="956244" y="2310121"/>
            <a:ext cx="83710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sing at school </a:t>
            </a:r>
            <a:r>
              <a:rPr kumimoji="0" lang="en-US" sz="24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I also sing at the house/at home</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8" name="Rectangle: Rounded Corners 37">
            <a:extLst>
              <a:ext uri="{FF2B5EF4-FFF2-40B4-BE49-F238E27FC236}">
                <a16:creationId xmlns:a16="http://schemas.microsoft.com/office/drawing/2014/main" id="{E91D6963-2E91-4875-B4E5-F2843EF1F301}"/>
              </a:ext>
            </a:extLst>
          </p:cNvPr>
          <p:cNvSpPr/>
          <p:nvPr/>
        </p:nvSpPr>
        <p:spPr>
          <a:xfrm>
            <a:off x="4717812" y="1801115"/>
            <a:ext cx="4883387" cy="4607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_____________________________.</a:t>
            </a:r>
          </a:p>
        </p:txBody>
      </p:sp>
      <p:sp>
        <p:nvSpPr>
          <p:cNvPr id="39" name="Rectangle 38">
            <a:extLst>
              <a:ext uri="{FF2B5EF4-FFF2-40B4-BE49-F238E27FC236}">
                <a16:creationId xmlns:a16="http://schemas.microsoft.com/office/drawing/2014/main" id="{F3194FA1-CBCD-4873-9075-5581D4D34758}"/>
              </a:ext>
            </a:extLst>
          </p:cNvPr>
          <p:cNvSpPr/>
          <p:nvPr/>
        </p:nvSpPr>
        <p:spPr>
          <a:xfrm>
            <a:off x="956245" y="2964515"/>
            <a:ext cx="8371053" cy="800219"/>
          </a:xfrm>
          <a:prstGeom prst="rect">
            <a:avLst/>
          </a:prstGeom>
        </p:spPr>
        <p:txBody>
          <a:bodyPr wrap="square">
            <a:spAutoFit/>
          </a:bodyPr>
          <a:lstStyle/>
          <a:p>
            <a:pPr lvl="0">
              <a:defRPr/>
            </a:pPr>
            <a:r>
              <a:rPr lang="fr-FR" sz="2800" b="1" dirty="0">
                <a:solidFill>
                  <a:srgbClr val="002060"/>
                </a:solidFill>
                <a:latin typeface="Century Gothic" panose="020B0502020202020204" pitchFamily="34" charset="0"/>
              </a:rPr>
              <a:t>Il habite à Londres mais il préfère Paris.</a:t>
            </a:r>
            <a:br>
              <a:rPr lang="fr-FR" sz="2800" b="1" dirty="0">
                <a:solidFill>
                  <a:srgbClr val="002060"/>
                </a:solidFill>
                <a:latin typeface="Century Gothic" panose="020B0502020202020204" pitchFamily="34" charset="0"/>
              </a:rPr>
            </a:b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3B908BC3-9A5D-4F7A-9BC8-47749567C6FC}"/>
              </a:ext>
            </a:extLst>
          </p:cNvPr>
          <p:cNvSpPr/>
          <p:nvPr/>
        </p:nvSpPr>
        <p:spPr>
          <a:xfrm>
            <a:off x="956244" y="3537037"/>
            <a:ext cx="83710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B0502020202020204" pitchFamily="34" charset="0"/>
              </a:rPr>
              <a:t>He lives in London </a:t>
            </a:r>
            <a:r>
              <a:rPr lang="en-US" sz="2400" u="sng" dirty="0">
                <a:solidFill>
                  <a:srgbClr val="002060"/>
                </a:solidFill>
                <a:latin typeface="Century Gothic" panose="020B0502020202020204" pitchFamily="34" charset="0"/>
              </a:rPr>
              <a:t>but he prefers Paris</a:t>
            </a:r>
            <a:r>
              <a:rPr lang="en-US" sz="2400" dirty="0">
                <a:solidFill>
                  <a:srgbClr val="002060"/>
                </a:solidFill>
                <a:latin typeface="Century Gothic" panose="020B0502020202020204" pitchFamily="34" charset="0"/>
              </a:rPr>
              <a:t>.</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41" name="Rectangle: Rounded Corners 40">
            <a:extLst>
              <a:ext uri="{FF2B5EF4-FFF2-40B4-BE49-F238E27FC236}">
                <a16:creationId xmlns:a16="http://schemas.microsoft.com/office/drawing/2014/main" id="{1285DC8C-452E-4375-AB53-BF324BDCB6B7}"/>
              </a:ext>
            </a:extLst>
          </p:cNvPr>
          <p:cNvSpPr/>
          <p:nvPr/>
        </p:nvSpPr>
        <p:spPr>
          <a:xfrm>
            <a:off x="4305654" y="3049756"/>
            <a:ext cx="4251574" cy="4607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_____________________________.</a:t>
            </a:r>
          </a:p>
        </p:txBody>
      </p:sp>
      <p:sp>
        <p:nvSpPr>
          <p:cNvPr id="42" name="Rectangle 41">
            <a:extLst>
              <a:ext uri="{FF2B5EF4-FFF2-40B4-BE49-F238E27FC236}">
                <a16:creationId xmlns:a16="http://schemas.microsoft.com/office/drawing/2014/main" id="{97A71FA1-314B-4610-A840-2603461AC356}"/>
              </a:ext>
            </a:extLst>
          </p:cNvPr>
          <p:cNvSpPr/>
          <p:nvPr/>
        </p:nvSpPr>
        <p:spPr>
          <a:xfrm>
            <a:off x="956243" y="4205946"/>
            <a:ext cx="8371053" cy="523220"/>
          </a:xfrm>
          <a:prstGeom prst="rect">
            <a:avLst/>
          </a:prstGeom>
        </p:spPr>
        <p:txBody>
          <a:bodyPr wrap="square">
            <a:spAutoFit/>
          </a:bodyPr>
          <a:lstStyle/>
          <a:p>
            <a:pPr lvl="0">
              <a:defRPr/>
            </a:pPr>
            <a:r>
              <a:rPr lang="fr-FR" sz="2800" b="1" dirty="0">
                <a:solidFill>
                  <a:srgbClr val="002060"/>
                </a:solidFill>
                <a:latin typeface="Century Gothic" panose="020B0502020202020204" pitchFamily="34" charset="0"/>
              </a:rPr>
              <a:t>Tu aimes l’école mais je préfère le weekend.</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9D29BAAC-9875-41BA-9488-82BD8FBC55D1}"/>
              </a:ext>
            </a:extLst>
          </p:cNvPr>
          <p:cNvSpPr/>
          <p:nvPr/>
        </p:nvSpPr>
        <p:spPr>
          <a:xfrm>
            <a:off x="956244" y="4763953"/>
            <a:ext cx="83710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like school </a:t>
            </a:r>
            <a:r>
              <a:rPr kumimoji="0" lang="en-US" sz="24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but I prefer the weekend</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44" name="Rectangle: Rounded Corners 43">
            <a:extLst>
              <a:ext uri="{FF2B5EF4-FFF2-40B4-BE49-F238E27FC236}">
                <a16:creationId xmlns:a16="http://schemas.microsoft.com/office/drawing/2014/main" id="{A71A02D9-3263-4D6C-8ABD-33ECE28F0E54}"/>
              </a:ext>
            </a:extLst>
          </p:cNvPr>
          <p:cNvSpPr/>
          <p:nvPr/>
        </p:nvSpPr>
        <p:spPr>
          <a:xfrm>
            <a:off x="3905963" y="4209545"/>
            <a:ext cx="5050955" cy="4607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_____________________________.</a:t>
            </a:r>
          </a:p>
        </p:txBody>
      </p:sp>
      <p:sp>
        <p:nvSpPr>
          <p:cNvPr id="45" name="Rectangle 44">
            <a:extLst>
              <a:ext uri="{FF2B5EF4-FFF2-40B4-BE49-F238E27FC236}">
                <a16:creationId xmlns:a16="http://schemas.microsoft.com/office/drawing/2014/main" id="{6C4A9FE4-DABA-41FC-9198-B577075270C9}"/>
              </a:ext>
            </a:extLst>
          </p:cNvPr>
          <p:cNvSpPr/>
          <p:nvPr/>
        </p:nvSpPr>
        <p:spPr>
          <a:xfrm>
            <a:off x="956244" y="5467874"/>
            <a:ext cx="10279511" cy="523220"/>
          </a:xfrm>
          <a:prstGeom prst="rect">
            <a:avLst/>
          </a:prstGeom>
        </p:spPr>
        <p:txBody>
          <a:bodyPr wrap="square">
            <a:spAutoFit/>
          </a:bodyPr>
          <a:lstStyle/>
          <a:p>
            <a:pPr lvl="0">
              <a:defRPr/>
            </a:pPr>
            <a:r>
              <a:rPr lang="fr-FR" sz="2800" b="1" dirty="0">
                <a:solidFill>
                  <a:srgbClr val="002060"/>
                </a:solidFill>
                <a:latin typeface="Century Gothic" panose="020B0502020202020204" pitchFamily="34" charset="0"/>
              </a:rPr>
              <a:t>Elle prépare la fête et elle parle aussi à Maman.</a:t>
            </a:r>
          </a:p>
        </p:txBody>
      </p:sp>
      <p:sp>
        <p:nvSpPr>
          <p:cNvPr id="46" name="Rectangle 45">
            <a:extLst>
              <a:ext uri="{FF2B5EF4-FFF2-40B4-BE49-F238E27FC236}">
                <a16:creationId xmlns:a16="http://schemas.microsoft.com/office/drawing/2014/main" id="{640690EA-0F94-4774-B992-9172588B389D}"/>
              </a:ext>
            </a:extLst>
          </p:cNvPr>
          <p:cNvSpPr/>
          <p:nvPr/>
        </p:nvSpPr>
        <p:spPr>
          <a:xfrm>
            <a:off x="956244" y="5991496"/>
            <a:ext cx="955935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B0502020202020204" pitchFamily="34" charset="0"/>
              </a:rPr>
              <a:t>She is preparing the party </a:t>
            </a:r>
            <a:r>
              <a:rPr lang="en-US" sz="2400" u="sng" dirty="0">
                <a:solidFill>
                  <a:srgbClr val="002060"/>
                </a:solidFill>
                <a:latin typeface="Century Gothic" panose="020B0502020202020204" pitchFamily="34" charset="0"/>
              </a:rPr>
              <a:t>and she is also talking to mum</a:t>
            </a:r>
            <a:r>
              <a:rPr lang="en-US" sz="2400" dirty="0">
                <a:solidFill>
                  <a:srgbClr val="002060"/>
                </a:solidFill>
                <a:latin typeface="Century Gothic" panose="020B0502020202020204" pitchFamily="34" charset="0"/>
              </a:rPr>
              <a:t>.</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47" name="Rectangle: Rounded Corners 46">
            <a:extLst>
              <a:ext uri="{FF2B5EF4-FFF2-40B4-BE49-F238E27FC236}">
                <a16:creationId xmlns:a16="http://schemas.microsoft.com/office/drawing/2014/main" id="{B5223F69-FE27-409B-B2DE-50A6BEE7C280}"/>
              </a:ext>
            </a:extLst>
          </p:cNvPr>
          <p:cNvSpPr/>
          <p:nvPr/>
        </p:nvSpPr>
        <p:spPr>
          <a:xfrm>
            <a:off x="4305654" y="5481456"/>
            <a:ext cx="5341821" cy="4607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____________________________________.</a:t>
            </a:r>
          </a:p>
        </p:txBody>
      </p:sp>
    </p:spTree>
    <p:extLst>
      <p:ext uri="{BB962C8B-B14F-4D97-AF65-F5344CB8AC3E}">
        <p14:creationId xmlns:p14="http://schemas.microsoft.com/office/powerpoint/2010/main" val="390411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8"/>
                                        </p:tgtEl>
                                      </p:cBhvr>
                                    </p:animEffect>
                                    <p:set>
                                      <p:cBhvr>
                                        <p:cTn id="12" dur="1" fill="hold">
                                          <p:stCondLst>
                                            <p:cond delay="499"/>
                                          </p:stCondLst>
                                        </p:cTn>
                                        <p:tgtEl>
                                          <p:spTgt spid="3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1"/>
                                        </p:tgtEl>
                                      </p:cBhvr>
                                    </p:animEffect>
                                    <p:set>
                                      <p:cBhvr>
                                        <p:cTn id="17" dur="1" fill="hold">
                                          <p:stCondLst>
                                            <p:cond delay="499"/>
                                          </p:stCondLst>
                                        </p:cTn>
                                        <p:tgtEl>
                                          <p:spTgt spid="4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44"/>
                                        </p:tgtEl>
                                      </p:cBhvr>
                                    </p:animEffect>
                                    <p:set>
                                      <p:cBhvr>
                                        <p:cTn id="22" dur="1" fill="hold">
                                          <p:stCondLst>
                                            <p:cond delay="499"/>
                                          </p:stCondLst>
                                        </p:cTn>
                                        <p:tgtEl>
                                          <p:spTgt spid="4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47"/>
                                        </p:tgtEl>
                                      </p:cBhvr>
                                    </p:animEffect>
                                    <p:set>
                                      <p:cBhvr>
                                        <p:cTn id="27"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8" grpId="0" animBg="1"/>
      <p:bldP spid="41" grpId="0" animBg="1"/>
      <p:bldP spid="44" grpId="0" animBg="1"/>
      <p:bldP spid="4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3211929648"/>
              </p:ext>
            </p:extLst>
          </p:nvPr>
        </p:nvGraphicFramePr>
        <p:xfrm>
          <a:off x="618073" y="1074432"/>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dimanche</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jeudi</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mardi</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lundi</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mercredi</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vendredi</a:t>
                      </a:r>
                      <a:endParaRPr lang="en-GB" sz="2400" b="1" dirty="0">
                        <a:solidFill>
                          <a:srgbClr val="00B0F0"/>
                        </a:solidFill>
                        <a:latin typeface="Century Gothic" panose="020B0502020202020204" pitchFamily="34" charset="0"/>
                      </a:endParaRP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de</a:t>
                      </a:r>
                    </a:p>
                  </a:txBody>
                  <a:tcPr/>
                </a:tc>
                <a:tc>
                  <a:txBody>
                    <a:bodyPr/>
                    <a:lstStyle/>
                    <a:p>
                      <a:r>
                        <a:rPr lang="en-GB" sz="2400" b="1" dirty="0">
                          <a:solidFill>
                            <a:srgbClr val="92D050"/>
                          </a:solidFill>
                          <a:latin typeface="Century Gothic" panose="020B0502020202020204" pitchFamily="34" charset="0"/>
                        </a:rPr>
                        <a:t>le jour</a:t>
                      </a:r>
                    </a:p>
                  </a:txBody>
                  <a:tcPr/>
                </a:tc>
                <a:tc>
                  <a:txBody>
                    <a:bodyPr/>
                    <a:lstStyle/>
                    <a:p>
                      <a:r>
                        <a:rPr lang="en-GB" sz="2400" b="1" dirty="0" err="1">
                          <a:solidFill>
                            <a:srgbClr val="92D050"/>
                          </a:solidFill>
                          <a:latin typeface="Century Gothic" panose="020B0502020202020204" pitchFamily="34" charset="0"/>
                        </a:rPr>
                        <a:t>chaque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garçon</a:t>
                      </a:r>
                    </a:p>
                  </a:txBody>
                  <a:tcPr/>
                </a:tc>
                <a:tc>
                  <a:txBody>
                    <a:bodyPr/>
                    <a:lstStyle/>
                    <a:p>
                      <a:r>
                        <a:rPr lang="en-GB" sz="2400" b="1" dirty="0">
                          <a:solidFill>
                            <a:srgbClr val="92D050"/>
                          </a:solidFill>
                          <a:latin typeface="Century Gothic" panose="020B0502020202020204" pitchFamily="34" charset="0"/>
                        </a:rPr>
                        <a:t>la fête</a:t>
                      </a:r>
                    </a:p>
                  </a:txBody>
                  <a:tcPr/>
                </a:tc>
                <a:tc>
                  <a:txBody>
                    <a:bodyPr/>
                    <a:lstStyle/>
                    <a:p>
                      <a:r>
                        <a:rPr lang="en-GB" sz="2400" b="1" dirty="0">
                          <a:solidFill>
                            <a:srgbClr val="92D050"/>
                          </a:solidFill>
                          <a:latin typeface="Century Gothic" panose="020B0502020202020204" pitchFamily="34" charset="0"/>
                        </a:rPr>
                        <a:t>le fruit</a:t>
                      </a:r>
                    </a:p>
                  </a:txBody>
                  <a:tcPr/>
                </a:tc>
                <a:extLst>
                  <a:ext uri="{0D108BD9-81ED-4DB2-BD59-A6C34878D82A}">
                    <a16:rowId xmlns:a16="http://schemas.microsoft.com/office/drawing/2014/main" val="1047692962"/>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dans</a:t>
                      </a:r>
                    </a:p>
                  </a:txBody>
                  <a:tcPr/>
                </a:tc>
                <a:tc>
                  <a:txBody>
                    <a:bodyPr/>
                    <a:lstStyle/>
                    <a:p>
                      <a:r>
                        <a:rPr lang="en-GB" sz="2400" b="1" dirty="0" err="1">
                          <a:solidFill>
                            <a:srgbClr val="FF3399"/>
                          </a:solidFill>
                          <a:latin typeface="Century Gothic" panose="020B0502020202020204" pitchFamily="34" charset="0"/>
                        </a:rPr>
                        <a:t>en</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ce</a:t>
                      </a:r>
                      <a:r>
                        <a:rPr lang="en-GB" sz="2400" b="1" dirty="0">
                          <a:solidFill>
                            <a:srgbClr val="FF3399"/>
                          </a:solidFill>
                          <a:latin typeface="Century Gothic" panose="020B0502020202020204" pitchFamily="34" charset="0"/>
                        </a:rPr>
                        <a:t> moment</a:t>
                      </a: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fille</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préférer</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ville</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village</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7216" y="3277552"/>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978" y="1406052"/>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790126" y="4996087"/>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76006" y="540415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56200" y="380725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42543" y="210011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284784" y="5924948"/>
            <a:ext cx="26379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kern="0" dirty="0">
                <a:solidFill>
                  <a:srgbClr val="002060"/>
                </a:solidFill>
                <a:latin typeface="Century Gothic" panose="020B0502020202020204" pitchFamily="34" charset="0"/>
                <a:cs typeface="Arial"/>
                <a:sym typeface="Arial"/>
              </a:rPr>
              <a:t>to prefer, preferring</a:t>
            </a:r>
            <a:endParaRPr kumimoji="0" lang="en-GB"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692121" y="5882476"/>
            <a:ext cx="30036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town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352004" y="4942126"/>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729658" y="4917818"/>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at the moment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701566" y="4942126"/>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girl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306273" y="4112311"/>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boy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716682" y="4141557"/>
            <a:ext cx="31842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party, celebration</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698136" y="4045594"/>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fruit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337374" y="321577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from, of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692122" y="3202163"/>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day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695733" y="3190547"/>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each, every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284784" y="2378723"/>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Monday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773856" y="2344683"/>
            <a:ext cx="30036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kern="0" dirty="0">
                <a:solidFill>
                  <a:srgbClr val="002060"/>
                </a:solidFill>
                <a:latin typeface="Century Gothic" panose="020B0502020202020204" pitchFamily="34" charset="0"/>
                <a:cs typeface="Arial"/>
                <a:sym typeface="Arial"/>
              </a:rPr>
              <a:t>Wednesday</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705700" y="2314268"/>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Friday</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52002" y="1463126"/>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Sunday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644179" y="1479440"/>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Thursday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746182" y="148734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Tuesday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78779" y="5843225"/>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village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96326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7" grpId="0"/>
      <p:bldP spid="38" grpId="0"/>
      <p:bldP spid="39" grpId="0"/>
      <p:bldP spid="40" grpId="0"/>
      <p:bldP spid="41" grpId="0"/>
      <p:bldP spid="42" grpId="0"/>
      <p:bldP spid="43" grpId="0"/>
      <p:bldP spid="44" grpId="0"/>
      <p:bldP spid="45" grpId="0"/>
      <p:bldP spid="46" grpId="0"/>
      <p:bldP spid="47" grpId="0"/>
      <p:bldP spid="48"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8" name="Table 4">
            <a:extLst>
              <a:ext uri="{FF2B5EF4-FFF2-40B4-BE49-F238E27FC236}">
                <a16:creationId xmlns:a16="http://schemas.microsoft.com/office/drawing/2014/main" id="{86EA4430-4437-461B-BDA0-3F2FE3AB3EB9}"/>
              </a:ext>
            </a:extLst>
          </p:cNvPr>
          <p:cNvGraphicFramePr>
            <a:graphicFrameLocks noGrp="1"/>
          </p:cNvGraphicFramePr>
          <p:nvPr>
            <p:extLst>
              <p:ext uri="{D42A27DB-BD31-4B8C-83A1-F6EECF244321}">
                <p14:modId xmlns:p14="http://schemas.microsoft.com/office/powerpoint/2010/main" val="3371471704"/>
              </p:ext>
            </p:extLst>
          </p:nvPr>
        </p:nvGraphicFramePr>
        <p:xfrm>
          <a:off x="618073" y="1074432"/>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Sunday</a:t>
                      </a:r>
                    </a:p>
                  </a:txBody>
                  <a:tcPr/>
                </a:tc>
                <a:tc>
                  <a:txBody>
                    <a:bodyPr/>
                    <a:lstStyle/>
                    <a:p>
                      <a:r>
                        <a:rPr lang="en-GB" sz="2400" b="1" dirty="0">
                          <a:solidFill>
                            <a:srgbClr val="00B0F0"/>
                          </a:solidFill>
                          <a:latin typeface="Century Gothic" panose="020B0502020202020204" pitchFamily="34" charset="0"/>
                        </a:rPr>
                        <a:t>Thursday</a:t>
                      </a:r>
                    </a:p>
                  </a:txBody>
                  <a:tcPr/>
                </a:tc>
                <a:tc>
                  <a:txBody>
                    <a:bodyPr/>
                    <a:lstStyle/>
                    <a:p>
                      <a:r>
                        <a:rPr lang="en-GB" sz="2400" b="1" dirty="0">
                          <a:solidFill>
                            <a:srgbClr val="00B0F0"/>
                          </a:solidFill>
                          <a:latin typeface="Century Gothic" panose="020B0502020202020204" pitchFamily="34" charset="0"/>
                        </a:rPr>
                        <a:t>Tuesday</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Monday</a:t>
                      </a:r>
                    </a:p>
                  </a:txBody>
                  <a:tcPr/>
                </a:tc>
                <a:tc>
                  <a:txBody>
                    <a:bodyPr/>
                    <a:lstStyle/>
                    <a:p>
                      <a:r>
                        <a:rPr lang="en-GB" sz="2400" b="1" dirty="0">
                          <a:solidFill>
                            <a:srgbClr val="00B0F0"/>
                          </a:solidFill>
                          <a:latin typeface="Century Gothic" panose="020B0502020202020204" pitchFamily="34" charset="0"/>
                        </a:rPr>
                        <a:t>Wednesday</a:t>
                      </a:r>
                    </a:p>
                  </a:txBody>
                  <a:tcPr/>
                </a:tc>
                <a:tc>
                  <a:txBody>
                    <a:bodyPr/>
                    <a:lstStyle/>
                    <a:p>
                      <a:r>
                        <a:rPr lang="en-GB" sz="2400" b="1" dirty="0">
                          <a:solidFill>
                            <a:srgbClr val="00B0F0"/>
                          </a:solidFill>
                          <a:latin typeface="Century Gothic" panose="020B0502020202020204" pitchFamily="34" charset="0"/>
                        </a:rPr>
                        <a:t>Friday</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from, of</a:t>
                      </a:r>
                    </a:p>
                  </a:txBody>
                  <a:tcPr/>
                </a:tc>
                <a:tc>
                  <a:txBody>
                    <a:bodyPr/>
                    <a:lstStyle/>
                    <a:p>
                      <a:r>
                        <a:rPr lang="en-GB" sz="2400" b="1" dirty="0">
                          <a:solidFill>
                            <a:srgbClr val="92D050"/>
                          </a:solidFill>
                          <a:latin typeface="Century Gothic" panose="020B0502020202020204" pitchFamily="34" charset="0"/>
                        </a:rPr>
                        <a:t>(the) day</a:t>
                      </a:r>
                    </a:p>
                  </a:txBody>
                  <a:tcPr/>
                </a:tc>
                <a:tc>
                  <a:txBody>
                    <a:bodyPr/>
                    <a:lstStyle/>
                    <a:p>
                      <a:r>
                        <a:rPr lang="en-GB" sz="2400" b="1" dirty="0">
                          <a:solidFill>
                            <a:srgbClr val="92D050"/>
                          </a:solidFill>
                          <a:latin typeface="Century Gothic" panose="020B0502020202020204" pitchFamily="34" charset="0"/>
                        </a:rPr>
                        <a:t>each, every</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boy</a:t>
                      </a:r>
                    </a:p>
                  </a:txBody>
                  <a:tcPr/>
                </a:tc>
                <a:tc>
                  <a:txBody>
                    <a:bodyPr/>
                    <a:lstStyle/>
                    <a:p>
                      <a:r>
                        <a:rPr lang="en-GB" sz="1800" b="1" dirty="0">
                          <a:solidFill>
                            <a:srgbClr val="92D050"/>
                          </a:solidFill>
                          <a:latin typeface="Century Gothic" panose="020B0502020202020204" pitchFamily="34" charset="0"/>
                        </a:rPr>
                        <a:t>(the) party, celebration</a:t>
                      </a:r>
                    </a:p>
                  </a:txBody>
                  <a:tcPr/>
                </a:tc>
                <a:tc>
                  <a:txBody>
                    <a:bodyPr/>
                    <a:lstStyle/>
                    <a:p>
                      <a:r>
                        <a:rPr lang="en-GB" sz="2400" b="1" dirty="0">
                          <a:solidFill>
                            <a:srgbClr val="92D050"/>
                          </a:solidFill>
                          <a:latin typeface="Century Gothic" panose="020B0502020202020204" pitchFamily="34" charset="0"/>
                        </a:rPr>
                        <a:t>(the) fruit</a:t>
                      </a:r>
                    </a:p>
                  </a:txBody>
                  <a:tcPr/>
                </a:tc>
                <a:extLst>
                  <a:ext uri="{0D108BD9-81ED-4DB2-BD59-A6C34878D82A}">
                    <a16:rowId xmlns:a16="http://schemas.microsoft.com/office/drawing/2014/main" val="1047692962"/>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in</a:t>
                      </a:r>
                    </a:p>
                  </a:txBody>
                  <a:tcPr/>
                </a:tc>
                <a:tc>
                  <a:txBody>
                    <a:bodyPr/>
                    <a:lstStyle/>
                    <a:p>
                      <a:r>
                        <a:rPr lang="en-GB" sz="2400" b="1" dirty="0">
                          <a:solidFill>
                            <a:srgbClr val="FF3399"/>
                          </a:solidFill>
                          <a:latin typeface="Century Gothic" panose="020B0502020202020204" pitchFamily="34" charset="0"/>
                        </a:rPr>
                        <a:t>at the moment</a:t>
                      </a:r>
                    </a:p>
                  </a:txBody>
                  <a:tcPr/>
                </a:tc>
                <a:tc>
                  <a:txBody>
                    <a:bodyPr/>
                    <a:lstStyle/>
                    <a:p>
                      <a:r>
                        <a:rPr lang="en-GB" sz="2400" b="1" dirty="0">
                          <a:solidFill>
                            <a:srgbClr val="FF3399"/>
                          </a:solidFill>
                          <a:latin typeface="Century Gothic" panose="020B0502020202020204" pitchFamily="34" charset="0"/>
                        </a:rPr>
                        <a:t>(the) girl</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to prefer, preferring</a:t>
                      </a:r>
                    </a:p>
                  </a:txBody>
                  <a:tcPr/>
                </a:tc>
                <a:tc>
                  <a:txBody>
                    <a:bodyPr/>
                    <a:lstStyle/>
                    <a:p>
                      <a:r>
                        <a:rPr lang="en-GB" sz="2400" b="1" dirty="0">
                          <a:solidFill>
                            <a:srgbClr val="FF3399"/>
                          </a:solidFill>
                          <a:latin typeface="Century Gothic" panose="020B0502020202020204" pitchFamily="34" charset="0"/>
                        </a:rPr>
                        <a:t>(the) town</a:t>
                      </a:r>
                    </a:p>
                  </a:txBody>
                  <a:tcPr/>
                </a:tc>
                <a:tc>
                  <a:txBody>
                    <a:bodyPr/>
                    <a:lstStyle/>
                    <a:p>
                      <a:r>
                        <a:rPr lang="en-GB" sz="2400" b="1" dirty="0">
                          <a:solidFill>
                            <a:srgbClr val="FF3399"/>
                          </a:solidFill>
                          <a:latin typeface="Century Gothic" panose="020B0502020202020204" pitchFamily="34" charset="0"/>
                        </a:rPr>
                        <a:t>(the) village</a:t>
                      </a:r>
                    </a:p>
                  </a:txBody>
                  <a:tcPr/>
                </a:tc>
                <a:extLst>
                  <a:ext uri="{0D108BD9-81ED-4DB2-BD59-A6C34878D82A}">
                    <a16:rowId xmlns:a16="http://schemas.microsoft.com/office/drawing/2014/main" val="3232139915"/>
                  </a:ext>
                </a:extLst>
              </a:tr>
            </a:tbl>
          </a:graphicData>
        </a:graphic>
      </p:graphicFrame>
      <p:pic>
        <p:nvPicPr>
          <p:cNvPr id="39" name="Picture 38">
            <a:extLst>
              <a:ext uri="{FF2B5EF4-FFF2-40B4-BE49-F238E27FC236}">
                <a16:creationId xmlns:a16="http://schemas.microsoft.com/office/drawing/2014/main" id="{16B98E86-6757-4183-92B2-FBFBBD8C9C99}"/>
              </a:ext>
            </a:extLst>
          </p:cNvPr>
          <p:cNvPicPr>
            <a:picLocks noChangeAspect="1"/>
          </p:cNvPicPr>
          <p:nvPr/>
        </p:nvPicPr>
        <p:blipFill>
          <a:blip r:embed="rId23"/>
          <a:stretch>
            <a:fillRect/>
          </a:stretch>
        </p:blipFill>
        <p:spPr>
          <a:xfrm>
            <a:off x="647216" y="3277552"/>
            <a:ext cx="1186070" cy="1080360"/>
          </a:xfrm>
          <a:prstGeom prst="rect">
            <a:avLst/>
          </a:prstGeom>
        </p:spPr>
      </p:pic>
      <p:pic>
        <p:nvPicPr>
          <p:cNvPr id="40" name="Picture 39" descr="Icon&#10;&#10;Description automatically generated">
            <a:extLst>
              <a:ext uri="{FF2B5EF4-FFF2-40B4-BE49-F238E27FC236}">
                <a16:creationId xmlns:a16="http://schemas.microsoft.com/office/drawing/2014/main" id="{6C6B0635-2F5E-4FB1-BBDE-DAB24F1B132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84978" y="1406052"/>
            <a:ext cx="1186070" cy="1186070"/>
          </a:xfrm>
          <a:prstGeom prst="rect">
            <a:avLst/>
          </a:prstGeom>
        </p:spPr>
      </p:pic>
      <p:pic>
        <p:nvPicPr>
          <p:cNvPr id="41" name="Picture 40">
            <a:extLst>
              <a:ext uri="{FF2B5EF4-FFF2-40B4-BE49-F238E27FC236}">
                <a16:creationId xmlns:a16="http://schemas.microsoft.com/office/drawing/2014/main" id="{821A1BAC-FB1A-4CE0-B2F6-6200AF74A8D5}"/>
              </a:ext>
            </a:extLst>
          </p:cNvPr>
          <p:cNvPicPr>
            <a:picLocks noChangeAspect="1"/>
          </p:cNvPicPr>
          <p:nvPr/>
        </p:nvPicPr>
        <p:blipFill>
          <a:blip r:embed="rId25"/>
          <a:stretch>
            <a:fillRect/>
          </a:stretch>
        </p:blipFill>
        <p:spPr>
          <a:xfrm>
            <a:off x="790126" y="4996087"/>
            <a:ext cx="1162417" cy="1101237"/>
          </a:xfrm>
          <a:prstGeom prst="rect">
            <a:avLst/>
          </a:prstGeom>
        </p:spPr>
      </p:pic>
      <p:sp>
        <p:nvSpPr>
          <p:cNvPr id="42" name="TextBox 41">
            <a:extLst>
              <a:ext uri="{FF2B5EF4-FFF2-40B4-BE49-F238E27FC236}">
                <a16:creationId xmlns:a16="http://schemas.microsoft.com/office/drawing/2014/main" id="{D38ECCB4-BBC3-486E-BD7B-AD45284227E2}"/>
              </a:ext>
            </a:extLst>
          </p:cNvPr>
          <p:cNvSpPr txBox="1"/>
          <p:nvPr/>
        </p:nvSpPr>
        <p:spPr>
          <a:xfrm>
            <a:off x="1776006" y="540415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43" name="TextBox 42">
            <a:extLst>
              <a:ext uri="{FF2B5EF4-FFF2-40B4-BE49-F238E27FC236}">
                <a16:creationId xmlns:a16="http://schemas.microsoft.com/office/drawing/2014/main" id="{11BD8781-C711-470A-90D0-DE8ACAF3D5D1}"/>
              </a:ext>
            </a:extLst>
          </p:cNvPr>
          <p:cNvSpPr txBox="1"/>
          <p:nvPr/>
        </p:nvSpPr>
        <p:spPr>
          <a:xfrm>
            <a:off x="1756200" y="380725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44" name="TextBox 43">
            <a:extLst>
              <a:ext uri="{FF2B5EF4-FFF2-40B4-BE49-F238E27FC236}">
                <a16:creationId xmlns:a16="http://schemas.microsoft.com/office/drawing/2014/main" id="{34D0779A-9228-4215-80B9-0DDD60FA7704}"/>
              </a:ext>
            </a:extLst>
          </p:cNvPr>
          <p:cNvSpPr txBox="1"/>
          <p:nvPr/>
        </p:nvSpPr>
        <p:spPr>
          <a:xfrm>
            <a:off x="1742543" y="210011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5" name="TextBox 44">
            <a:extLst>
              <a:ext uri="{FF2B5EF4-FFF2-40B4-BE49-F238E27FC236}">
                <a16:creationId xmlns:a16="http://schemas.microsoft.com/office/drawing/2014/main" id="{14ED5121-2D32-4130-BEFA-610DFECD957E}"/>
              </a:ext>
            </a:extLst>
          </p:cNvPr>
          <p:cNvSpPr txBox="1"/>
          <p:nvPr/>
        </p:nvSpPr>
        <p:spPr>
          <a:xfrm>
            <a:off x="2306273" y="5924003"/>
            <a:ext cx="26379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kern="0" noProof="0" dirty="0" err="1">
                <a:solidFill>
                  <a:srgbClr val="002060"/>
                </a:solidFill>
                <a:latin typeface="Century Gothic" panose="020B0502020202020204" pitchFamily="34" charset="0"/>
                <a:cs typeface="Arial"/>
                <a:sym typeface="Arial"/>
              </a:rPr>
              <a:t>préférer</a:t>
            </a:r>
            <a:endParaRPr kumimoji="0" lang="en-GB"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TextBox 45">
            <a:extLst>
              <a:ext uri="{FF2B5EF4-FFF2-40B4-BE49-F238E27FC236}">
                <a16:creationId xmlns:a16="http://schemas.microsoft.com/office/drawing/2014/main" id="{4BBA26F5-E545-4896-8CFE-A5502C6A3F8D}"/>
              </a:ext>
            </a:extLst>
          </p:cNvPr>
          <p:cNvSpPr txBox="1"/>
          <p:nvPr/>
        </p:nvSpPr>
        <p:spPr>
          <a:xfrm>
            <a:off x="4742571" y="5812236"/>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la </a:t>
            </a:r>
            <a:r>
              <a:rPr lang="en-GB" sz="2400" kern="0" noProof="0" dirty="0" err="1">
                <a:solidFill>
                  <a:srgbClr val="002060"/>
                </a:solidFill>
                <a:latin typeface="Century Gothic" panose="020B0502020202020204" pitchFamily="34" charset="0"/>
                <a:cs typeface="Arial"/>
                <a:sym typeface="Arial"/>
              </a:rPr>
              <a:t>ville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084CA42B-A3AB-42C8-8074-88E49C1CF158}"/>
              </a:ext>
            </a:extLst>
          </p:cNvPr>
          <p:cNvSpPr txBox="1"/>
          <p:nvPr/>
        </p:nvSpPr>
        <p:spPr>
          <a:xfrm>
            <a:off x="2352004" y="4942126"/>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dans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2952082D-BA36-467F-A70D-814EED28A65E}"/>
              </a:ext>
            </a:extLst>
          </p:cNvPr>
          <p:cNvSpPr txBox="1"/>
          <p:nvPr/>
        </p:nvSpPr>
        <p:spPr>
          <a:xfrm>
            <a:off x="4729658" y="4917818"/>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en</a:t>
            </a:r>
            <a:r>
              <a:rPr lang="en-GB" sz="2400" kern="0" noProof="0" dirty="0">
                <a:solidFill>
                  <a:srgbClr val="002060"/>
                </a:solidFill>
                <a:latin typeface="Century Gothic" panose="020B0502020202020204" pitchFamily="34" charset="0"/>
                <a:cs typeface="Arial"/>
                <a:sym typeface="Arial"/>
              </a:rPr>
              <a:t> </a:t>
            </a:r>
            <a:r>
              <a:rPr lang="en-GB" sz="2400" kern="0" noProof="0" dirty="0" err="1">
                <a:solidFill>
                  <a:srgbClr val="002060"/>
                </a:solidFill>
                <a:latin typeface="Century Gothic" panose="020B0502020202020204" pitchFamily="34" charset="0"/>
                <a:cs typeface="Arial"/>
                <a:sym typeface="Arial"/>
              </a:rPr>
              <a:t>ce</a:t>
            </a:r>
            <a:r>
              <a:rPr lang="en-GB" sz="2400" kern="0" noProof="0" dirty="0">
                <a:solidFill>
                  <a:srgbClr val="002060"/>
                </a:solidFill>
                <a:latin typeface="Century Gothic" panose="020B0502020202020204" pitchFamily="34" charset="0"/>
                <a:cs typeface="Arial"/>
                <a:sym typeface="Arial"/>
              </a:rPr>
              <a:t> moment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8" name="TextBox 77">
            <a:extLst>
              <a:ext uri="{FF2B5EF4-FFF2-40B4-BE49-F238E27FC236}">
                <a16:creationId xmlns:a16="http://schemas.microsoft.com/office/drawing/2014/main" id="{18461457-855B-4464-A3FF-D9029306A1BC}"/>
              </a:ext>
            </a:extLst>
          </p:cNvPr>
          <p:cNvSpPr txBox="1"/>
          <p:nvPr/>
        </p:nvSpPr>
        <p:spPr>
          <a:xfrm>
            <a:off x="7701566" y="4942126"/>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la </a:t>
            </a:r>
            <a:r>
              <a:rPr lang="en-GB" sz="2400" kern="0" noProof="0" dirty="0" err="1">
                <a:solidFill>
                  <a:srgbClr val="002060"/>
                </a:solidFill>
                <a:latin typeface="Century Gothic" panose="020B0502020202020204" pitchFamily="34" charset="0"/>
                <a:cs typeface="Arial"/>
                <a:sym typeface="Arial"/>
              </a:rPr>
              <a:t>fille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9" name="TextBox 78">
            <a:extLst>
              <a:ext uri="{FF2B5EF4-FFF2-40B4-BE49-F238E27FC236}">
                <a16:creationId xmlns:a16="http://schemas.microsoft.com/office/drawing/2014/main" id="{BF541684-9FB7-45B8-9A40-51F2EDBBE567}"/>
              </a:ext>
            </a:extLst>
          </p:cNvPr>
          <p:cNvSpPr txBox="1"/>
          <p:nvPr/>
        </p:nvSpPr>
        <p:spPr>
          <a:xfrm>
            <a:off x="2306273" y="4112311"/>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le garçon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0" name="TextBox 79">
            <a:extLst>
              <a:ext uri="{FF2B5EF4-FFF2-40B4-BE49-F238E27FC236}">
                <a16:creationId xmlns:a16="http://schemas.microsoft.com/office/drawing/2014/main" id="{A2307CDE-5E39-459A-9C4A-31A519CD9CC3}"/>
              </a:ext>
            </a:extLst>
          </p:cNvPr>
          <p:cNvSpPr txBox="1"/>
          <p:nvPr/>
        </p:nvSpPr>
        <p:spPr>
          <a:xfrm>
            <a:off x="4729038" y="4106781"/>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fête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1" name="TextBox 80">
            <a:extLst>
              <a:ext uri="{FF2B5EF4-FFF2-40B4-BE49-F238E27FC236}">
                <a16:creationId xmlns:a16="http://schemas.microsoft.com/office/drawing/2014/main" id="{7EEFD364-2EB0-4626-B5D1-44827B0514A3}"/>
              </a:ext>
            </a:extLst>
          </p:cNvPr>
          <p:cNvSpPr txBox="1"/>
          <p:nvPr/>
        </p:nvSpPr>
        <p:spPr>
          <a:xfrm>
            <a:off x="7740181" y="4129135"/>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fruit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2" name="TextBox 81">
            <a:extLst>
              <a:ext uri="{FF2B5EF4-FFF2-40B4-BE49-F238E27FC236}">
                <a16:creationId xmlns:a16="http://schemas.microsoft.com/office/drawing/2014/main" id="{235F505B-AE75-49DF-80F7-D03F0FCA10C8}"/>
              </a:ext>
            </a:extLst>
          </p:cNvPr>
          <p:cNvSpPr txBox="1"/>
          <p:nvPr/>
        </p:nvSpPr>
        <p:spPr>
          <a:xfrm>
            <a:off x="2337374" y="321577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de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3" name="TextBox 82">
            <a:extLst>
              <a:ext uri="{FF2B5EF4-FFF2-40B4-BE49-F238E27FC236}">
                <a16:creationId xmlns:a16="http://schemas.microsoft.com/office/drawing/2014/main" id="{C27B129D-CD72-467F-BBF5-BBBACC7F1720}"/>
              </a:ext>
            </a:extLst>
          </p:cNvPr>
          <p:cNvSpPr txBox="1"/>
          <p:nvPr/>
        </p:nvSpPr>
        <p:spPr>
          <a:xfrm>
            <a:off x="4692122" y="3202163"/>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le jour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4" name="TextBox 83">
            <a:extLst>
              <a:ext uri="{FF2B5EF4-FFF2-40B4-BE49-F238E27FC236}">
                <a16:creationId xmlns:a16="http://schemas.microsoft.com/office/drawing/2014/main" id="{C09E8C62-DFBB-4954-A5C0-6E58C8154BD8}"/>
              </a:ext>
            </a:extLst>
          </p:cNvPr>
          <p:cNvSpPr txBox="1"/>
          <p:nvPr/>
        </p:nvSpPr>
        <p:spPr>
          <a:xfrm>
            <a:off x="7695733" y="3236671"/>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chaque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5" name="TextBox 84">
            <a:extLst>
              <a:ext uri="{FF2B5EF4-FFF2-40B4-BE49-F238E27FC236}">
                <a16:creationId xmlns:a16="http://schemas.microsoft.com/office/drawing/2014/main" id="{EDF4B445-96EB-4F47-8166-FBF66D30D350}"/>
              </a:ext>
            </a:extLst>
          </p:cNvPr>
          <p:cNvSpPr txBox="1"/>
          <p:nvPr/>
        </p:nvSpPr>
        <p:spPr>
          <a:xfrm>
            <a:off x="2284784" y="2378723"/>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lundi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6" name="TextBox 85">
            <a:extLst>
              <a:ext uri="{FF2B5EF4-FFF2-40B4-BE49-F238E27FC236}">
                <a16:creationId xmlns:a16="http://schemas.microsoft.com/office/drawing/2014/main" id="{A622B8F9-CBA3-496A-A3CD-B3F6B6F00930}"/>
              </a:ext>
            </a:extLst>
          </p:cNvPr>
          <p:cNvSpPr txBox="1"/>
          <p:nvPr/>
        </p:nvSpPr>
        <p:spPr>
          <a:xfrm>
            <a:off x="4773856" y="2344683"/>
            <a:ext cx="30036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kern="0" dirty="0" err="1">
                <a:solidFill>
                  <a:srgbClr val="002060"/>
                </a:solidFill>
                <a:latin typeface="Century Gothic" panose="020B0502020202020204" pitchFamily="34" charset="0"/>
                <a:cs typeface="Arial"/>
                <a:sym typeface="Arial"/>
              </a:rPr>
              <a:t>mercredi</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7" name="TextBox 86">
            <a:extLst>
              <a:ext uri="{FF2B5EF4-FFF2-40B4-BE49-F238E27FC236}">
                <a16:creationId xmlns:a16="http://schemas.microsoft.com/office/drawing/2014/main" id="{804801BD-AEE9-488A-BEF1-DC178CA45E87}"/>
              </a:ext>
            </a:extLst>
          </p:cNvPr>
          <p:cNvSpPr txBox="1"/>
          <p:nvPr/>
        </p:nvSpPr>
        <p:spPr>
          <a:xfrm>
            <a:off x="7728906" y="2336906"/>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vendredi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8" name="TextBox 87">
            <a:extLst>
              <a:ext uri="{FF2B5EF4-FFF2-40B4-BE49-F238E27FC236}">
                <a16:creationId xmlns:a16="http://schemas.microsoft.com/office/drawing/2014/main" id="{A85BADC2-1E24-4887-90E0-67D5A1ED729A}"/>
              </a:ext>
            </a:extLst>
          </p:cNvPr>
          <p:cNvSpPr txBox="1"/>
          <p:nvPr/>
        </p:nvSpPr>
        <p:spPr>
          <a:xfrm>
            <a:off x="2352002" y="1463126"/>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dimanche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9" name="TextBox 88">
            <a:extLst>
              <a:ext uri="{FF2B5EF4-FFF2-40B4-BE49-F238E27FC236}">
                <a16:creationId xmlns:a16="http://schemas.microsoft.com/office/drawing/2014/main" id="{BB915F8F-A839-4E6D-91F9-2DB48CA7B3ED}"/>
              </a:ext>
            </a:extLst>
          </p:cNvPr>
          <p:cNvSpPr txBox="1"/>
          <p:nvPr/>
        </p:nvSpPr>
        <p:spPr>
          <a:xfrm>
            <a:off x="4644179" y="1479440"/>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jeudi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90" name="TextBox 89">
            <a:extLst>
              <a:ext uri="{FF2B5EF4-FFF2-40B4-BE49-F238E27FC236}">
                <a16:creationId xmlns:a16="http://schemas.microsoft.com/office/drawing/2014/main" id="{4BB112F2-FE33-47EF-AF42-AFFB9072CD8E}"/>
              </a:ext>
            </a:extLst>
          </p:cNvPr>
          <p:cNvSpPr txBox="1"/>
          <p:nvPr/>
        </p:nvSpPr>
        <p:spPr>
          <a:xfrm>
            <a:off x="7746182" y="148734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mardi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91" name="TextBox 90">
            <a:extLst>
              <a:ext uri="{FF2B5EF4-FFF2-40B4-BE49-F238E27FC236}">
                <a16:creationId xmlns:a16="http://schemas.microsoft.com/office/drawing/2014/main" id="{F3B30F22-5CEE-49AD-8127-4BEEC3865FDE}"/>
              </a:ext>
            </a:extLst>
          </p:cNvPr>
          <p:cNvSpPr txBox="1"/>
          <p:nvPr/>
        </p:nvSpPr>
        <p:spPr>
          <a:xfrm>
            <a:off x="7746182" y="5831670"/>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le village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23323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7_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7_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7_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7_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7_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5_1.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5_2.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5_3.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5_4.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5_5.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5_6.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5_7.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5_8.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5_10.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5_12.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5_14.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5_11.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5_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6" name="Table 4">
            <a:extLst>
              <a:ext uri="{FF2B5EF4-FFF2-40B4-BE49-F238E27FC236}">
                <a16:creationId xmlns:a16="http://schemas.microsoft.com/office/drawing/2014/main" id="{80BFC4BF-9A4D-4F37-8B3F-4F38CA6149C8}"/>
              </a:ext>
            </a:extLst>
          </p:cNvPr>
          <p:cNvGraphicFramePr>
            <a:graphicFrameLocks noGrp="1"/>
          </p:cNvGraphicFramePr>
          <p:nvPr>
            <p:extLst>
              <p:ext uri="{D42A27DB-BD31-4B8C-83A1-F6EECF244321}">
                <p14:modId xmlns:p14="http://schemas.microsoft.com/office/powerpoint/2010/main" val="1379553703"/>
              </p:ext>
            </p:extLst>
          </p:nvPr>
        </p:nvGraphicFramePr>
        <p:xfrm>
          <a:off x="618073" y="1074432"/>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dimanche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jeudi</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mardi</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lundi</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mercredi</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vendredi</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de</a:t>
                      </a:r>
                    </a:p>
                  </a:txBody>
                  <a:tcPr/>
                </a:tc>
                <a:tc>
                  <a:txBody>
                    <a:bodyPr/>
                    <a:lstStyle/>
                    <a:p>
                      <a:r>
                        <a:rPr lang="en-GB" sz="2400" b="1" dirty="0">
                          <a:solidFill>
                            <a:srgbClr val="002060"/>
                          </a:solidFill>
                          <a:latin typeface="Century Gothic" panose="020B0502020202020204" pitchFamily="34" charset="0"/>
                        </a:rPr>
                        <a:t>le jour</a:t>
                      </a:r>
                    </a:p>
                  </a:txBody>
                  <a:tcPr/>
                </a:tc>
                <a:tc>
                  <a:txBody>
                    <a:bodyPr/>
                    <a:lstStyle/>
                    <a:p>
                      <a:r>
                        <a:rPr lang="en-GB" sz="2400" b="1" dirty="0" err="1">
                          <a:solidFill>
                            <a:srgbClr val="002060"/>
                          </a:solidFill>
                          <a:latin typeface="Century Gothic" panose="020B0502020202020204" pitchFamily="34" charset="0"/>
                        </a:rPr>
                        <a:t>chaque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garçon</a:t>
                      </a:r>
                    </a:p>
                  </a:txBody>
                  <a:tcPr/>
                </a:tc>
                <a:tc>
                  <a:txBody>
                    <a:bodyPr/>
                    <a:lstStyle/>
                    <a:p>
                      <a:r>
                        <a:rPr lang="en-GB" sz="2400" b="1" dirty="0">
                          <a:solidFill>
                            <a:srgbClr val="002060"/>
                          </a:solidFill>
                          <a:latin typeface="Century Gothic" panose="020B0502020202020204" pitchFamily="34" charset="0"/>
                        </a:rPr>
                        <a:t>la fête</a:t>
                      </a:r>
                    </a:p>
                  </a:txBody>
                  <a:tcPr/>
                </a:tc>
                <a:tc>
                  <a:txBody>
                    <a:bodyPr/>
                    <a:lstStyle/>
                    <a:p>
                      <a:r>
                        <a:rPr lang="en-GB" sz="2400" b="1" dirty="0">
                          <a:solidFill>
                            <a:srgbClr val="002060"/>
                          </a:solidFill>
                          <a:latin typeface="Century Gothic" panose="020B0502020202020204" pitchFamily="34" charset="0"/>
                        </a:rPr>
                        <a:t>le fruit</a:t>
                      </a:r>
                    </a:p>
                  </a:txBody>
                  <a:tcPr/>
                </a:tc>
                <a:extLst>
                  <a:ext uri="{0D108BD9-81ED-4DB2-BD59-A6C34878D82A}">
                    <a16:rowId xmlns:a16="http://schemas.microsoft.com/office/drawing/2014/main" val="1047692962"/>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dans</a:t>
                      </a:r>
                    </a:p>
                  </a:txBody>
                  <a:tcPr/>
                </a:tc>
                <a:tc>
                  <a:txBody>
                    <a:bodyPr/>
                    <a:lstStyle/>
                    <a:p>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ce</a:t>
                      </a:r>
                      <a:r>
                        <a:rPr lang="en-GB" sz="2400" b="1" dirty="0">
                          <a:solidFill>
                            <a:srgbClr val="002060"/>
                          </a:solidFill>
                          <a:latin typeface="Century Gothic" panose="020B0502020202020204" pitchFamily="34" charset="0"/>
                        </a:rPr>
                        <a:t> moment</a:t>
                      </a: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fille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préférer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ville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village</a:t>
                      </a:r>
                    </a:p>
                  </a:txBody>
                  <a:tcPr/>
                </a:tc>
                <a:extLst>
                  <a:ext uri="{0D108BD9-81ED-4DB2-BD59-A6C34878D82A}">
                    <a16:rowId xmlns:a16="http://schemas.microsoft.com/office/drawing/2014/main" val="3232139915"/>
                  </a:ext>
                </a:extLst>
              </a:tr>
            </a:tbl>
          </a:graphicData>
        </a:graphic>
      </p:graphicFrame>
      <p:pic>
        <p:nvPicPr>
          <p:cNvPr id="19" name="Picture 18">
            <a:extLst>
              <a:ext uri="{FF2B5EF4-FFF2-40B4-BE49-F238E27FC236}">
                <a16:creationId xmlns:a16="http://schemas.microsoft.com/office/drawing/2014/main" id="{B8C2CE41-D165-4977-A30B-47381C13746B}"/>
              </a:ext>
            </a:extLst>
          </p:cNvPr>
          <p:cNvPicPr>
            <a:picLocks noChangeAspect="1"/>
          </p:cNvPicPr>
          <p:nvPr/>
        </p:nvPicPr>
        <p:blipFill>
          <a:blip r:embed="rId5"/>
          <a:stretch>
            <a:fillRect/>
          </a:stretch>
        </p:blipFill>
        <p:spPr>
          <a:xfrm>
            <a:off x="647216" y="3277552"/>
            <a:ext cx="1186070" cy="1080360"/>
          </a:xfrm>
          <a:prstGeom prst="rect">
            <a:avLst/>
          </a:prstGeom>
        </p:spPr>
      </p:pic>
      <p:pic>
        <p:nvPicPr>
          <p:cNvPr id="22" name="Picture 21" descr="Icon&#10;&#10;Description automatically generated">
            <a:extLst>
              <a:ext uri="{FF2B5EF4-FFF2-40B4-BE49-F238E27FC236}">
                <a16:creationId xmlns:a16="http://schemas.microsoft.com/office/drawing/2014/main" id="{BC0CAC1C-41A7-4B5B-B61E-82A6C7EF58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978" y="1406052"/>
            <a:ext cx="1186070" cy="1186070"/>
          </a:xfrm>
          <a:prstGeom prst="rect">
            <a:avLst/>
          </a:prstGeom>
        </p:spPr>
      </p:pic>
      <p:pic>
        <p:nvPicPr>
          <p:cNvPr id="23" name="Picture 22">
            <a:extLst>
              <a:ext uri="{FF2B5EF4-FFF2-40B4-BE49-F238E27FC236}">
                <a16:creationId xmlns:a16="http://schemas.microsoft.com/office/drawing/2014/main" id="{0BDCE520-DBA2-4F37-B0F8-85C60A3795B1}"/>
              </a:ext>
            </a:extLst>
          </p:cNvPr>
          <p:cNvPicPr>
            <a:picLocks noChangeAspect="1"/>
          </p:cNvPicPr>
          <p:nvPr/>
        </p:nvPicPr>
        <p:blipFill>
          <a:blip r:embed="rId7"/>
          <a:stretch>
            <a:fillRect/>
          </a:stretch>
        </p:blipFill>
        <p:spPr>
          <a:xfrm>
            <a:off x="790126" y="4996087"/>
            <a:ext cx="1162417" cy="1101237"/>
          </a:xfrm>
          <a:prstGeom prst="rect">
            <a:avLst/>
          </a:prstGeom>
        </p:spPr>
      </p:pic>
      <p:sp>
        <p:nvSpPr>
          <p:cNvPr id="24" name="TextBox 23">
            <a:extLst>
              <a:ext uri="{FF2B5EF4-FFF2-40B4-BE49-F238E27FC236}">
                <a16:creationId xmlns:a16="http://schemas.microsoft.com/office/drawing/2014/main" id="{5E721738-75EF-48F5-9397-B9CC4DAA8E3B}"/>
              </a:ext>
            </a:extLst>
          </p:cNvPr>
          <p:cNvSpPr txBox="1"/>
          <p:nvPr/>
        </p:nvSpPr>
        <p:spPr>
          <a:xfrm>
            <a:off x="1776006" y="540415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7" name="TextBox 26">
            <a:extLst>
              <a:ext uri="{FF2B5EF4-FFF2-40B4-BE49-F238E27FC236}">
                <a16:creationId xmlns:a16="http://schemas.microsoft.com/office/drawing/2014/main" id="{B9FA30BD-2F60-4C03-B53E-F3BCCA7313AF}"/>
              </a:ext>
            </a:extLst>
          </p:cNvPr>
          <p:cNvSpPr txBox="1"/>
          <p:nvPr/>
        </p:nvSpPr>
        <p:spPr>
          <a:xfrm>
            <a:off x="1756200" y="380725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9" name="TextBox 28">
            <a:extLst>
              <a:ext uri="{FF2B5EF4-FFF2-40B4-BE49-F238E27FC236}">
                <a16:creationId xmlns:a16="http://schemas.microsoft.com/office/drawing/2014/main" id="{97ECFCC0-F712-4DAA-BC87-658704199265}"/>
              </a:ext>
            </a:extLst>
          </p:cNvPr>
          <p:cNvSpPr txBox="1"/>
          <p:nvPr/>
        </p:nvSpPr>
        <p:spPr>
          <a:xfrm>
            <a:off x="1742543" y="210011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077907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9" name="Table 4">
            <a:extLst>
              <a:ext uri="{FF2B5EF4-FFF2-40B4-BE49-F238E27FC236}">
                <a16:creationId xmlns:a16="http://schemas.microsoft.com/office/drawing/2014/main" id="{63240147-91D1-4209-949B-63E08459FFD7}"/>
              </a:ext>
            </a:extLst>
          </p:cNvPr>
          <p:cNvGraphicFramePr>
            <a:graphicFrameLocks noGrp="1"/>
          </p:cNvGraphicFramePr>
          <p:nvPr>
            <p:extLst>
              <p:ext uri="{D42A27DB-BD31-4B8C-83A1-F6EECF244321}">
                <p14:modId xmlns:p14="http://schemas.microsoft.com/office/powerpoint/2010/main" val="287489045"/>
              </p:ext>
            </p:extLst>
          </p:nvPr>
        </p:nvGraphicFramePr>
        <p:xfrm>
          <a:off x="618073" y="1074432"/>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604591">
                  <a:extLst>
                    <a:ext uri="{9D8B030D-6E8A-4147-A177-3AD203B41FA5}">
                      <a16:colId xmlns:a16="http://schemas.microsoft.com/office/drawing/2014/main" val="1810222861"/>
                    </a:ext>
                  </a:extLst>
                </a:gridCol>
                <a:gridCol w="2778338">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Sunday</a:t>
                      </a:r>
                    </a:p>
                  </a:txBody>
                  <a:tcPr/>
                </a:tc>
                <a:tc>
                  <a:txBody>
                    <a:bodyPr/>
                    <a:lstStyle/>
                    <a:p>
                      <a:r>
                        <a:rPr lang="en-GB" sz="2400" b="1" dirty="0">
                          <a:solidFill>
                            <a:srgbClr val="002060"/>
                          </a:solidFill>
                          <a:latin typeface="Century Gothic" panose="020B0502020202020204" pitchFamily="34" charset="0"/>
                        </a:rPr>
                        <a:t>Thursday</a:t>
                      </a:r>
                    </a:p>
                  </a:txBody>
                  <a:tcPr/>
                </a:tc>
                <a:tc>
                  <a:txBody>
                    <a:bodyPr/>
                    <a:lstStyle/>
                    <a:p>
                      <a:r>
                        <a:rPr lang="en-GB" sz="2400" b="1" dirty="0">
                          <a:solidFill>
                            <a:srgbClr val="002060"/>
                          </a:solidFill>
                          <a:latin typeface="Century Gothic" panose="020B0502020202020204" pitchFamily="34" charset="0"/>
                        </a:rPr>
                        <a:t>Tuesday</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Monday</a:t>
                      </a:r>
                    </a:p>
                  </a:txBody>
                  <a:tcPr/>
                </a:tc>
                <a:tc>
                  <a:txBody>
                    <a:bodyPr/>
                    <a:lstStyle/>
                    <a:p>
                      <a:r>
                        <a:rPr lang="en-GB" sz="2400" b="1" dirty="0">
                          <a:solidFill>
                            <a:srgbClr val="002060"/>
                          </a:solidFill>
                          <a:latin typeface="Century Gothic" panose="020B0502020202020204" pitchFamily="34" charset="0"/>
                        </a:rPr>
                        <a:t>Wednesday</a:t>
                      </a:r>
                    </a:p>
                  </a:txBody>
                  <a:tcPr/>
                </a:tc>
                <a:tc>
                  <a:txBody>
                    <a:bodyPr/>
                    <a:lstStyle/>
                    <a:p>
                      <a:r>
                        <a:rPr lang="en-GB" sz="2400" b="1" dirty="0">
                          <a:solidFill>
                            <a:srgbClr val="002060"/>
                          </a:solidFill>
                          <a:latin typeface="Century Gothic" panose="020B0502020202020204" pitchFamily="34" charset="0"/>
                        </a:rPr>
                        <a:t>Friday</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from, of</a:t>
                      </a:r>
                    </a:p>
                  </a:txBody>
                  <a:tcPr/>
                </a:tc>
                <a:tc>
                  <a:txBody>
                    <a:bodyPr/>
                    <a:lstStyle/>
                    <a:p>
                      <a:r>
                        <a:rPr lang="en-GB" sz="2400" b="1" dirty="0">
                          <a:solidFill>
                            <a:srgbClr val="002060"/>
                          </a:solidFill>
                          <a:latin typeface="Century Gothic" panose="020B0502020202020204" pitchFamily="34" charset="0"/>
                        </a:rPr>
                        <a:t>(the) day</a:t>
                      </a:r>
                    </a:p>
                  </a:txBody>
                  <a:tcPr/>
                </a:tc>
                <a:tc>
                  <a:txBody>
                    <a:bodyPr/>
                    <a:lstStyle/>
                    <a:p>
                      <a:r>
                        <a:rPr lang="en-GB" sz="2400" b="1" dirty="0">
                          <a:solidFill>
                            <a:srgbClr val="002060"/>
                          </a:solidFill>
                          <a:latin typeface="Century Gothic" panose="020B0502020202020204" pitchFamily="34" charset="0"/>
                        </a:rPr>
                        <a:t>each, every</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boy</a:t>
                      </a:r>
                    </a:p>
                  </a:txBody>
                  <a:tcPr/>
                </a:tc>
                <a:tc>
                  <a:txBody>
                    <a:bodyPr/>
                    <a:lstStyle/>
                    <a:p>
                      <a:r>
                        <a:rPr lang="en-GB" sz="1800" b="1" dirty="0">
                          <a:solidFill>
                            <a:srgbClr val="002060"/>
                          </a:solidFill>
                          <a:latin typeface="Century Gothic" panose="020B0502020202020204" pitchFamily="34" charset="0"/>
                        </a:rPr>
                        <a:t>(the) party, celebration</a:t>
                      </a:r>
                    </a:p>
                  </a:txBody>
                  <a:tcPr/>
                </a:tc>
                <a:tc>
                  <a:txBody>
                    <a:bodyPr/>
                    <a:lstStyle/>
                    <a:p>
                      <a:r>
                        <a:rPr lang="en-GB" sz="2400" b="1" dirty="0">
                          <a:solidFill>
                            <a:srgbClr val="002060"/>
                          </a:solidFill>
                          <a:latin typeface="Century Gothic" panose="020B0502020202020204" pitchFamily="34" charset="0"/>
                        </a:rPr>
                        <a:t>(the) fruit</a:t>
                      </a:r>
                    </a:p>
                  </a:txBody>
                  <a:tcPr/>
                </a:tc>
                <a:extLst>
                  <a:ext uri="{0D108BD9-81ED-4DB2-BD59-A6C34878D82A}">
                    <a16:rowId xmlns:a16="http://schemas.microsoft.com/office/drawing/2014/main" val="1047692962"/>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in</a:t>
                      </a:r>
                    </a:p>
                  </a:txBody>
                  <a:tcPr/>
                </a:tc>
                <a:tc>
                  <a:txBody>
                    <a:bodyPr/>
                    <a:lstStyle/>
                    <a:p>
                      <a:r>
                        <a:rPr lang="en-GB" sz="2400" b="1" dirty="0">
                          <a:solidFill>
                            <a:srgbClr val="002060"/>
                          </a:solidFill>
                          <a:latin typeface="Century Gothic" panose="020B0502020202020204" pitchFamily="34" charset="0"/>
                        </a:rPr>
                        <a:t>at the moment</a:t>
                      </a:r>
                    </a:p>
                  </a:txBody>
                  <a:tcPr/>
                </a:tc>
                <a:tc>
                  <a:txBody>
                    <a:bodyPr/>
                    <a:lstStyle/>
                    <a:p>
                      <a:r>
                        <a:rPr lang="en-GB" sz="2400" b="1" dirty="0">
                          <a:solidFill>
                            <a:srgbClr val="002060"/>
                          </a:solidFill>
                          <a:latin typeface="Century Gothic" panose="020B0502020202020204" pitchFamily="34" charset="0"/>
                        </a:rPr>
                        <a:t>(the) girl</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prefer, preferring</a:t>
                      </a:r>
                    </a:p>
                  </a:txBody>
                  <a:tcPr/>
                </a:tc>
                <a:tc>
                  <a:txBody>
                    <a:bodyPr/>
                    <a:lstStyle/>
                    <a:p>
                      <a:r>
                        <a:rPr lang="en-GB" sz="2400" b="1" dirty="0">
                          <a:solidFill>
                            <a:srgbClr val="002060"/>
                          </a:solidFill>
                          <a:latin typeface="Century Gothic" panose="020B0502020202020204" pitchFamily="34" charset="0"/>
                        </a:rPr>
                        <a:t>(the) town</a:t>
                      </a:r>
                    </a:p>
                  </a:txBody>
                  <a:tcPr/>
                </a:tc>
                <a:tc>
                  <a:txBody>
                    <a:bodyPr/>
                    <a:lstStyle/>
                    <a:p>
                      <a:r>
                        <a:rPr lang="en-GB" sz="2400" b="1" dirty="0">
                          <a:solidFill>
                            <a:srgbClr val="002060"/>
                          </a:solidFill>
                          <a:latin typeface="Century Gothic" panose="020B0502020202020204" pitchFamily="34" charset="0"/>
                        </a:rPr>
                        <a:t>(the) village</a:t>
                      </a:r>
                    </a:p>
                  </a:txBody>
                  <a:tcPr/>
                </a:tc>
                <a:extLst>
                  <a:ext uri="{0D108BD9-81ED-4DB2-BD59-A6C34878D82A}">
                    <a16:rowId xmlns:a16="http://schemas.microsoft.com/office/drawing/2014/main" val="3232139915"/>
                  </a:ext>
                </a:extLst>
              </a:tr>
            </a:tbl>
          </a:graphicData>
        </a:graphic>
      </p:graphicFrame>
      <p:pic>
        <p:nvPicPr>
          <p:cNvPr id="22" name="Picture 21">
            <a:extLst>
              <a:ext uri="{FF2B5EF4-FFF2-40B4-BE49-F238E27FC236}">
                <a16:creationId xmlns:a16="http://schemas.microsoft.com/office/drawing/2014/main" id="{F4F1E32B-7ED1-40DE-894F-1C84AE518313}"/>
              </a:ext>
            </a:extLst>
          </p:cNvPr>
          <p:cNvPicPr>
            <a:picLocks noChangeAspect="1"/>
          </p:cNvPicPr>
          <p:nvPr/>
        </p:nvPicPr>
        <p:blipFill>
          <a:blip r:embed="rId5"/>
          <a:stretch>
            <a:fillRect/>
          </a:stretch>
        </p:blipFill>
        <p:spPr>
          <a:xfrm>
            <a:off x="647216" y="3277552"/>
            <a:ext cx="1186070" cy="1080360"/>
          </a:xfrm>
          <a:prstGeom prst="rect">
            <a:avLst/>
          </a:prstGeom>
        </p:spPr>
      </p:pic>
      <p:pic>
        <p:nvPicPr>
          <p:cNvPr id="23" name="Picture 22" descr="Icon&#10;&#10;Description automatically generated">
            <a:extLst>
              <a:ext uri="{FF2B5EF4-FFF2-40B4-BE49-F238E27FC236}">
                <a16:creationId xmlns:a16="http://schemas.microsoft.com/office/drawing/2014/main" id="{BF32A772-961D-4793-BDAD-7F4137F4CF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978" y="1406052"/>
            <a:ext cx="1186070" cy="1186070"/>
          </a:xfrm>
          <a:prstGeom prst="rect">
            <a:avLst/>
          </a:prstGeom>
        </p:spPr>
      </p:pic>
      <p:pic>
        <p:nvPicPr>
          <p:cNvPr id="24" name="Picture 23">
            <a:extLst>
              <a:ext uri="{FF2B5EF4-FFF2-40B4-BE49-F238E27FC236}">
                <a16:creationId xmlns:a16="http://schemas.microsoft.com/office/drawing/2014/main" id="{430A342B-F63F-4ADA-ABB1-E598687ABBBF}"/>
              </a:ext>
            </a:extLst>
          </p:cNvPr>
          <p:cNvPicPr>
            <a:picLocks noChangeAspect="1"/>
          </p:cNvPicPr>
          <p:nvPr/>
        </p:nvPicPr>
        <p:blipFill>
          <a:blip r:embed="rId7"/>
          <a:stretch>
            <a:fillRect/>
          </a:stretch>
        </p:blipFill>
        <p:spPr>
          <a:xfrm>
            <a:off x="790126" y="4996087"/>
            <a:ext cx="1162417" cy="1101237"/>
          </a:xfrm>
          <a:prstGeom prst="rect">
            <a:avLst/>
          </a:prstGeom>
        </p:spPr>
      </p:pic>
      <p:sp>
        <p:nvSpPr>
          <p:cNvPr id="27" name="TextBox 26">
            <a:extLst>
              <a:ext uri="{FF2B5EF4-FFF2-40B4-BE49-F238E27FC236}">
                <a16:creationId xmlns:a16="http://schemas.microsoft.com/office/drawing/2014/main" id="{450B9F6A-0C44-4BB7-B8C5-0FE7A1F4B569}"/>
              </a:ext>
            </a:extLst>
          </p:cNvPr>
          <p:cNvSpPr txBox="1"/>
          <p:nvPr/>
        </p:nvSpPr>
        <p:spPr>
          <a:xfrm>
            <a:off x="1776006" y="540415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9" name="TextBox 28">
            <a:extLst>
              <a:ext uri="{FF2B5EF4-FFF2-40B4-BE49-F238E27FC236}">
                <a16:creationId xmlns:a16="http://schemas.microsoft.com/office/drawing/2014/main" id="{B215111B-ED6D-42D3-8C48-3EE87C6273D4}"/>
              </a:ext>
            </a:extLst>
          </p:cNvPr>
          <p:cNvSpPr txBox="1"/>
          <p:nvPr/>
        </p:nvSpPr>
        <p:spPr>
          <a:xfrm>
            <a:off x="1756200" y="380725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9403833D-B5D5-4BB0-AB2E-C6D130E19BBF}"/>
              </a:ext>
            </a:extLst>
          </p:cNvPr>
          <p:cNvSpPr txBox="1"/>
          <p:nvPr/>
        </p:nvSpPr>
        <p:spPr>
          <a:xfrm>
            <a:off x="1742543" y="210011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7322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3790694" y="1206996"/>
            <a:ext cx="416775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CustomShape 2"/>
          <p:cNvSpPr/>
          <p:nvPr/>
        </p:nvSpPr>
        <p:spPr>
          <a:xfrm>
            <a:off x="3738556" y="1126394"/>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oi</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9"/>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14940" y="1020275"/>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2" y="-107926"/>
            <a:ext cx="224520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[oi]</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grpSp>
        <p:nvGrpSpPr>
          <p:cNvPr id="35" name="Group 34">
            <a:extLst>
              <a:ext uri="{FF2B5EF4-FFF2-40B4-BE49-F238E27FC236}">
                <a16:creationId xmlns:a16="http://schemas.microsoft.com/office/drawing/2014/main" id="{45885CFC-D68C-4F85-8812-FA4E9A0C432D}"/>
              </a:ext>
            </a:extLst>
          </p:cNvPr>
          <p:cNvGrpSpPr/>
          <p:nvPr/>
        </p:nvGrpSpPr>
        <p:grpSpPr>
          <a:xfrm>
            <a:off x="4275341" y="2970314"/>
            <a:ext cx="3227514" cy="2261381"/>
            <a:chOff x="4344172" y="3403305"/>
            <a:chExt cx="3227514" cy="2261381"/>
          </a:xfrm>
        </p:grpSpPr>
        <p:pic>
          <p:nvPicPr>
            <p:cNvPr id="34" name="Picture 33" descr="Icon&#10;&#10;Description automatically generated">
              <a:extLst>
                <a:ext uri="{FF2B5EF4-FFF2-40B4-BE49-F238E27FC236}">
                  <a16:creationId xmlns:a16="http://schemas.microsoft.com/office/drawing/2014/main" id="{818F631F-5D40-4511-8B22-AB7B330E2E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44172" y="3403305"/>
              <a:ext cx="3227514" cy="1613757"/>
            </a:xfrm>
            <a:prstGeom prst="rect">
              <a:avLst/>
            </a:prstGeom>
          </p:spPr>
        </p:pic>
        <p:sp>
          <p:nvSpPr>
            <p:cNvPr id="37" name="TextBox 36">
              <a:extLst>
                <a:ext uri="{FF2B5EF4-FFF2-40B4-BE49-F238E27FC236}">
                  <a16:creationId xmlns:a16="http://schemas.microsoft.com/office/drawing/2014/main" id="{A4B8D0DA-B48D-4B89-907F-0A80B07A14A4}"/>
                </a:ext>
              </a:extLst>
            </p:cNvPr>
            <p:cNvSpPr txBox="1"/>
            <p:nvPr/>
          </p:nvSpPr>
          <p:spPr>
            <a:xfrm>
              <a:off x="4415912" y="5141466"/>
              <a:ext cx="3012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[to see, seeing]</a:t>
              </a:r>
            </a:p>
          </p:txBody>
        </p:sp>
      </p:grpSp>
      <p:pic>
        <p:nvPicPr>
          <p:cNvPr id="3" name="oi">
            <a:hlinkClick r:id="" action="ppaction://media"/>
            <a:extLst>
              <a:ext uri="{FF2B5EF4-FFF2-40B4-BE49-F238E27FC236}">
                <a16:creationId xmlns:a16="http://schemas.microsoft.com/office/drawing/2014/main" id="{6DC564C2-4487-47F4-8B40-104A6229F19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1"/>
          <a:srcRect l="14727" r="15429"/>
          <a:stretch/>
        </p:blipFill>
        <p:spPr>
          <a:xfrm>
            <a:off x="299078" y="1602982"/>
            <a:ext cx="3005342" cy="2420378"/>
          </a:xfrm>
          <a:prstGeom prst="rect">
            <a:avLst/>
          </a:prstGeom>
        </p:spPr>
      </p:pic>
      <p:pic>
        <p:nvPicPr>
          <p:cNvPr id="5" name="voir">
            <a:hlinkClick r:id="" action="ppaction://media"/>
            <a:extLst>
              <a:ext uri="{FF2B5EF4-FFF2-40B4-BE49-F238E27FC236}">
                <a16:creationId xmlns:a16="http://schemas.microsoft.com/office/drawing/2014/main" id="{3C3F6A87-E340-46A1-B0AA-B4453838CD65}"/>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2"/>
          <a:srcRect l="21311" r="19800"/>
          <a:stretch/>
        </p:blipFill>
        <p:spPr>
          <a:xfrm>
            <a:off x="8821757" y="2933706"/>
            <a:ext cx="3040294" cy="2904019"/>
          </a:xfrm>
          <a:prstGeom prst="rect">
            <a:avLst/>
          </a:prstGeom>
        </p:spPr>
      </p:pic>
    </p:spTree>
    <p:extLst>
      <p:ext uri="{BB962C8B-B14F-4D97-AF65-F5344CB8AC3E}">
        <p14:creationId xmlns:p14="http://schemas.microsoft.com/office/powerpoint/2010/main" val="40448222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3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280"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3_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8" name="3_2.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mediacall" presetSubtype="0" fill="hold" nodeType="withEffect">
                                  <p:stCondLst>
                                    <p:cond delay="0"/>
                                  </p:stCondLst>
                                  <p:childTnLst>
                                    <p:cmd type="call" cmd="playFrom(0.0)">
                                      <p:cBhvr>
                                        <p:cTn id="30" dur="37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3"/>
                </p:tgtEl>
              </p:cMediaNode>
            </p:video>
            <p:video>
              <p:cMediaNode vol="80000">
                <p:cTn id="32" fill="hold" display="0">
                  <p:stCondLst>
                    <p:cond delay="indefinite"/>
                  </p:stCondLst>
                </p:cTn>
                <p:tgtEl>
                  <p:spTgt spid="5"/>
                </p:tgtEl>
              </p:cMediaNode>
            </p:video>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3859525" y="1639987"/>
            <a:ext cx="416775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CustomShape 2"/>
          <p:cNvSpPr/>
          <p:nvPr/>
        </p:nvSpPr>
        <p:spPr>
          <a:xfrm>
            <a:off x="3807387" y="1559385"/>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oi</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9"/>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14940" y="1020275"/>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2" y="-107926"/>
            <a:ext cx="224520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[oi]</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B568FD71-A3D0-4093-BB50-974AB5E9768F}"/>
              </a:ext>
            </a:extLst>
          </p:cNvPr>
          <p:cNvSpPr txBox="1"/>
          <p:nvPr/>
        </p:nvSpPr>
        <p:spPr>
          <a:xfrm>
            <a:off x="186633" y="2845956"/>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av</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oi</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r</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1599C8AC-78C6-4940-B25D-F4AF196918B3}"/>
              </a:ext>
            </a:extLst>
          </p:cNvPr>
          <p:cNvSpPr txBox="1"/>
          <p:nvPr/>
        </p:nvSpPr>
        <p:spPr>
          <a:xfrm>
            <a:off x="8532925" y="2880632"/>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Au rev</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oi</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r !</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90719F91-F54C-4952-9EBD-51E5F8A7F953}"/>
              </a:ext>
            </a:extLst>
          </p:cNvPr>
          <p:cNvSpPr txBox="1"/>
          <p:nvPr/>
        </p:nvSpPr>
        <p:spPr>
          <a:xfrm>
            <a:off x="186633" y="5664686"/>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tr</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oi</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s</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CE5A71BA-C3CE-49D4-8E43-CF2552404A12}"/>
              </a:ext>
            </a:extLst>
          </p:cNvPr>
          <p:cNvSpPr txBox="1"/>
          <p:nvPr/>
        </p:nvSpPr>
        <p:spPr>
          <a:xfrm>
            <a:off x="8616367" y="558924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pourqu</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oi</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 </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pic>
        <p:nvPicPr>
          <p:cNvPr id="10" name="Picture 9" descr="Logo, icon&#10;&#10;Description automatically generated">
            <a:extLst>
              <a:ext uri="{FF2B5EF4-FFF2-40B4-BE49-F238E27FC236}">
                <a16:creationId xmlns:a16="http://schemas.microsoft.com/office/drawing/2014/main" id="{27C26E68-D45A-4688-9864-D41342FFD93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3203" y="4432926"/>
            <a:ext cx="862232" cy="1231760"/>
          </a:xfrm>
          <a:prstGeom prst="rect">
            <a:avLst/>
          </a:prstGeom>
        </p:spPr>
      </p:pic>
      <p:pic>
        <p:nvPicPr>
          <p:cNvPr id="30" name="Picture 29" descr="A picture containing silhouette&#10;&#10;Description automatically generated">
            <a:extLst>
              <a:ext uri="{FF2B5EF4-FFF2-40B4-BE49-F238E27FC236}">
                <a16:creationId xmlns:a16="http://schemas.microsoft.com/office/drawing/2014/main" id="{394E49D6-7329-4791-BF9A-26D1AD6E8245}"/>
              </a:ext>
            </a:extLst>
          </p:cNvPr>
          <p:cNvPicPr>
            <a:picLocks noChangeAspect="1"/>
          </p:cNvPicPr>
          <p:nvPr/>
        </p:nvPicPr>
        <p:blipFill rotWithShape="1">
          <a:blip r:embed="rId11">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b="58811"/>
          <a:stretch/>
        </p:blipFill>
        <p:spPr>
          <a:xfrm>
            <a:off x="8374365" y="1499351"/>
            <a:ext cx="3217320" cy="1381281"/>
          </a:xfrm>
          <a:prstGeom prst="rect">
            <a:avLst/>
          </a:prstGeom>
        </p:spPr>
      </p:pic>
      <p:grpSp>
        <p:nvGrpSpPr>
          <p:cNvPr id="39" name="Group 38">
            <a:extLst>
              <a:ext uri="{FF2B5EF4-FFF2-40B4-BE49-F238E27FC236}">
                <a16:creationId xmlns:a16="http://schemas.microsoft.com/office/drawing/2014/main" id="{08D0CF4E-4367-4B72-9D9F-A55079C69678}"/>
              </a:ext>
            </a:extLst>
          </p:cNvPr>
          <p:cNvGrpSpPr/>
          <p:nvPr/>
        </p:nvGrpSpPr>
        <p:grpSpPr>
          <a:xfrm>
            <a:off x="8849884" y="3686588"/>
            <a:ext cx="2624447" cy="1992659"/>
            <a:chOff x="8875090" y="3659535"/>
            <a:chExt cx="2624447" cy="1992659"/>
          </a:xfrm>
        </p:grpSpPr>
        <p:sp>
          <p:nvSpPr>
            <p:cNvPr id="22" name="TextBox 21">
              <a:extLst>
                <a:ext uri="{FF2B5EF4-FFF2-40B4-BE49-F238E27FC236}">
                  <a16:creationId xmlns:a16="http://schemas.microsoft.com/office/drawing/2014/main" id="{3DD0DB12-FF9C-43A0-ADDC-33F2FA2355BD}"/>
                </a:ext>
              </a:extLst>
            </p:cNvPr>
            <p:cNvSpPr txBox="1"/>
            <p:nvPr/>
          </p:nvSpPr>
          <p:spPr>
            <a:xfrm>
              <a:off x="8875090" y="5252084"/>
              <a:ext cx="26244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[why?]</a:t>
              </a:r>
            </a:p>
          </p:txBody>
        </p:sp>
        <p:pic>
          <p:nvPicPr>
            <p:cNvPr id="32" name="Picture 31" descr="Logo&#10;&#10;Description automatically generated">
              <a:extLst>
                <a:ext uri="{FF2B5EF4-FFF2-40B4-BE49-F238E27FC236}">
                  <a16:creationId xmlns:a16="http://schemas.microsoft.com/office/drawing/2014/main" id="{9B0041D7-3F40-45A2-B2BC-6301AD8965C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24599" y="3659535"/>
              <a:ext cx="1614198" cy="1682552"/>
            </a:xfrm>
            <a:prstGeom prst="rect">
              <a:avLst/>
            </a:prstGeom>
          </p:spPr>
        </p:pic>
      </p:grpSp>
      <p:grpSp>
        <p:nvGrpSpPr>
          <p:cNvPr id="35" name="Group 34">
            <a:extLst>
              <a:ext uri="{FF2B5EF4-FFF2-40B4-BE49-F238E27FC236}">
                <a16:creationId xmlns:a16="http://schemas.microsoft.com/office/drawing/2014/main" id="{45885CFC-D68C-4F85-8812-FA4E9A0C432D}"/>
              </a:ext>
            </a:extLst>
          </p:cNvPr>
          <p:cNvGrpSpPr/>
          <p:nvPr/>
        </p:nvGrpSpPr>
        <p:grpSpPr>
          <a:xfrm>
            <a:off x="4344172" y="3403305"/>
            <a:ext cx="3227514" cy="2261381"/>
            <a:chOff x="4344172" y="3403305"/>
            <a:chExt cx="3227514" cy="2261381"/>
          </a:xfrm>
        </p:grpSpPr>
        <p:pic>
          <p:nvPicPr>
            <p:cNvPr id="34" name="Picture 33" descr="Icon&#10;&#10;Description automatically generated">
              <a:extLst>
                <a:ext uri="{FF2B5EF4-FFF2-40B4-BE49-F238E27FC236}">
                  <a16:creationId xmlns:a16="http://schemas.microsoft.com/office/drawing/2014/main" id="{818F631F-5D40-4511-8B22-AB7B330E2E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44172" y="3403305"/>
              <a:ext cx="3227514" cy="1613757"/>
            </a:xfrm>
            <a:prstGeom prst="rect">
              <a:avLst/>
            </a:prstGeom>
          </p:spPr>
        </p:pic>
        <p:sp>
          <p:nvSpPr>
            <p:cNvPr id="37" name="TextBox 36">
              <a:extLst>
                <a:ext uri="{FF2B5EF4-FFF2-40B4-BE49-F238E27FC236}">
                  <a16:creationId xmlns:a16="http://schemas.microsoft.com/office/drawing/2014/main" id="{A4B8D0DA-B48D-4B89-907F-0A80B07A14A4}"/>
                </a:ext>
              </a:extLst>
            </p:cNvPr>
            <p:cNvSpPr txBox="1"/>
            <p:nvPr/>
          </p:nvSpPr>
          <p:spPr>
            <a:xfrm>
              <a:off x="4415912" y="5141466"/>
              <a:ext cx="3012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[to see, seeing]</a:t>
              </a:r>
            </a:p>
          </p:txBody>
        </p:sp>
      </p:grpSp>
      <p:grpSp>
        <p:nvGrpSpPr>
          <p:cNvPr id="38" name="Group 37">
            <a:extLst>
              <a:ext uri="{FF2B5EF4-FFF2-40B4-BE49-F238E27FC236}">
                <a16:creationId xmlns:a16="http://schemas.microsoft.com/office/drawing/2014/main" id="{F0143B4C-B896-4879-8786-5BA6D84A2233}"/>
              </a:ext>
            </a:extLst>
          </p:cNvPr>
          <p:cNvGrpSpPr/>
          <p:nvPr/>
        </p:nvGrpSpPr>
        <p:grpSpPr>
          <a:xfrm>
            <a:off x="-40773" y="1559385"/>
            <a:ext cx="3267453" cy="1633727"/>
            <a:chOff x="-40773" y="1559385"/>
            <a:chExt cx="3267453" cy="1633727"/>
          </a:xfrm>
        </p:grpSpPr>
        <p:pic>
          <p:nvPicPr>
            <p:cNvPr id="8" name="Picture 7">
              <a:extLst>
                <a:ext uri="{FF2B5EF4-FFF2-40B4-BE49-F238E27FC236}">
                  <a16:creationId xmlns:a16="http://schemas.microsoft.com/office/drawing/2014/main" id="{15F70E3D-292A-480A-9FD4-424A991C210F}"/>
                </a:ext>
              </a:extLst>
            </p:cNvPr>
            <p:cNvPicPr>
              <a:picLocks noChangeAspect="1"/>
            </p:cNvPicPr>
            <p:nvPr/>
          </p:nvPicPr>
          <p:blipFill>
            <a:blip r:embed="rId1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0773" y="1559385"/>
              <a:ext cx="3267453" cy="1633727"/>
            </a:xfrm>
            <a:prstGeom prst="rect">
              <a:avLst/>
            </a:prstGeom>
          </p:spPr>
        </p:pic>
        <p:sp>
          <p:nvSpPr>
            <p:cNvPr id="36" name="Rectangle 35">
              <a:extLst>
                <a:ext uri="{FF2B5EF4-FFF2-40B4-BE49-F238E27FC236}">
                  <a16:creationId xmlns:a16="http://schemas.microsoft.com/office/drawing/2014/main" id="{5F1B9C08-42D3-4598-9CD5-FDDB9754FC54}"/>
                </a:ext>
              </a:extLst>
            </p:cNvPr>
            <p:cNvSpPr/>
            <p:nvPr/>
          </p:nvSpPr>
          <p:spPr>
            <a:xfrm>
              <a:off x="1406770" y="2014959"/>
              <a:ext cx="181991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 have, having</a:t>
              </a:r>
            </a:p>
          </p:txBody>
        </p:sp>
      </p:grpSp>
    </p:spTree>
    <p:extLst>
      <p:ext uri="{BB962C8B-B14F-4D97-AF65-F5344CB8AC3E}">
        <p14:creationId xmlns:p14="http://schemas.microsoft.com/office/powerpoint/2010/main" val="76261833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3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3_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3_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3_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3_3.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3_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3_4.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3_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3_6.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3_5.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8" name="3_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7" name="Google Shape;157;p2">
            <a:hlinkClick r:id="" action="ppaction://noaction">
              <a:snd r:embed="rId3" name="1_1.wav"/>
            </a:hlinkClick>
          </p:cNvPr>
          <p:cNvSpPr txBox="1"/>
          <p:nvPr/>
        </p:nvSpPr>
        <p:spPr>
          <a:xfrm>
            <a:off x="644541" y="606971"/>
            <a:ext cx="78498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mot avec le son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64" name="Google Shape;164;p2" descr="Speech Icon, Voice, Talking, Audio, Speech"/>
          <p:cNvPicPr preferRelativeResize="0"/>
          <p:nvPr/>
        </p:nvPicPr>
        <p:blipFill rotWithShape="1">
          <a:blip r:embed="rId4">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587155" y="37638"/>
            <a:ext cx="6481860" cy="675762"/>
          </a:xfrm>
        </p:spPr>
        <p:txBody>
          <a:bodyPr>
            <a:normAutofit/>
          </a:bodyPr>
          <a:lstStyle/>
          <a:p>
            <a:r>
              <a:rPr lang="en-GB" sz="3200" b="1" dirty="0">
                <a:solidFill>
                  <a:srgbClr val="002060"/>
                </a:solidFill>
                <a:latin typeface="Century Gothic"/>
                <a:ea typeface="Century Gothic"/>
                <a:cs typeface="Century Gothic"/>
                <a:sym typeface="Century Gothic"/>
              </a:rPr>
              <a:t>Follow up 1: [1/6]  </a:t>
            </a:r>
            <a:endParaRPr lang="en-GB" sz="3200" dirty="0"/>
          </a:p>
        </p:txBody>
      </p:sp>
      <p:sp>
        <p:nvSpPr>
          <p:cNvPr id="4" name="Rectangle: Rounded Corners 3">
            <a:hlinkClick r:id="" action="ppaction://noaction">
              <a:snd r:embed="rId5" name="1_2.wav"/>
            </a:hlinkClick>
            <a:extLst>
              <a:ext uri="{FF2B5EF4-FFF2-40B4-BE49-F238E27FC236}">
                <a16:creationId xmlns:a16="http://schemas.microsoft.com/office/drawing/2014/main" id="{1591743D-B9BD-484A-8533-B1AA0FF1DA06}"/>
              </a:ext>
            </a:extLst>
          </p:cNvPr>
          <p:cNvSpPr/>
          <p:nvPr/>
        </p:nvSpPr>
        <p:spPr>
          <a:xfrm>
            <a:off x="3105402" y="1547066"/>
            <a:ext cx="1024965" cy="934805"/>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Century Gothic" panose="020B0502020202020204" pitchFamily="34" charset="0"/>
              </a:rPr>
              <a:t>A</a:t>
            </a:r>
          </a:p>
        </p:txBody>
      </p:sp>
      <p:sp>
        <p:nvSpPr>
          <p:cNvPr id="45" name="Rectangle: Rounded Corners 44">
            <a:hlinkClick r:id="" action="ppaction://noaction">
              <a:snd r:embed="rId6" name="1_3.wav"/>
            </a:hlinkClick>
            <a:extLst>
              <a:ext uri="{FF2B5EF4-FFF2-40B4-BE49-F238E27FC236}">
                <a16:creationId xmlns:a16="http://schemas.microsoft.com/office/drawing/2014/main" id="{131C1280-490F-4DB1-B6C0-55ECF678EC31}"/>
              </a:ext>
            </a:extLst>
          </p:cNvPr>
          <p:cNvSpPr/>
          <p:nvPr/>
        </p:nvSpPr>
        <p:spPr>
          <a:xfrm>
            <a:off x="8253348" y="1547065"/>
            <a:ext cx="1024965" cy="934805"/>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Century Gothic" panose="020B0502020202020204" pitchFamily="34" charset="0"/>
              </a:rPr>
              <a:t>B</a:t>
            </a:r>
          </a:p>
        </p:txBody>
      </p:sp>
      <p:grpSp>
        <p:nvGrpSpPr>
          <p:cNvPr id="14" name="Group 13">
            <a:extLst>
              <a:ext uri="{FF2B5EF4-FFF2-40B4-BE49-F238E27FC236}">
                <a16:creationId xmlns:a16="http://schemas.microsoft.com/office/drawing/2014/main" id="{4B7CC8B7-B9EF-473B-88C7-A72ACB818E61}"/>
              </a:ext>
            </a:extLst>
          </p:cNvPr>
          <p:cNvGrpSpPr/>
          <p:nvPr/>
        </p:nvGrpSpPr>
        <p:grpSpPr>
          <a:xfrm>
            <a:off x="2228699" y="2931261"/>
            <a:ext cx="2778370" cy="2539671"/>
            <a:chOff x="2228699" y="2931261"/>
            <a:chExt cx="2778370" cy="2539671"/>
          </a:xfrm>
        </p:grpSpPr>
        <p:sp>
          <p:nvSpPr>
            <p:cNvPr id="7" name="TextBox 6">
              <a:extLst>
                <a:ext uri="{FF2B5EF4-FFF2-40B4-BE49-F238E27FC236}">
                  <a16:creationId xmlns:a16="http://schemas.microsoft.com/office/drawing/2014/main" id="{6A1E6A10-3FDE-453B-ACEE-EE33487351BF}"/>
                </a:ext>
              </a:extLst>
            </p:cNvPr>
            <p:cNvSpPr txBox="1"/>
            <p:nvPr/>
          </p:nvSpPr>
          <p:spPr>
            <a:xfrm>
              <a:off x="2228699" y="4393714"/>
              <a:ext cx="2778370" cy="1077218"/>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tr</a:t>
              </a:r>
              <a:r>
                <a:rPr lang="en-GB" sz="3600" b="1" dirty="0">
                  <a:solidFill>
                    <a:srgbClr val="FF0066"/>
                  </a:solidFill>
                  <a:latin typeface="Century Gothic" panose="020B0502020202020204" pitchFamily="34" charset="0"/>
                </a:rPr>
                <a:t>oi</a:t>
              </a:r>
              <a:r>
                <a:rPr lang="en-GB" sz="3600" b="1" dirty="0">
                  <a:solidFill>
                    <a:srgbClr val="002060"/>
                  </a:solidFill>
                  <a:latin typeface="Century Gothic" panose="020B0502020202020204" pitchFamily="34" charset="0"/>
                </a:rPr>
                <a:t>s</a:t>
              </a:r>
              <a:br>
                <a:rPr lang="en-GB" sz="3600" b="1"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[three]</a:t>
              </a:r>
              <a:endParaRPr lang="en-GB" sz="3600" dirty="0">
                <a:solidFill>
                  <a:srgbClr val="002060"/>
                </a:solidFill>
                <a:latin typeface="Century Gothic" panose="020B0502020202020204" pitchFamily="34" charset="0"/>
              </a:endParaRPr>
            </a:p>
          </p:txBody>
        </p:sp>
        <p:pic>
          <p:nvPicPr>
            <p:cNvPr id="50" name="Picture 10" descr="Contando, Matemáticas, Números">
              <a:extLst>
                <a:ext uri="{FF2B5EF4-FFF2-40B4-BE49-F238E27FC236}">
                  <a16:creationId xmlns:a16="http://schemas.microsoft.com/office/drawing/2014/main" id="{0019E198-073C-47CB-A6B9-6F83700794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5434" y="2931261"/>
              <a:ext cx="1104900" cy="1444869"/>
            </a:xfrm>
            <a:prstGeom prst="rect">
              <a:avLst/>
            </a:prstGeom>
            <a:noFill/>
            <a:extLst>
              <a:ext uri="{909E8E84-426E-40DD-AFC4-6F175D3DCCD1}">
                <a14:hiddenFill xmlns:a14="http://schemas.microsoft.com/office/drawing/2010/main">
                  <a:solidFill>
                    <a:srgbClr val="FFFFFF"/>
                  </a:solidFill>
                </a14:hiddenFill>
              </a:ext>
            </a:extLst>
          </p:spPr>
        </p:pic>
      </p:grpSp>
      <p:pic>
        <p:nvPicPr>
          <p:cNvPr id="51" name="Picture 50">
            <a:extLst>
              <a:ext uri="{FF2B5EF4-FFF2-40B4-BE49-F238E27FC236}">
                <a16:creationId xmlns:a16="http://schemas.microsoft.com/office/drawing/2014/main" id="{A8E228CA-91E0-477C-9E2D-F1B9456046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05565" y="1637928"/>
            <a:ext cx="527764" cy="549754"/>
          </a:xfrm>
          <a:prstGeom prst="rect">
            <a:avLst/>
          </a:prstGeom>
        </p:spPr>
      </p:pic>
      <p:grpSp>
        <p:nvGrpSpPr>
          <p:cNvPr id="52" name="Group 51">
            <a:extLst>
              <a:ext uri="{FF2B5EF4-FFF2-40B4-BE49-F238E27FC236}">
                <a16:creationId xmlns:a16="http://schemas.microsoft.com/office/drawing/2014/main" id="{5ACFA60A-0FBD-48DB-9E87-D960E6C9A4A7}"/>
              </a:ext>
            </a:extLst>
          </p:cNvPr>
          <p:cNvGrpSpPr/>
          <p:nvPr/>
        </p:nvGrpSpPr>
        <p:grpSpPr>
          <a:xfrm>
            <a:off x="7376645" y="2531150"/>
            <a:ext cx="3356859" cy="2922199"/>
            <a:chOff x="7376645" y="2531150"/>
            <a:chExt cx="3356859" cy="2922199"/>
          </a:xfrm>
        </p:grpSpPr>
        <p:sp>
          <p:nvSpPr>
            <p:cNvPr id="49" name="TextBox 48">
              <a:extLst>
                <a:ext uri="{FF2B5EF4-FFF2-40B4-BE49-F238E27FC236}">
                  <a16:creationId xmlns:a16="http://schemas.microsoft.com/office/drawing/2014/main" id="{B5726B18-B7B6-4F5A-9698-D412AAED5F10}"/>
                </a:ext>
              </a:extLst>
            </p:cNvPr>
            <p:cNvSpPr txBox="1"/>
            <p:nvPr/>
          </p:nvSpPr>
          <p:spPr>
            <a:xfrm>
              <a:off x="7376645" y="4376131"/>
              <a:ext cx="2778370" cy="1077218"/>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trait</a:t>
              </a:r>
              <a:br>
                <a:rPr lang="en-GB" sz="3600" b="1"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[trait]</a:t>
              </a:r>
              <a:endParaRPr lang="en-GB" sz="3600" dirty="0">
                <a:solidFill>
                  <a:srgbClr val="002060"/>
                </a:solidFill>
                <a:latin typeface="Century Gothic" panose="020B0502020202020204" pitchFamily="34" charset="0"/>
              </a:endParaRPr>
            </a:p>
          </p:txBody>
        </p:sp>
        <p:pic>
          <p:nvPicPr>
            <p:cNvPr id="21" name="Picture 20">
              <a:extLst>
                <a:ext uri="{FF2B5EF4-FFF2-40B4-BE49-F238E27FC236}">
                  <a16:creationId xmlns:a16="http://schemas.microsoft.com/office/drawing/2014/main" id="{D353C374-6E60-405A-BDD7-F43E77305344}"/>
                </a:ext>
              </a:extLst>
            </p:cNvPr>
            <p:cNvPicPr>
              <a:picLocks noChangeAspect="1"/>
            </p:cNvPicPr>
            <p:nvPr/>
          </p:nvPicPr>
          <p:blipFill>
            <a:blip r:embed="rId9">
              <a:clrChange>
                <a:clrFrom>
                  <a:srgbClr val="7F7F7F"/>
                </a:clrFrom>
                <a:clrTo>
                  <a:srgbClr val="7F7F7F">
                    <a:alpha val="0"/>
                  </a:srgbClr>
                </a:clrTo>
              </a:clrChange>
              <a:extLst>
                <a:ext uri="{28A0092B-C50C-407E-A947-70E740481C1C}">
                  <a14:useLocalDpi xmlns:a14="http://schemas.microsoft.com/office/drawing/2010/main" val="0"/>
                </a:ext>
              </a:extLst>
            </a:blip>
            <a:stretch>
              <a:fillRect/>
            </a:stretch>
          </p:blipFill>
          <p:spPr>
            <a:xfrm>
              <a:off x="8152098" y="2931260"/>
              <a:ext cx="1109615" cy="1444869"/>
            </a:xfrm>
            <a:prstGeom prst="rect">
              <a:avLst/>
            </a:prstGeom>
          </p:spPr>
        </p:pic>
        <p:cxnSp>
          <p:nvCxnSpPr>
            <p:cNvPr id="32" name="Straight Arrow Connector 31">
              <a:extLst>
                <a:ext uri="{FF2B5EF4-FFF2-40B4-BE49-F238E27FC236}">
                  <a16:creationId xmlns:a16="http://schemas.microsoft.com/office/drawing/2014/main" id="{F47E062F-6980-478E-8C4F-5E2940245A54}"/>
                </a:ext>
              </a:extLst>
            </p:cNvPr>
            <p:cNvCxnSpPr/>
            <p:nvPr/>
          </p:nvCxnSpPr>
          <p:spPr>
            <a:xfrm flipH="1">
              <a:off x="9278313" y="2931260"/>
              <a:ext cx="410810" cy="3218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12A12F2-F104-4425-B922-EF30C6118765}"/>
                </a:ext>
              </a:extLst>
            </p:cNvPr>
            <p:cNvSpPr txBox="1"/>
            <p:nvPr/>
          </p:nvSpPr>
          <p:spPr>
            <a:xfrm>
              <a:off x="9340828" y="2531150"/>
              <a:ext cx="1392676"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spiky hair</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7" name="Google Shape;157;p2">
            <a:hlinkClick r:id="" action="ppaction://noaction">
              <a:snd r:embed="rId3" name="f1_0.wav"/>
            </a:hlinkClick>
          </p:cNvPr>
          <p:cNvSpPr txBox="1"/>
          <p:nvPr/>
        </p:nvSpPr>
        <p:spPr>
          <a:xfrm>
            <a:off x="644541" y="606971"/>
            <a:ext cx="78498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mot avec le son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64" name="Google Shape;164;p2" descr="Speech Icon, Voice, Talking, Audio, Speech"/>
          <p:cNvPicPr preferRelativeResize="0"/>
          <p:nvPr/>
        </p:nvPicPr>
        <p:blipFill rotWithShape="1">
          <a:blip r:embed="rId4">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587155" y="37638"/>
            <a:ext cx="6481860" cy="675762"/>
          </a:xfrm>
        </p:spPr>
        <p:txBody>
          <a:bodyPr>
            <a:normAutofit/>
          </a:bodyPr>
          <a:lstStyle/>
          <a:p>
            <a:r>
              <a:rPr lang="en-GB" sz="3200" b="1" dirty="0">
                <a:solidFill>
                  <a:srgbClr val="002060"/>
                </a:solidFill>
                <a:latin typeface="Century Gothic"/>
                <a:ea typeface="Century Gothic"/>
                <a:cs typeface="Century Gothic"/>
                <a:sym typeface="Century Gothic"/>
              </a:rPr>
              <a:t>Follow up 1: [2/6]  </a:t>
            </a:r>
            <a:endParaRPr lang="en-GB" sz="3200" dirty="0"/>
          </a:p>
        </p:txBody>
      </p:sp>
      <p:sp>
        <p:nvSpPr>
          <p:cNvPr id="4" name="Rectangle: Rounded Corners 3">
            <a:hlinkClick r:id="" action="ppaction://noaction">
              <a:snd r:embed="rId5" name="1_4.wav"/>
            </a:hlinkClick>
            <a:extLst>
              <a:ext uri="{FF2B5EF4-FFF2-40B4-BE49-F238E27FC236}">
                <a16:creationId xmlns:a16="http://schemas.microsoft.com/office/drawing/2014/main" id="{1591743D-B9BD-484A-8533-B1AA0FF1DA06}"/>
              </a:ext>
            </a:extLst>
          </p:cNvPr>
          <p:cNvSpPr/>
          <p:nvPr/>
        </p:nvSpPr>
        <p:spPr>
          <a:xfrm>
            <a:off x="3105402" y="1547066"/>
            <a:ext cx="1024965" cy="934805"/>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Century Gothic" panose="020B0502020202020204" pitchFamily="34" charset="0"/>
              </a:rPr>
              <a:t>A</a:t>
            </a:r>
          </a:p>
        </p:txBody>
      </p:sp>
      <p:sp>
        <p:nvSpPr>
          <p:cNvPr id="45" name="Rectangle: Rounded Corners 44">
            <a:hlinkClick r:id="" action="ppaction://noaction">
              <a:snd r:embed="rId6" name="1_5.wav"/>
            </a:hlinkClick>
            <a:extLst>
              <a:ext uri="{FF2B5EF4-FFF2-40B4-BE49-F238E27FC236}">
                <a16:creationId xmlns:a16="http://schemas.microsoft.com/office/drawing/2014/main" id="{131C1280-490F-4DB1-B6C0-55ECF678EC31}"/>
              </a:ext>
            </a:extLst>
          </p:cNvPr>
          <p:cNvSpPr/>
          <p:nvPr/>
        </p:nvSpPr>
        <p:spPr>
          <a:xfrm>
            <a:off x="8253348" y="1547065"/>
            <a:ext cx="1024965" cy="934805"/>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Century Gothic" panose="020B0502020202020204" pitchFamily="34" charset="0"/>
              </a:rPr>
              <a:t>B</a:t>
            </a:r>
          </a:p>
        </p:txBody>
      </p:sp>
      <p:pic>
        <p:nvPicPr>
          <p:cNvPr id="51" name="Picture 50">
            <a:extLst>
              <a:ext uri="{FF2B5EF4-FFF2-40B4-BE49-F238E27FC236}">
                <a16:creationId xmlns:a16="http://schemas.microsoft.com/office/drawing/2014/main" id="{A8E228CA-91E0-477C-9E2D-F1B9456046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05565" y="1637928"/>
            <a:ext cx="527764" cy="549754"/>
          </a:xfrm>
          <a:prstGeom prst="rect">
            <a:avLst/>
          </a:prstGeom>
        </p:spPr>
      </p:pic>
      <p:grpSp>
        <p:nvGrpSpPr>
          <p:cNvPr id="10" name="Group 9">
            <a:extLst>
              <a:ext uri="{FF2B5EF4-FFF2-40B4-BE49-F238E27FC236}">
                <a16:creationId xmlns:a16="http://schemas.microsoft.com/office/drawing/2014/main" id="{509033A2-E170-4E4E-B7FF-59F1F42AF0A1}"/>
              </a:ext>
            </a:extLst>
          </p:cNvPr>
          <p:cNvGrpSpPr/>
          <p:nvPr/>
        </p:nvGrpSpPr>
        <p:grpSpPr>
          <a:xfrm>
            <a:off x="2228699" y="2616580"/>
            <a:ext cx="2778370" cy="2854352"/>
            <a:chOff x="2228699" y="2616580"/>
            <a:chExt cx="2778370" cy="2854352"/>
          </a:xfrm>
        </p:grpSpPr>
        <p:sp>
          <p:nvSpPr>
            <p:cNvPr id="7" name="TextBox 6">
              <a:extLst>
                <a:ext uri="{FF2B5EF4-FFF2-40B4-BE49-F238E27FC236}">
                  <a16:creationId xmlns:a16="http://schemas.microsoft.com/office/drawing/2014/main" id="{6A1E6A10-3FDE-453B-ACEE-EE33487351BF}"/>
                </a:ext>
              </a:extLst>
            </p:cNvPr>
            <p:cNvSpPr txBox="1"/>
            <p:nvPr/>
          </p:nvSpPr>
          <p:spPr>
            <a:xfrm>
              <a:off x="2228699" y="4393714"/>
              <a:ext cx="2778370" cy="1077218"/>
            </a:xfrm>
            <a:prstGeom prst="rect">
              <a:avLst/>
            </a:prstGeom>
            <a:noFill/>
          </p:spPr>
          <p:txBody>
            <a:bodyPr wrap="square" rtlCol="0">
              <a:spAutoFit/>
            </a:bodyPr>
            <a:lstStyle/>
            <a:p>
              <a:pPr algn="ctr"/>
              <a:r>
                <a:rPr lang="en-GB" sz="3600" b="1" dirty="0" err="1">
                  <a:solidFill>
                    <a:srgbClr val="002060"/>
                  </a:solidFill>
                  <a:latin typeface="Century Gothic" panose="020B0502020202020204" pitchFamily="34" charset="0"/>
                </a:rPr>
                <a:t>m</a:t>
              </a:r>
              <a:r>
                <a:rPr lang="en-GB" sz="3600" b="1" dirty="0" err="1">
                  <a:solidFill>
                    <a:srgbClr val="FF0066"/>
                  </a:solidFill>
                  <a:latin typeface="Century Gothic" panose="020B0502020202020204" pitchFamily="34" charset="0"/>
                </a:rPr>
                <a:t>oi</a:t>
              </a:r>
              <a:r>
                <a:rPr lang="en-GB" sz="3600" b="1" dirty="0" err="1">
                  <a:solidFill>
                    <a:srgbClr val="002060"/>
                  </a:solidFill>
                  <a:latin typeface="Century Gothic" panose="020B0502020202020204" pitchFamily="34" charset="0"/>
                </a:rPr>
                <a:t>s</a:t>
              </a:r>
              <a:br>
                <a:rPr lang="en-GB" sz="3600" b="1"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[month]</a:t>
              </a:r>
              <a:endParaRPr lang="en-GB" sz="3600" dirty="0">
                <a:solidFill>
                  <a:srgbClr val="002060"/>
                </a:solidFill>
                <a:latin typeface="Century Gothic" panose="020B0502020202020204" pitchFamily="34" charset="0"/>
              </a:endParaRPr>
            </a:p>
          </p:txBody>
        </p:sp>
        <p:pic>
          <p:nvPicPr>
            <p:cNvPr id="5" name="Picture 4" descr="Calendar&#10;&#10;Description automatically generated">
              <a:extLst>
                <a:ext uri="{FF2B5EF4-FFF2-40B4-BE49-F238E27FC236}">
                  <a16:creationId xmlns:a16="http://schemas.microsoft.com/office/drawing/2014/main" id="{EF75153A-6063-4D30-B3A2-26186D0E5B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59673" y="2616580"/>
              <a:ext cx="2071422" cy="1886936"/>
            </a:xfrm>
            <a:prstGeom prst="rect">
              <a:avLst/>
            </a:prstGeom>
          </p:spPr>
        </p:pic>
        <p:sp>
          <p:nvSpPr>
            <p:cNvPr id="8" name="Rectangle: Rounded Corners 7">
              <a:extLst>
                <a:ext uri="{FF2B5EF4-FFF2-40B4-BE49-F238E27FC236}">
                  <a16:creationId xmlns:a16="http://schemas.microsoft.com/office/drawing/2014/main" id="{3EC3647A-228F-477B-A5D4-B0D01C5FAD6C}"/>
                </a:ext>
              </a:extLst>
            </p:cNvPr>
            <p:cNvSpPr/>
            <p:nvPr/>
          </p:nvSpPr>
          <p:spPr>
            <a:xfrm>
              <a:off x="3147135" y="2797521"/>
              <a:ext cx="941497" cy="262550"/>
            </a:xfrm>
            <a:prstGeom prst="roundRect">
              <a:avLst/>
            </a:prstGeom>
            <a:solidFill>
              <a:srgbClr val="C617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703CCD5-D3FC-4097-9F7B-7F0C806C9B42}"/>
                </a:ext>
              </a:extLst>
            </p:cNvPr>
            <p:cNvSpPr/>
            <p:nvPr/>
          </p:nvSpPr>
          <p:spPr>
            <a:xfrm>
              <a:off x="3096053" y="2736700"/>
              <a:ext cx="992579" cy="369332"/>
            </a:xfrm>
            <a:prstGeom prst="rect">
              <a:avLst/>
            </a:prstGeom>
          </p:spPr>
          <p:txBody>
            <a:bodyPr wrap="none">
              <a:spAutoFit/>
            </a:bodyPr>
            <a:lstStyle/>
            <a:p>
              <a:pPr lvl="0" algn="ctr"/>
              <a:r>
                <a:rPr lang="en-GB" b="1" dirty="0">
                  <a:solidFill>
                    <a:srgbClr val="F4B2C2"/>
                  </a:solidFill>
                </a:rPr>
                <a:t>Janvier</a:t>
              </a:r>
            </a:p>
          </p:txBody>
        </p:sp>
      </p:grpSp>
      <p:grpSp>
        <p:nvGrpSpPr>
          <p:cNvPr id="11" name="Group 10">
            <a:extLst>
              <a:ext uri="{FF2B5EF4-FFF2-40B4-BE49-F238E27FC236}">
                <a16:creationId xmlns:a16="http://schemas.microsoft.com/office/drawing/2014/main" id="{C2804FD4-A598-4E0C-BAB2-EF41CEC14D3F}"/>
              </a:ext>
            </a:extLst>
          </p:cNvPr>
          <p:cNvGrpSpPr/>
          <p:nvPr/>
        </p:nvGrpSpPr>
        <p:grpSpPr>
          <a:xfrm>
            <a:off x="7376645" y="2942089"/>
            <a:ext cx="2778370" cy="2511260"/>
            <a:chOff x="7376645" y="2942089"/>
            <a:chExt cx="2778370" cy="2511260"/>
          </a:xfrm>
        </p:grpSpPr>
        <p:sp>
          <p:nvSpPr>
            <p:cNvPr id="49" name="TextBox 48">
              <a:extLst>
                <a:ext uri="{FF2B5EF4-FFF2-40B4-BE49-F238E27FC236}">
                  <a16:creationId xmlns:a16="http://schemas.microsoft.com/office/drawing/2014/main" id="{B5726B18-B7B6-4F5A-9698-D412AAED5F10}"/>
                </a:ext>
              </a:extLst>
            </p:cNvPr>
            <p:cNvSpPr txBox="1"/>
            <p:nvPr/>
          </p:nvSpPr>
          <p:spPr>
            <a:xfrm>
              <a:off x="7376645" y="4376131"/>
              <a:ext cx="2778370" cy="1077218"/>
            </a:xfrm>
            <a:prstGeom prst="rect">
              <a:avLst/>
            </a:prstGeom>
            <a:noFill/>
          </p:spPr>
          <p:txBody>
            <a:bodyPr wrap="square" rtlCol="0">
              <a:spAutoFit/>
            </a:bodyPr>
            <a:lstStyle/>
            <a:p>
              <a:pPr algn="ctr"/>
              <a:r>
                <a:rPr lang="en-GB" sz="3600" b="1" dirty="0" err="1">
                  <a:solidFill>
                    <a:srgbClr val="002060"/>
                  </a:solidFill>
                  <a:latin typeface="Century Gothic" panose="020B0502020202020204" pitchFamily="34" charset="0"/>
                </a:rPr>
                <a:t>mais</a:t>
              </a:r>
              <a:br>
                <a:rPr lang="en-GB" sz="3600" b="1"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[but]</a:t>
              </a:r>
              <a:endParaRPr lang="en-GB" sz="3600" dirty="0">
                <a:solidFill>
                  <a:srgbClr val="002060"/>
                </a:solidFill>
                <a:latin typeface="Century Gothic" panose="020B0502020202020204" pitchFamily="34" charset="0"/>
              </a:endParaRPr>
            </a:p>
          </p:txBody>
        </p:sp>
        <p:pic>
          <p:nvPicPr>
            <p:cNvPr id="23" name="Google Shape;375;p6" descr="face icon to show 'but'">
              <a:extLst>
                <a:ext uri="{FF2B5EF4-FFF2-40B4-BE49-F238E27FC236}">
                  <a16:creationId xmlns:a16="http://schemas.microsoft.com/office/drawing/2014/main" id="{5D191D21-D15B-4DF9-9454-225F7ED0DF4E}"/>
                </a:ext>
              </a:extLst>
            </p:cNvPr>
            <p:cNvPicPr preferRelativeResize="0"/>
            <p:nvPr/>
          </p:nvPicPr>
          <p:blipFill rotWithShape="1">
            <a:blip r:embed="rId9">
              <a:clrChange>
                <a:clrFrom>
                  <a:srgbClr val="FFFFFF"/>
                </a:clrFrom>
                <a:clrTo>
                  <a:srgbClr val="FFFFFF">
                    <a:alpha val="0"/>
                  </a:srgbClr>
                </a:clrTo>
              </a:clrChange>
              <a:alphaModFix/>
            </a:blip>
            <a:srcRect/>
            <a:stretch/>
          </p:blipFill>
          <p:spPr>
            <a:xfrm>
              <a:off x="7988918" y="2942089"/>
              <a:ext cx="1643409" cy="1555825"/>
            </a:xfrm>
            <a:prstGeom prst="rect">
              <a:avLst/>
            </a:prstGeom>
            <a:noFill/>
            <a:ln>
              <a:noFill/>
            </a:ln>
          </p:spPr>
        </p:pic>
      </p:grpSp>
    </p:spTree>
    <p:extLst>
      <p:ext uri="{BB962C8B-B14F-4D97-AF65-F5344CB8AC3E}">
        <p14:creationId xmlns:p14="http://schemas.microsoft.com/office/powerpoint/2010/main" val="83648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7" name="Google Shape;157;p2">
            <a:hlinkClick r:id="" action="ppaction://noaction">
              <a:snd r:embed="rId3" name="f1_0.wav"/>
            </a:hlinkClick>
          </p:cNvPr>
          <p:cNvSpPr txBox="1"/>
          <p:nvPr/>
        </p:nvSpPr>
        <p:spPr>
          <a:xfrm>
            <a:off x="644541" y="606971"/>
            <a:ext cx="78498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mot avec le son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64" name="Google Shape;164;p2" descr="Speech Icon, Voice, Talking, Audio, Speech"/>
          <p:cNvPicPr preferRelativeResize="0"/>
          <p:nvPr/>
        </p:nvPicPr>
        <p:blipFill rotWithShape="1">
          <a:blip r:embed="rId4">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587155" y="37638"/>
            <a:ext cx="6481860" cy="675762"/>
          </a:xfrm>
        </p:spPr>
        <p:txBody>
          <a:bodyPr>
            <a:normAutofit/>
          </a:bodyPr>
          <a:lstStyle/>
          <a:p>
            <a:r>
              <a:rPr lang="en-GB" sz="3200" b="1" dirty="0">
                <a:solidFill>
                  <a:srgbClr val="002060"/>
                </a:solidFill>
                <a:latin typeface="Century Gothic"/>
                <a:ea typeface="Century Gothic"/>
                <a:cs typeface="Century Gothic"/>
                <a:sym typeface="Century Gothic"/>
              </a:rPr>
              <a:t>Follow up 1: [3/6]  </a:t>
            </a:r>
            <a:endParaRPr lang="en-GB" sz="3200" dirty="0"/>
          </a:p>
        </p:txBody>
      </p:sp>
      <p:sp>
        <p:nvSpPr>
          <p:cNvPr id="4" name="Rectangle: Rounded Corners 3">
            <a:hlinkClick r:id="" action="ppaction://noaction">
              <a:snd r:embed="rId5" name="1_6.wav"/>
            </a:hlinkClick>
            <a:extLst>
              <a:ext uri="{FF2B5EF4-FFF2-40B4-BE49-F238E27FC236}">
                <a16:creationId xmlns:a16="http://schemas.microsoft.com/office/drawing/2014/main" id="{1591743D-B9BD-484A-8533-B1AA0FF1DA06}"/>
              </a:ext>
            </a:extLst>
          </p:cNvPr>
          <p:cNvSpPr/>
          <p:nvPr/>
        </p:nvSpPr>
        <p:spPr>
          <a:xfrm>
            <a:off x="3105402" y="1547066"/>
            <a:ext cx="1024965" cy="934805"/>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Century Gothic" panose="020B0502020202020204" pitchFamily="34" charset="0"/>
              </a:rPr>
              <a:t>A</a:t>
            </a:r>
          </a:p>
        </p:txBody>
      </p:sp>
      <p:sp>
        <p:nvSpPr>
          <p:cNvPr id="45" name="Rectangle: Rounded Corners 44">
            <a:hlinkClick r:id="" action="ppaction://noaction">
              <a:snd r:embed="rId6" name="1_7.wav"/>
            </a:hlinkClick>
            <a:extLst>
              <a:ext uri="{FF2B5EF4-FFF2-40B4-BE49-F238E27FC236}">
                <a16:creationId xmlns:a16="http://schemas.microsoft.com/office/drawing/2014/main" id="{131C1280-490F-4DB1-B6C0-55ECF678EC31}"/>
              </a:ext>
            </a:extLst>
          </p:cNvPr>
          <p:cNvSpPr/>
          <p:nvPr/>
        </p:nvSpPr>
        <p:spPr>
          <a:xfrm>
            <a:off x="8253348" y="1547065"/>
            <a:ext cx="1024965" cy="934805"/>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Century Gothic" panose="020B0502020202020204" pitchFamily="34" charset="0"/>
              </a:rPr>
              <a:t>B</a:t>
            </a:r>
          </a:p>
        </p:txBody>
      </p:sp>
      <p:pic>
        <p:nvPicPr>
          <p:cNvPr id="51" name="Picture 50">
            <a:extLst>
              <a:ext uri="{FF2B5EF4-FFF2-40B4-BE49-F238E27FC236}">
                <a16:creationId xmlns:a16="http://schemas.microsoft.com/office/drawing/2014/main" id="{A8E228CA-91E0-477C-9E2D-F1B9456046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17659" y="1711777"/>
            <a:ext cx="527764" cy="549754"/>
          </a:xfrm>
          <a:prstGeom prst="rect">
            <a:avLst/>
          </a:prstGeom>
        </p:spPr>
      </p:pic>
      <p:grpSp>
        <p:nvGrpSpPr>
          <p:cNvPr id="18" name="Group 17">
            <a:extLst>
              <a:ext uri="{FF2B5EF4-FFF2-40B4-BE49-F238E27FC236}">
                <a16:creationId xmlns:a16="http://schemas.microsoft.com/office/drawing/2014/main" id="{C9E940F6-FBA5-4A56-87FC-237FB8A26FB8}"/>
              </a:ext>
            </a:extLst>
          </p:cNvPr>
          <p:cNvGrpSpPr/>
          <p:nvPr/>
        </p:nvGrpSpPr>
        <p:grpSpPr>
          <a:xfrm>
            <a:off x="2228699" y="2757015"/>
            <a:ext cx="2778370" cy="2713917"/>
            <a:chOff x="2228699" y="2757015"/>
            <a:chExt cx="2778370" cy="2713917"/>
          </a:xfrm>
        </p:grpSpPr>
        <p:sp>
          <p:nvSpPr>
            <p:cNvPr id="7" name="TextBox 6">
              <a:extLst>
                <a:ext uri="{FF2B5EF4-FFF2-40B4-BE49-F238E27FC236}">
                  <a16:creationId xmlns:a16="http://schemas.microsoft.com/office/drawing/2014/main" id="{6A1E6A10-3FDE-453B-ACEE-EE33487351BF}"/>
                </a:ext>
              </a:extLst>
            </p:cNvPr>
            <p:cNvSpPr txBox="1"/>
            <p:nvPr/>
          </p:nvSpPr>
          <p:spPr>
            <a:xfrm>
              <a:off x="2228699" y="4393714"/>
              <a:ext cx="2778370" cy="1077218"/>
            </a:xfrm>
            <a:prstGeom prst="rect">
              <a:avLst/>
            </a:prstGeom>
            <a:noFill/>
          </p:spPr>
          <p:txBody>
            <a:bodyPr wrap="square" rtlCol="0">
              <a:spAutoFit/>
            </a:bodyPr>
            <a:lstStyle/>
            <a:p>
              <a:pPr algn="ctr"/>
              <a:r>
                <a:rPr lang="en-GB" sz="3600" b="1" dirty="0" err="1">
                  <a:solidFill>
                    <a:srgbClr val="002060"/>
                  </a:solidFill>
                  <a:latin typeface="Century Gothic" panose="020B0502020202020204" pitchFamily="34" charset="0"/>
                </a:rPr>
                <a:t>craie</a:t>
              </a:r>
              <a:br>
                <a:rPr lang="en-GB" sz="3600" b="1"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[chalk]</a:t>
              </a:r>
              <a:endParaRPr lang="en-GB" sz="3600" dirty="0">
                <a:solidFill>
                  <a:srgbClr val="002060"/>
                </a:solidFill>
                <a:latin typeface="Century Gothic" panose="020B0502020202020204" pitchFamily="34" charset="0"/>
              </a:endParaRPr>
            </a:p>
          </p:txBody>
        </p:sp>
        <p:pic>
          <p:nvPicPr>
            <p:cNvPr id="15" name="Picture 14" descr="A picture containing writing implement, stationary, marker, chalk&#10;&#10;Description automatically generated">
              <a:extLst>
                <a:ext uri="{FF2B5EF4-FFF2-40B4-BE49-F238E27FC236}">
                  <a16:creationId xmlns:a16="http://schemas.microsoft.com/office/drawing/2014/main" id="{780F817B-6637-4F18-8C77-00987F6ACE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03307" y="2757015"/>
              <a:ext cx="2149767" cy="2144169"/>
            </a:xfrm>
            <a:prstGeom prst="rect">
              <a:avLst/>
            </a:prstGeom>
          </p:spPr>
        </p:pic>
      </p:grpSp>
      <p:grpSp>
        <p:nvGrpSpPr>
          <p:cNvPr id="19" name="Group 18">
            <a:extLst>
              <a:ext uri="{FF2B5EF4-FFF2-40B4-BE49-F238E27FC236}">
                <a16:creationId xmlns:a16="http://schemas.microsoft.com/office/drawing/2014/main" id="{EE28721C-2DE9-46F9-8FB4-C134E1E54A8E}"/>
              </a:ext>
            </a:extLst>
          </p:cNvPr>
          <p:cNvGrpSpPr/>
          <p:nvPr/>
        </p:nvGrpSpPr>
        <p:grpSpPr>
          <a:xfrm>
            <a:off x="7376645" y="2956638"/>
            <a:ext cx="2778370" cy="2496711"/>
            <a:chOff x="7376645" y="2956638"/>
            <a:chExt cx="2778370" cy="2496711"/>
          </a:xfrm>
        </p:grpSpPr>
        <p:sp>
          <p:nvSpPr>
            <p:cNvPr id="49" name="TextBox 48">
              <a:extLst>
                <a:ext uri="{FF2B5EF4-FFF2-40B4-BE49-F238E27FC236}">
                  <a16:creationId xmlns:a16="http://schemas.microsoft.com/office/drawing/2014/main" id="{B5726B18-B7B6-4F5A-9698-D412AAED5F10}"/>
                </a:ext>
              </a:extLst>
            </p:cNvPr>
            <p:cNvSpPr txBox="1"/>
            <p:nvPr/>
          </p:nvSpPr>
          <p:spPr>
            <a:xfrm>
              <a:off x="7376645" y="4376131"/>
              <a:ext cx="2778370" cy="1077218"/>
            </a:xfrm>
            <a:prstGeom prst="rect">
              <a:avLst/>
            </a:prstGeom>
            <a:noFill/>
          </p:spPr>
          <p:txBody>
            <a:bodyPr wrap="square" rtlCol="0">
              <a:spAutoFit/>
            </a:bodyPr>
            <a:lstStyle/>
            <a:p>
              <a:pPr algn="ctr"/>
              <a:r>
                <a:rPr lang="en-GB" sz="3600" b="1" dirty="0" err="1">
                  <a:solidFill>
                    <a:srgbClr val="002060"/>
                  </a:solidFill>
                  <a:latin typeface="Century Gothic" panose="020B0502020202020204" pitchFamily="34" charset="0"/>
                </a:rPr>
                <a:t>cr</a:t>
              </a:r>
              <a:r>
                <a:rPr lang="en-GB" sz="3600" b="1" dirty="0" err="1">
                  <a:solidFill>
                    <a:srgbClr val="FF0066"/>
                  </a:solidFill>
                  <a:latin typeface="Century Gothic" panose="020B0502020202020204" pitchFamily="34" charset="0"/>
                </a:rPr>
                <a:t>oi</a:t>
              </a:r>
              <a:r>
                <a:rPr lang="en-GB" sz="3600" b="1" dirty="0" err="1">
                  <a:solidFill>
                    <a:srgbClr val="002060"/>
                  </a:solidFill>
                  <a:latin typeface="Century Gothic" panose="020B0502020202020204" pitchFamily="34" charset="0"/>
                </a:rPr>
                <a:t>x</a:t>
              </a:r>
              <a:br>
                <a:rPr lang="en-GB" sz="3600" b="1"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[cross]</a:t>
              </a:r>
              <a:endParaRPr lang="en-GB" sz="3600" dirty="0">
                <a:solidFill>
                  <a:srgbClr val="002060"/>
                </a:solidFill>
                <a:latin typeface="Century Gothic" panose="020B0502020202020204" pitchFamily="34" charset="0"/>
              </a:endParaRPr>
            </a:p>
          </p:txBody>
        </p:sp>
        <p:pic>
          <p:nvPicPr>
            <p:cNvPr id="17" name="Picture 16">
              <a:extLst>
                <a:ext uri="{FF2B5EF4-FFF2-40B4-BE49-F238E27FC236}">
                  <a16:creationId xmlns:a16="http://schemas.microsoft.com/office/drawing/2014/main" id="{664404CA-60FA-4372-BFD8-398AE5BDC8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60445" y="2956638"/>
              <a:ext cx="1017868" cy="1562195"/>
            </a:xfrm>
            <a:prstGeom prst="rect">
              <a:avLst/>
            </a:prstGeom>
          </p:spPr>
        </p:pic>
      </p:grpSp>
    </p:spTree>
    <p:extLst>
      <p:ext uri="{BB962C8B-B14F-4D97-AF65-F5344CB8AC3E}">
        <p14:creationId xmlns:p14="http://schemas.microsoft.com/office/powerpoint/2010/main" val="159312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7" name="Google Shape;157;p2">
            <a:hlinkClick r:id="" action="ppaction://noaction">
              <a:snd r:embed="rId3" name="f1_0.wav"/>
            </a:hlinkClick>
          </p:cNvPr>
          <p:cNvSpPr txBox="1"/>
          <p:nvPr/>
        </p:nvSpPr>
        <p:spPr>
          <a:xfrm>
            <a:off x="644541" y="606971"/>
            <a:ext cx="78498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mot avec le son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64" name="Google Shape;164;p2" descr="Speech Icon, Voice, Talking, Audio, Speech"/>
          <p:cNvPicPr preferRelativeResize="0"/>
          <p:nvPr/>
        </p:nvPicPr>
        <p:blipFill rotWithShape="1">
          <a:blip r:embed="rId4">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587155" y="37638"/>
            <a:ext cx="6481860" cy="675762"/>
          </a:xfrm>
        </p:spPr>
        <p:txBody>
          <a:bodyPr>
            <a:normAutofit/>
          </a:bodyPr>
          <a:lstStyle/>
          <a:p>
            <a:r>
              <a:rPr lang="en-GB" sz="3200" b="1" dirty="0">
                <a:solidFill>
                  <a:srgbClr val="002060"/>
                </a:solidFill>
                <a:latin typeface="Century Gothic"/>
                <a:ea typeface="Century Gothic"/>
                <a:cs typeface="Century Gothic"/>
                <a:sym typeface="Century Gothic"/>
              </a:rPr>
              <a:t>Follow up 1: [4/6]  </a:t>
            </a:r>
            <a:endParaRPr lang="en-GB" sz="3200" dirty="0"/>
          </a:p>
        </p:txBody>
      </p:sp>
      <p:sp>
        <p:nvSpPr>
          <p:cNvPr id="4" name="Rectangle: Rounded Corners 3">
            <a:hlinkClick r:id="" action="ppaction://noaction">
              <a:snd r:embed="rId5" name="1_10.wav"/>
            </a:hlinkClick>
            <a:extLst>
              <a:ext uri="{FF2B5EF4-FFF2-40B4-BE49-F238E27FC236}">
                <a16:creationId xmlns:a16="http://schemas.microsoft.com/office/drawing/2014/main" id="{1591743D-B9BD-484A-8533-B1AA0FF1DA06}"/>
              </a:ext>
            </a:extLst>
          </p:cNvPr>
          <p:cNvSpPr/>
          <p:nvPr/>
        </p:nvSpPr>
        <p:spPr>
          <a:xfrm>
            <a:off x="3105402" y="1547066"/>
            <a:ext cx="1024965" cy="934805"/>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Century Gothic" panose="020B0502020202020204" pitchFamily="34" charset="0"/>
              </a:rPr>
              <a:t>A</a:t>
            </a:r>
          </a:p>
        </p:txBody>
      </p:sp>
      <p:sp>
        <p:nvSpPr>
          <p:cNvPr id="45" name="Rectangle: Rounded Corners 44">
            <a:hlinkClick r:id="" action="ppaction://noaction">
              <a:snd r:embed="rId6" name="1_11.wav"/>
            </a:hlinkClick>
            <a:extLst>
              <a:ext uri="{FF2B5EF4-FFF2-40B4-BE49-F238E27FC236}">
                <a16:creationId xmlns:a16="http://schemas.microsoft.com/office/drawing/2014/main" id="{131C1280-490F-4DB1-B6C0-55ECF678EC31}"/>
              </a:ext>
            </a:extLst>
          </p:cNvPr>
          <p:cNvSpPr/>
          <p:nvPr/>
        </p:nvSpPr>
        <p:spPr>
          <a:xfrm>
            <a:off x="8253348" y="1547065"/>
            <a:ext cx="1024965" cy="934805"/>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Century Gothic" panose="020B0502020202020204" pitchFamily="34" charset="0"/>
              </a:rPr>
              <a:t>B</a:t>
            </a:r>
          </a:p>
        </p:txBody>
      </p:sp>
      <p:pic>
        <p:nvPicPr>
          <p:cNvPr id="51" name="Picture 50">
            <a:extLst>
              <a:ext uri="{FF2B5EF4-FFF2-40B4-BE49-F238E27FC236}">
                <a16:creationId xmlns:a16="http://schemas.microsoft.com/office/drawing/2014/main" id="{A8E228CA-91E0-477C-9E2D-F1B9456046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49520" y="1698056"/>
            <a:ext cx="527764" cy="549754"/>
          </a:xfrm>
          <a:prstGeom prst="rect">
            <a:avLst/>
          </a:prstGeom>
        </p:spPr>
      </p:pic>
      <p:grpSp>
        <p:nvGrpSpPr>
          <p:cNvPr id="22" name="Group 21">
            <a:extLst>
              <a:ext uri="{FF2B5EF4-FFF2-40B4-BE49-F238E27FC236}">
                <a16:creationId xmlns:a16="http://schemas.microsoft.com/office/drawing/2014/main" id="{C4E00C3A-DA9B-44D1-8E2C-EB488726BE4C}"/>
              </a:ext>
            </a:extLst>
          </p:cNvPr>
          <p:cNvGrpSpPr/>
          <p:nvPr/>
        </p:nvGrpSpPr>
        <p:grpSpPr>
          <a:xfrm>
            <a:off x="7434502" y="3204342"/>
            <a:ext cx="2778370" cy="2266590"/>
            <a:chOff x="7434502" y="3204342"/>
            <a:chExt cx="2778370" cy="2266590"/>
          </a:xfrm>
        </p:grpSpPr>
        <p:sp>
          <p:nvSpPr>
            <p:cNvPr id="49" name="TextBox 48">
              <a:extLst>
                <a:ext uri="{FF2B5EF4-FFF2-40B4-BE49-F238E27FC236}">
                  <a16:creationId xmlns:a16="http://schemas.microsoft.com/office/drawing/2014/main" id="{B5726B18-B7B6-4F5A-9698-D412AAED5F10}"/>
                </a:ext>
              </a:extLst>
            </p:cNvPr>
            <p:cNvSpPr txBox="1"/>
            <p:nvPr/>
          </p:nvSpPr>
          <p:spPr>
            <a:xfrm>
              <a:off x="7434502" y="4393714"/>
              <a:ext cx="2778370" cy="1077218"/>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fait</a:t>
              </a:r>
              <a:br>
                <a:rPr lang="en-GB" sz="3600" b="1"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[fact]</a:t>
              </a:r>
              <a:endParaRPr lang="en-GB" sz="3600" dirty="0">
                <a:solidFill>
                  <a:srgbClr val="002060"/>
                </a:solidFill>
                <a:latin typeface="Century Gothic" panose="020B0502020202020204" pitchFamily="34" charset="0"/>
              </a:endParaRPr>
            </a:p>
          </p:txBody>
        </p:sp>
        <p:pic>
          <p:nvPicPr>
            <p:cNvPr id="14" name="Picture 13" descr="A picture containing background pattern&#10;&#10;Description automatically generated">
              <a:extLst>
                <a:ext uri="{FF2B5EF4-FFF2-40B4-BE49-F238E27FC236}">
                  <a16:creationId xmlns:a16="http://schemas.microsoft.com/office/drawing/2014/main" id="{522E8054-CCB7-408D-AA68-C271AD53FC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964791">
              <a:off x="7437799" y="3204342"/>
              <a:ext cx="2771775" cy="1247775"/>
            </a:xfrm>
            <a:prstGeom prst="rect">
              <a:avLst/>
            </a:prstGeom>
          </p:spPr>
        </p:pic>
      </p:grpSp>
      <p:grpSp>
        <p:nvGrpSpPr>
          <p:cNvPr id="21" name="Group 20">
            <a:extLst>
              <a:ext uri="{FF2B5EF4-FFF2-40B4-BE49-F238E27FC236}">
                <a16:creationId xmlns:a16="http://schemas.microsoft.com/office/drawing/2014/main" id="{B129FB7E-D668-413E-9EB9-054916F762D9}"/>
              </a:ext>
            </a:extLst>
          </p:cNvPr>
          <p:cNvGrpSpPr/>
          <p:nvPr/>
        </p:nvGrpSpPr>
        <p:grpSpPr>
          <a:xfrm>
            <a:off x="1379954" y="3080049"/>
            <a:ext cx="5500824" cy="2390883"/>
            <a:chOff x="1379954" y="3080049"/>
            <a:chExt cx="5500824" cy="2390883"/>
          </a:xfrm>
        </p:grpSpPr>
        <p:sp>
          <p:nvSpPr>
            <p:cNvPr id="7" name="TextBox 6">
              <a:extLst>
                <a:ext uri="{FF2B5EF4-FFF2-40B4-BE49-F238E27FC236}">
                  <a16:creationId xmlns:a16="http://schemas.microsoft.com/office/drawing/2014/main" id="{6A1E6A10-3FDE-453B-ACEE-EE33487351BF}"/>
                </a:ext>
              </a:extLst>
            </p:cNvPr>
            <p:cNvSpPr txBox="1"/>
            <p:nvPr/>
          </p:nvSpPr>
          <p:spPr>
            <a:xfrm>
              <a:off x="2228699" y="4393714"/>
              <a:ext cx="2778370" cy="1077218"/>
            </a:xfrm>
            <a:prstGeom prst="rect">
              <a:avLst/>
            </a:prstGeom>
            <a:noFill/>
          </p:spPr>
          <p:txBody>
            <a:bodyPr wrap="square" rtlCol="0">
              <a:spAutoFit/>
            </a:bodyPr>
            <a:lstStyle/>
            <a:p>
              <a:pPr algn="ctr"/>
              <a:r>
                <a:rPr lang="en-GB" sz="3600" b="1" dirty="0" err="1">
                  <a:solidFill>
                    <a:srgbClr val="002060"/>
                  </a:solidFill>
                  <a:latin typeface="Century Gothic" panose="020B0502020202020204" pitchFamily="34" charset="0"/>
                </a:rPr>
                <a:t>f</a:t>
              </a:r>
              <a:r>
                <a:rPr lang="en-GB" sz="3600" b="1" dirty="0" err="1">
                  <a:solidFill>
                    <a:srgbClr val="FF0066"/>
                  </a:solidFill>
                  <a:latin typeface="Century Gothic" panose="020B0502020202020204" pitchFamily="34" charset="0"/>
                </a:rPr>
                <a:t>oi</a:t>
              </a:r>
              <a:r>
                <a:rPr lang="en-GB" sz="3600" b="1" dirty="0" err="1">
                  <a:solidFill>
                    <a:srgbClr val="002060"/>
                  </a:solidFill>
                  <a:latin typeface="Century Gothic" panose="020B0502020202020204" pitchFamily="34" charset="0"/>
                </a:rPr>
                <a:t>s</a:t>
              </a:r>
              <a:br>
                <a:rPr lang="en-GB" sz="3600" b="1"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[time]</a:t>
              </a:r>
              <a:endParaRPr lang="en-GB" sz="3600" dirty="0">
                <a:solidFill>
                  <a:srgbClr val="002060"/>
                </a:solidFill>
                <a:latin typeface="Century Gothic" panose="020B0502020202020204" pitchFamily="34" charset="0"/>
              </a:endParaRPr>
            </a:p>
          </p:txBody>
        </p:sp>
        <p:pic>
          <p:nvPicPr>
            <p:cNvPr id="20" name="Picture 19" descr="Text&#10;&#10;Description automatically generated">
              <a:extLst>
                <a:ext uri="{FF2B5EF4-FFF2-40B4-BE49-F238E27FC236}">
                  <a16:creationId xmlns:a16="http://schemas.microsoft.com/office/drawing/2014/main" id="{D9AF6F4B-CDE7-4A04-B682-5880B12BBC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057202">
              <a:off x="1379954" y="3080049"/>
              <a:ext cx="5500824" cy="1301025"/>
            </a:xfrm>
            <a:prstGeom prst="rect">
              <a:avLst/>
            </a:prstGeom>
          </p:spPr>
        </p:pic>
      </p:grpSp>
    </p:spTree>
    <p:extLst>
      <p:ext uri="{BB962C8B-B14F-4D97-AF65-F5344CB8AC3E}">
        <p14:creationId xmlns:p14="http://schemas.microsoft.com/office/powerpoint/2010/main" val="204774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7" name="Google Shape;157;p2">
            <a:hlinkClick r:id="" action="ppaction://noaction">
              <a:snd r:embed="rId3" name="f1_0.wav"/>
            </a:hlinkClick>
          </p:cNvPr>
          <p:cNvSpPr txBox="1"/>
          <p:nvPr/>
        </p:nvSpPr>
        <p:spPr>
          <a:xfrm>
            <a:off x="644541" y="606971"/>
            <a:ext cx="78498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mot avec le son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64" name="Google Shape;164;p2" descr="Speech Icon, Voice, Talking, Audio, Speech"/>
          <p:cNvPicPr preferRelativeResize="0"/>
          <p:nvPr/>
        </p:nvPicPr>
        <p:blipFill rotWithShape="1">
          <a:blip r:embed="rId4">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587155" y="37638"/>
            <a:ext cx="6481860" cy="675762"/>
          </a:xfrm>
        </p:spPr>
        <p:txBody>
          <a:bodyPr>
            <a:normAutofit/>
          </a:bodyPr>
          <a:lstStyle/>
          <a:p>
            <a:r>
              <a:rPr lang="en-GB" sz="3200" b="1" dirty="0">
                <a:solidFill>
                  <a:srgbClr val="002060"/>
                </a:solidFill>
                <a:latin typeface="Century Gothic"/>
                <a:ea typeface="Century Gothic"/>
                <a:cs typeface="Century Gothic"/>
                <a:sym typeface="Century Gothic"/>
              </a:rPr>
              <a:t>Follow up 1: [5/6]  </a:t>
            </a:r>
            <a:endParaRPr lang="en-GB" sz="3200" dirty="0"/>
          </a:p>
        </p:txBody>
      </p:sp>
      <p:sp>
        <p:nvSpPr>
          <p:cNvPr id="4" name="Rectangle: Rounded Corners 3">
            <a:hlinkClick r:id="" action="ppaction://noaction">
              <a:snd r:embed="rId5" name="1_12.wav"/>
            </a:hlinkClick>
            <a:extLst>
              <a:ext uri="{FF2B5EF4-FFF2-40B4-BE49-F238E27FC236}">
                <a16:creationId xmlns:a16="http://schemas.microsoft.com/office/drawing/2014/main" id="{1591743D-B9BD-484A-8533-B1AA0FF1DA06}"/>
              </a:ext>
            </a:extLst>
          </p:cNvPr>
          <p:cNvSpPr/>
          <p:nvPr/>
        </p:nvSpPr>
        <p:spPr>
          <a:xfrm>
            <a:off x="3105402" y="1547066"/>
            <a:ext cx="1024965" cy="934805"/>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Century Gothic" panose="020B0502020202020204" pitchFamily="34" charset="0"/>
              </a:rPr>
              <a:t>A</a:t>
            </a:r>
          </a:p>
        </p:txBody>
      </p:sp>
      <p:sp>
        <p:nvSpPr>
          <p:cNvPr id="45" name="Rectangle: Rounded Corners 44">
            <a:hlinkClick r:id="" action="ppaction://noaction">
              <a:snd r:embed="rId6" name="1_13.wav"/>
            </a:hlinkClick>
            <a:extLst>
              <a:ext uri="{FF2B5EF4-FFF2-40B4-BE49-F238E27FC236}">
                <a16:creationId xmlns:a16="http://schemas.microsoft.com/office/drawing/2014/main" id="{131C1280-490F-4DB1-B6C0-55ECF678EC31}"/>
              </a:ext>
            </a:extLst>
          </p:cNvPr>
          <p:cNvSpPr/>
          <p:nvPr/>
        </p:nvSpPr>
        <p:spPr>
          <a:xfrm>
            <a:off x="8253348" y="1547065"/>
            <a:ext cx="1024965" cy="934805"/>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Century Gothic" panose="020B0502020202020204" pitchFamily="34" charset="0"/>
              </a:rPr>
              <a:t>B</a:t>
            </a:r>
          </a:p>
        </p:txBody>
      </p:sp>
      <p:pic>
        <p:nvPicPr>
          <p:cNvPr id="51" name="Picture 50">
            <a:extLst>
              <a:ext uri="{FF2B5EF4-FFF2-40B4-BE49-F238E27FC236}">
                <a16:creationId xmlns:a16="http://schemas.microsoft.com/office/drawing/2014/main" id="{A8E228CA-91E0-477C-9E2D-F1B9456046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49520" y="1698056"/>
            <a:ext cx="527764" cy="549754"/>
          </a:xfrm>
          <a:prstGeom prst="rect">
            <a:avLst/>
          </a:prstGeom>
        </p:spPr>
      </p:pic>
      <p:grpSp>
        <p:nvGrpSpPr>
          <p:cNvPr id="6" name="Group 5">
            <a:extLst>
              <a:ext uri="{FF2B5EF4-FFF2-40B4-BE49-F238E27FC236}">
                <a16:creationId xmlns:a16="http://schemas.microsoft.com/office/drawing/2014/main" id="{E2D511B1-4114-4A65-9FCA-6A777B29F981}"/>
              </a:ext>
            </a:extLst>
          </p:cNvPr>
          <p:cNvGrpSpPr/>
          <p:nvPr/>
        </p:nvGrpSpPr>
        <p:grpSpPr>
          <a:xfrm>
            <a:off x="2228699" y="2554277"/>
            <a:ext cx="2778370" cy="2916655"/>
            <a:chOff x="2228699" y="2554277"/>
            <a:chExt cx="2778370" cy="2916655"/>
          </a:xfrm>
        </p:grpSpPr>
        <p:sp>
          <p:nvSpPr>
            <p:cNvPr id="7" name="TextBox 6">
              <a:extLst>
                <a:ext uri="{FF2B5EF4-FFF2-40B4-BE49-F238E27FC236}">
                  <a16:creationId xmlns:a16="http://schemas.microsoft.com/office/drawing/2014/main" id="{6A1E6A10-3FDE-453B-ACEE-EE33487351BF}"/>
                </a:ext>
              </a:extLst>
            </p:cNvPr>
            <p:cNvSpPr txBox="1"/>
            <p:nvPr/>
          </p:nvSpPr>
          <p:spPr>
            <a:xfrm>
              <a:off x="2228699" y="4393714"/>
              <a:ext cx="2778370" cy="1077218"/>
            </a:xfrm>
            <a:prstGeom prst="rect">
              <a:avLst/>
            </a:prstGeom>
            <a:noFill/>
          </p:spPr>
          <p:txBody>
            <a:bodyPr wrap="square" rtlCol="0">
              <a:spAutoFit/>
            </a:bodyPr>
            <a:lstStyle/>
            <a:p>
              <a:pPr algn="ctr"/>
              <a:r>
                <a:rPr lang="en-GB" sz="3600" b="1" dirty="0" err="1">
                  <a:solidFill>
                    <a:srgbClr val="002060"/>
                  </a:solidFill>
                  <a:latin typeface="Century Gothic" panose="020B0502020202020204" pitchFamily="34" charset="0"/>
                </a:rPr>
                <a:t>baie</a:t>
              </a:r>
              <a:br>
                <a:rPr lang="en-GB" sz="3600" b="1"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[bay]</a:t>
              </a:r>
              <a:endParaRPr lang="en-GB" sz="3600" dirty="0">
                <a:solidFill>
                  <a:srgbClr val="002060"/>
                </a:solidFill>
                <a:latin typeface="Century Gothic" panose="020B0502020202020204" pitchFamily="34" charset="0"/>
              </a:endParaRPr>
            </a:p>
          </p:txBody>
        </p:sp>
        <p:pic>
          <p:nvPicPr>
            <p:cNvPr id="5" name="Picture 4" descr="A picture containing mountain, nature, sky, rock&#10;&#10;Description automatically generated">
              <a:extLst>
                <a:ext uri="{FF2B5EF4-FFF2-40B4-BE49-F238E27FC236}">
                  <a16:creationId xmlns:a16="http://schemas.microsoft.com/office/drawing/2014/main" id="{7BC197C7-EBEA-4D58-89E0-7EEA0AEFC0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53484" y="2554277"/>
              <a:ext cx="2528800" cy="1896600"/>
            </a:xfrm>
            <a:prstGeom prst="rect">
              <a:avLst/>
            </a:prstGeom>
          </p:spPr>
        </p:pic>
      </p:grpSp>
      <p:grpSp>
        <p:nvGrpSpPr>
          <p:cNvPr id="10" name="Group 9">
            <a:extLst>
              <a:ext uri="{FF2B5EF4-FFF2-40B4-BE49-F238E27FC236}">
                <a16:creationId xmlns:a16="http://schemas.microsoft.com/office/drawing/2014/main" id="{B55AB87D-B32F-46F9-BCEC-11E4CE8DDD47}"/>
              </a:ext>
            </a:extLst>
          </p:cNvPr>
          <p:cNvGrpSpPr/>
          <p:nvPr/>
        </p:nvGrpSpPr>
        <p:grpSpPr>
          <a:xfrm>
            <a:off x="7434502" y="2582858"/>
            <a:ext cx="2778370" cy="2888074"/>
            <a:chOff x="7434502" y="2582858"/>
            <a:chExt cx="2778370" cy="2888074"/>
          </a:xfrm>
        </p:grpSpPr>
        <p:sp>
          <p:nvSpPr>
            <p:cNvPr id="49" name="TextBox 48">
              <a:extLst>
                <a:ext uri="{FF2B5EF4-FFF2-40B4-BE49-F238E27FC236}">
                  <a16:creationId xmlns:a16="http://schemas.microsoft.com/office/drawing/2014/main" id="{B5726B18-B7B6-4F5A-9698-D412AAED5F10}"/>
                </a:ext>
              </a:extLst>
            </p:cNvPr>
            <p:cNvSpPr txBox="1"/>
            <p:nvPr/>
          </p:nvSpPr>
          <p:spPr>
            <a:xfrm>
              <a:off x="7434502" y="4393714"/>
              <a:ext cx="2778370" cy="1077218"/>
            </a:xfrm>
            <a:prstGeom prst="rect">
              <a:avLst/>
            </a:prstGeom>
            <a:noFill/>
          </p:spPr>
          <p:txBody>
            <a:bodyPr wrap="square" rtlCol="0">
              <a:spAutoFit/>
            </a:bodyPr>
            <a:lstStyle/>
            <a:p>
              <a:pPr algn="ctr"/>
              <a:r>
                <a:rPr lang="en-GB" sz="3600" b="1" dirty="0" err="1">
                  <a:solidFill>
                    <a:srgbClr val="002060"/>
                  </a:solidFill>
                  <a:latin typeface="Century Gothic" panose="020B0502020202020204" pitchFamily="34" charset="0"/>
                </a:rPr>
                <a:t>b</a:t>
              </a:r>
              <a:r>
                <a:rPr lang="en-GB" sz="3600" b="1" dirty="0" err="1">
                  <a:solidFill>
                    <a:srgbClr val="FF0066"/>
                  </a:solidFill>
                  <a:latin typeface="Century Gothic" panose="020B0502020202020204" pitchFamily="34" charset="0"/>
                </a:rPr>
                <a:t>oi</a:t>
              </a:r>
              <a:r>
                <a:rPr lang="en-GB" sz="3600" b="1" dirty="0" err="1">
                  <a:solidFill>
                    <a:srgbClr val="002060"/>
                  </a:solidFill>
                  <a:latin typeface="Century Gothic" panose="020B0502020202020204" pitchFamily="34" charset="0"/>
                </a:rPr>
                <a:t>s</a:t>
              </a:r>
              <a:br>
                <a:rPr lang="en-GB" sz="3600" b="1"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[wood]</a:t>
              </a:r>
              <a:endParaRPr lang="en-GB" sz="3600" dirty="0">
                <a:solidFill>
                  <a:srgbClr val="002060"/>
                </a:solidFill>
                <a:latin typeface="Century Gothic" panose="020B0502020202020204" pitchFamily="34" charset="0"/>
              </a:endParaRPr>
            </a:p>
          </p:txBody>
        </p:sp>
        <p:pic>
          <p:nvPicPr>
            <p:cNvPr id="9" name="Picture 8">
              <a:extLst>
                <a:ext uri="{FF2B5EF4-FFF2-40B4-BE49-F238E27FC236}">
                  <a16:creationId xmlns:a16="http://schemas.microsoft.com/office/drawing/2014/main" id="{C35076F3-F8D1-44F5-9E20-5522D623DA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34502" y="2582858"/>
              <a:ext cx="2759156" cy="1839437"/>
            </a:xfrm>
            <a:prstGeom prst="rect">
              <a:avLst/>
            </a:prstGeom>
          </p:spPr>
        </p:pic>
      </p:grpSp>
    </p:spTree>
    <p:extLst>
      <p:ext uri="{BB962C8B-B14F-4D97-AF65-F5344CB8AC3E}">
        <p14:creationId xmlns:p14="http://schemas.microsoft.com/office/powerpoint/2010/main" val="202204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7" name="Google Shape;157;p2">
            <a:hlinkClick r:id="" action="ppaction://noaction">
              <a:snd r:embed="rId3" name="f1_0.wav"/>
            </a:hlinkClick>
          </p:cNvPr>
          <p:cNvSpPr txBox="1"/>
          <p:nvPr/>
        </p:nvSpPr>
        <p:spPr>
          <a:xfrm>
            <a:off x="644541" y="606971"/>
            <a:ext cx="78498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mot avec le son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64" name="Google Shape;164;p2" descr="Speech Icon, Voice, Talking, Audio, Speech"/>
          <p:cNvPicPr preferRelativeResize="0"/>
          <p:nvPr/>
        </p:nvPicPr>
        <p:blipFill rotWithShape="1">
          <a:blip r:embed="rId4">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587155" y="37638"/>
            <a:ext cx="6481860" cy="675762"/>
          </a:xfrm>
        </p:spPr>
        <p:txBody>
          <a:bodyPr>
            <a:normAutofit/>
          </a:bodyPr>
          <a:lstStyle/>
          <a:p>
            <a:r>
              <a:rPr lang="en-GB" sz="3200" b="1" dirty="0">
                <a:solidFill>
                  <a:srgbClr val="002060"/>
                </a:solidFill>
                <a:latin typeface="Century Gothic"/>
                <a:ea typeface="Century Gothic"/>
                <a:cs typeface="Century Gothic"/>
                <a:sym typeface="Century Gothic"/>
              </a:rPr>
              <a:t>Follow up 1: [6/6]  </a:t>
            </a:r>
            <a:endParaRPr lang="en-GB" sz="3200" dirty="0"/>
          </a:p>
        </p:txBody>
      </p:sp>
      <p:sp>
        <p:nvSpPr>
          <p:cNvPr id="4" name="Rectangle: Rounded Corners 3">
            <a:hlinkClick r:id="" action="ppaction://noaction">
              <a:snd r:embed="rId5" name="1_14.wav"/>
            </a:hlinkClick>
            <a:extLst>
              <a:ext uri="{FF2B5EF4-FFF2-40B4-BE49-F238E27FC236}">
                <a16:creationId xmlns:a16="http://schemas.microsoft.com/office/drawing/2014/main" id="{1591743D-B9BD-484A-8533-B1AA0FF1DA06}"/>
              </a:ext>
            </a:extLst>
          </p:cNvPr>
          <p:cNvSpPr/>
          <p:nvPr/>
        </p:nvSpPr>
        <p:spPr>
          <a:xfrm>
            <a:off x="3105402" y="1547066"/>
            <a:ext cx="1024965" cy="934805"/>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Century Gothic" panose="020B0502020202020204" pitchFamily="34" charset="0"/>
              </a:rPr>
              <a:t>A</a:t>
            </a:r>
          </a:p>
        </p:txBody>
      </p:sp>
      <p:sp>
        <p:nvSpPr>
          <p:cNvPr id="45" name="Rectangle: Rounded Corners 44">
            <a:hlinkClick r:id="" action="ppaction://noaction">
              <a:snd r:embed="rId6" name="1_15.wav"/>
            </a:hlinkClick>
            <a:extLst>
              <a:ext uri="{FF2B5EF4-FFF2-40B4-BE49-F238E27FC236}">
                <a16:creationId xmlns:a16="http://schemas.microsoft.com/office/drawing/2014/main" id="{131C1280-490F-4DB1-B6C0-55ECF678EC31}"/>
              </a:ext>
            </a:extLst>
          </p:cNvPr>
          <p:cNvSpPr/>
          <p:nvPr/>
        </p:nvSpPr>
        <p:spPr>
          <a:xfrm>
            <a:off x="8253348" y="1547065"/>
            <a:ext cx="1024965" cy="934805"/>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Century Gothic" panose="020B0502020202020204" pitchFamily="34" charset="0"/>
              </a:rPr>
              <a:t>B</a:t>
            </a:r>
          </a:p>
        </p:txBody>
      </p:sp>
      <p:pic>
        <p:nvPicPr>
          <p:cNvPr id="51" name="Picture 50">
            <a:extLst>
              <a:ext uri="{FF2B5EF4-FFF2-40B4-BE49-F238E27FC236}">
                <a16:creationId xmlns:a16="http://schemas.microsoft.com/office/drawing/2014/main" id="{A8E228CA-91E0-477C-9E2D-F1B9456046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49520" y="1698056"/>
            <a:ext cx="527764" cy="549754"/>
          </a:xfrm>
          <a:prstGeom prst="rect">
            <a:avLst/>
          </a:prstGeom>
        </p:spPr>
      </p:pic>
      <p:grpSp>
        <p:nvGrpSpPr>
          <p:cNvPr id="11" name="Group 10">
            <a:extLst>
              <a:ext uri="{FF2B5EF4-FFF2-40B4-BE49-F238E27FC236}">
                <a16:creationId xmlns:a16="http://schemas.microsoft.com/office/drawing/2014/main" id="{3347860A-8555-4B92-96A3-F6C2FA3ECD94}"/>
              </a:ext>
            </a:extLst>
          </p:cNvPr>
          <p:cNvGrpSpPr/>
          <p:nvPr/>
        </p:nvGrpSpPr>
        <p:grpSpPr>
          <a:xfrm>
            <a:off x="7434502" y="2538273"/>
            <a:ext cx="2778370" cy="2932659"/>
            <a:chOff x="7434502" y="2538273"/>
            <a:chExt cx="2778370" cy="2932659"/>
          </a:xfrm>
        </p:grpSpPr>
        <p:sp>
          <p:nvSpPr>
            <p:cNvPr id="49" name="TextBox 48">
              <a:extLst>
                <a:ext uri="{FF2B5EF4-FFF2-40B4-BE49-F238E27FC236}">
                  <a16:creationId xmlns:a16="http://schemas.microsoft.com/office/drawing/2014/main" id="{B5726B18-B7B6-4F5A-9698-D412AAED5F10}"/>
                </a:ext>
              </a:extLst>
            </p:cNvPr>
            <p:cNvSpPr txBox="1"/>
            <p:nvPr/>
          </p:nvSpPr>
          <p:spPr>
            <a:xfrm>
              <a:off x="7434502" y="4393714"/>
              <a:ext cx="2778370" cy="1077218"/>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frais</a:t>
              </a:r>
              <a:br>
                <a:rPr lang="en-GB" sz="3600" b="1"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[cool]</a:t>
              </a:r>
              <a:endParaRPr lang="en-GB" sz="3600" dirty="0">
                <a:solidFill>
                  <a:srgbClr val="002060"/>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A2DC832C-3339-4745-917E-B4AC45AF7143}"/>
                </a:ext>
              </a:extLst>
            </p:cNvPr>
            <p:cNvPicPr>
              <a:picLocks noChangeAspect="1"/>
            </p:cNvPicPr>
            <p:nvPr/>
          </p:nvPicPr>
          <p:blipFill rotWithShape="1">
            <a:blip r:embed="rId8">
              <a:extLst>
                <a:ext uri="{28A0092B-C50C-407E-A947-70E740481C1C}">
                  <a14:useLocalDpi xmlns:a14="http://schemas.microsoft.com/office/drawing/2010/main" val="0"/>
                </a:ext>
              </a:extLst>
            </a:blip>
            <a:srcRect l="83668" t="48421" r="2067" b="24524"/>
            <a:stretch/>
          </p:blipFill>
          <p:spPr>
            <a:xfrm>
              <a:off x="8494354" y="2538273"/>
              <a:ext cx="677958" cy="1855441"/>
            </a:xfrm>
            <a:prstGeom prst="rect">
              <a:avLst/>
            </a:prstGeom>
          </p:spPr>
        </p:pic>
      </p:grpSp>
      <p:grpSp>
        <p:nvGrpSpPr>
          <p:cNvPr id="16" name="Group 15">
            <a:extLst>
              <a:ext uri="{FF2B5EF4-FFF2-40B4-BE49-F238E27FC236}">
                <a16:creationId xmlns:a16="http://schemas.microsoft.com/office/drawing/2014/main" id="{0FD7748F-947A-45B9-A0D1-A4AFC61D301E}"/>
              </a:ext>
            </a:extLst>
          </p:cNvPr>
          <p:cNvGrpSpPr/>
          <p:nvPr/>
        </p:nvGrpSpPr>
        <p:grpSpPr>
          <a:xfrm>
            <a:off x="1993824" y="2695007"/>
            <a:ext cx="3439261" cy="2775925"/>
            <a:chOff x="1993824" y="2695007"/>
            <a:chExt cx="3439261" cy="2775925"/>
          </a:xfrm>
        </p:grpSpPr>
        <p:sp>
          <p:nvSpPr>
            <p:cNvPr id="7" name="TextBox 6">
              <a:extLst>
                <a:ext uri="{FF2B5EF4-FFF2-40B4-BE49-F238E27FC236}">
                  <a16:creationId xmlns:a16="http://schemas.microsoft.com/office/drawing/2014/main" id="{6A1E6A10-3FDE-453B-ACEE-EE33487351BF}"/>
                </a:ext>
              </a:extLst>
            </p:cNvPr>
            <p:cNvSpPr txBox="1"/>
            <p:nvPr/>
          </p:nvSpPr>
          <p:spPr>
            <a:xfrm>
              <a:off x="2228699" y="4393714"/>
              <a:ext cx="2778370" cy="1077218"/>
            </a:xfrm>
            <a:prstGeom prst="rect">
              <a:avLst/>
            </a:prstGeom>
            <a:noFill/>
          </p:spPr>
          <p:txBody>
            <a:bodyPr wrap="square" rtlCol="0">
              <a:spAutoFit/>
            </a:bodyPr>
            <a:lstStyle/>
            <a:p>
              <a:pPr algn="ctr"/>
              <a:r>
                <a:rPr lang="en-GB" sz="3600" b="1" dirty="0" err="1">
                  <a:solidFill>
                    <a:srgbClr val="002060"/>
                  </a:solidFill>
                  <a:latin typeface="Century Gothic" panose="020B0502020202020204" pitchFamily="34" charset="0"/>
                </a:rPr>
                <a:t>fr</a:t>
              </a:r>
              <a:r>
                <a:rPr lang="en-GB" sz="3600" b="1" dirty="0" err="1">
                  <a:solidFill>
                    <a:srgbClr val="FF0066"/>
                  </a:solidFill>
                  <a:latin typeface="Century Gothic" panose="020B0502020202020204" pitchFamily="34" charset="0"/>
                </a:rPr>
                <a:t>oi</a:t>
              </a:r>
              <a:r>
                <a:rPr lang="en-GB" sz="3600" b="1" dirty="0" err="1">
                  <a:solidFill>
                    <a:srgbClr val="002060"/>
                  </a:solidFill>
                  <a:latin typeface="Century Gothic" panose="020B0502020202020204" pitchFamily="34" charset="0"/>
                </a:rPr>
                <a:t>d</a:t>
              </a:r>
              <a:br>
                <a:rPr lang="en-GB" sz="3600" b="1"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[cold]</a:t>
              </a:r>
              <a:endParaRPr lang="en-GB" sz="3600" dirty="0">
                <a:solidFill>
                  <a:srgbClr val="002060"/>
                </a:solidFill>
                <a:latin typeface="Century Gothic" panose="020B0502020202020204" pitchFamily="34" charset="0"/>
              </a:endParaRPr>
            </a:p>
          </p:txBody>
        </p:sp>
        <p:pic>
          <p:nvPicPr>
            <p:cNvPr id="13" name="Picture 12" descr="A picture containing text, water, outdoor, vector graphics&#10;&#10;Description automatically generated">
              <a:extLst>
                <a:ext uri="{FF2B5EF4-FFF2-40B4-BE49-F238E27FC236}">
                  <a16:creationId xmlns:a16="http://schemas.microsoft.com/office/drawing/2014/main" id="{4F27AECC-FAAA-46D6-A041-5D445A28FE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93824" y="2695007"/>
              <a:ext cx="3439261" cy="1719631"/>
            </a:xfrm>
            <a:prstGeom prst="rect">
              <a:avLst/>
            </a:prstGeom>
          </p:spPr>
        </p:pic>
        <p:pic>
          <p:nvPicPr>
            <p:cNvPr id="15" name="Picture 14">
              <a:extLst>
                <a:ext uri="{FF2B5EF4-FFF2-40B4-BE49-F238E27FC236}">
                  <a16:creationId xmlns:a16="http://schemas.microsoft.com/office/drawing/2014/main" id="{624AF48F-5007-4ED0-851D-3694CDAC70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05402" y="3591789"/>
              <a:ext cx="480691" cy="588789"/>
            </a:xfrm>
            <a:prstGeom prst="rect">
              <a:avLst/>
            </a:prstGeom>
          </p:spPr>
        </p:pic>
      </p:grpSp>
    </p:spTree>
    <p:extLst>
      <p:ext uri="{BB962C8B-B14F-4D97-AF65-F5344CB8AC3E}">
        <p14:creationId xmlns:p14="http://schemas.microsoft.com/office/powerpoint/2010/main" val="311927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15332</TotalTime>
  <Words>2371</Words>
  <Application>Microsoft Office PowerPoint</Application>
  <PresentationFormat>Widescreen</PresentationFormat>
  <Paragraphs>491</Paragraphs>
  <Slides>19</Slides>
  <Notes>19</Notes>
  <HiddenSlides>0</HiddenSlides>
  <MMClips>2</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19</vt:i4>
      </vt:variant>
    </vt:vector>
  </HeadingPairs>
  <TitlesOfParts>
    <vt:vector size="32" baseType="lpstr">
      <vt:lpstr>Arial</vt:lpstr>
      <vt:lpstr>Calibri</vt:lpstr>
      <vt:lpstr>Calibri Light</vt:lpstr>
      <vt:lpstr>Century Gothic</vt:lpstr>
      <vt:lpstr>Eras Demi ITC</vt:lpstr>
      <vt:lpstr>Modern Love</vt:lpstr>
      <vt:lpstr>Segoe Print</vt:lpstr>
      <vt:lpstr>Symbol</vt:lpstr>
      <vt:lpstr>Wingdings</vt:lpstr>
      <vt:lpstr>1_Office Theme</vt:lpstr>
      <vt:lpstr>2_Office Theme</vt:lpstr>
      <vt:lpstr>3_Office Theme</vt:lpstr>
      <vt:lpstr>Office Theme</vt:lpstr>
      <vt:lpstr>Saying what I and others do</vt:lpstr>
      <vt:lpstr>prononcer</vt:lpstr>
      <vt:lpstr>prononcer</vt:lpstr>
      <vt:lpstr>Follow up 1: [1/6]  </vt:lpstr>
      <vt:lpstr>Follow up 1: [2/6]  </vt:lpstr>
      <vt:lpstr>Follow up 1: [3/6]  </vt:lpstr>
      <vt:lpstr>Follow up 1: [4/6]  </vt:lpstr>
      <vt:lpstr>Follow up 1: [5/6]  </vt:lpstr>
      <vt:lpstr>Follow up 1: [6/6]  </vt:lpstr>
      <vt:lpstr>Follow up 2 </vt:lpstr>
      <vt:lpstr>Follow up 3: </vt:lpstr>
      <vt:lpstr>Follow up 3: </vt:lpstr>
      <vt:lpstr>Follow up 3: </vt:lpstr>
      <vt:lpstr>Follow up 3: </vt:lpstr>
      <vt:lpstr>Follow up 4: Écris en français. </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274</cp:revision>
  <dcterms:created xsi:type="dcterms:W3CDTF">2021-06-12T06:20:35Z</dcterms:created>
  <dcterms:modified xsi:type="dcterms:W3CDTF">2022-02-19T05:19:47Z</dcterms:modified>
</cp:coreProperties>
</file>