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15"/>
  </p:notesMasterIdLst>
  <p:sldIdLst>
    <p:sldId id="339" r:id="rId3"/>
    <p:sldId id="659" r:id="rId4"/>
    <p:sldId id="660" r:id="rId5"/>
    <p:sldId id="676" r:id="rId6"/>
    <p:sldId id="677" r:id="rId7"/>
    <p:sldId id="678" r:id="rId8"/>
    <p:sldId id="708" r:id="rId9"/>
    <p:sldId id="711" r:id="rId10"/>
    <p:sldId id="800" r:id="rId11"/>
    <p:sldId id="801" r:id="rId12"/>
    <p:sldId id="802"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786EB1"/>
    <a:srgbClr val="195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0012" autoAdjust="0"/>
  </p:normalViewPr>
  <p:slideViewPr>
    <p:cSldViewPr snapToGrid="0">
      <p:cViewPr varScale="1">
        <p:scale>
          <a:sx n="76" d="100"/>
          <a:sy n="76" d="100"/>
        </p:scale>
        <p:origin x="264" y="9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8A7EE-902B-453D-BFFD-1D9B00542736}" type="datetimeFigureOut">
              <a:rPr lang="en-GB" smtClean="0"/>
              <a:t>31/01/2022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AF3E6-4D5A-4BDE-9512-B80FC379B7E7}" type="slidenum">
              <a:rPr lang="en-GB" smtClean="0"/>
              <a:t>‹#›</a:t>
            </a:fld>
            <a:endParaRPr lang="en-GB"/>
          </a:p>
        </p:txBody>
      </p:sp>
    </p:spTree>
    <p:extLst>
      <p:ext uri="{BB962C8B-B14F-4D97-AF65-F5344CB8AC3E}">
        <p14:creationId xmlns:p14="http://schemas.microsoft.com/office/powerpoint/2010/main" val="17064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revisit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é</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è</a:t>
            </a:r>
            <a:r>
              <a:rPr lang="fr-FR" sz="1200" b="0" dirty="0">
                <a:solidFill>
                  <a:srgbClr val="002060"/>
                </a:solidFill>
                <a:latin typeface="Century Gothic"/>
                <a:ea typeface="Century Gothic"/>
                <a:cs typeface="Century Gothic"/>
                <a:sym typeface="Century Gothic"/>
              </a:rPr>
              <a:t>] and [</a:t>
            </a:r>
            <a:r>
              <a:rPr lang="fr-FR" sz="1200" b="1" dirty="0">
                <a:solidFill>
                  <a:srgbClr val="002060"/>
                </a:solidFill>
                <a:latin typeface="Century Gothic"/>
                <a:ea typeface="Century Gothic"/>
                <a:cs typeface="Century Gothic"/>
                <a:sym typeface="Century Gothic"/>
              </a:rPr>
              <a:t>e</a:t>
            </a:r>
            <a:r>
              <a:rPr lang="fr-FR" sz="1200" b="0" dirty="0">
                <a:solidFill>
                  <a:srgbClr val="002060"/>
                </a:solidFill>
                <a:latin typeface="Century Gothic"/>
                <a:ea typeface="Century Gothic"/>
                <a:cs typeface="Century Gothic"/>
                <a:sym typeface="Century Gothic"/>
              </a:rPr>
              <a:t>] - répéter [630] frère [1043] cheval [2220]</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passer</a:t>
            </a:r>
            <a:r>
              <a:rPr lang="fr-FR" sz="1200" b="0" i="0" strike="noStrike" spc="-1" dirty="0">
                <a:solidFill>
                  <a:srgbClr val="002060"/>
                </a:solidFill>
                <a:latin typeface="Century Gothic"/>
                <a:ea typeface="Century Gothic"/>
              </a:rPr>
              <a:t> [90] </a:t>
            </a:r>
            <a:r>
              <a:rPr lang="fr-FR" sz="1200" b="1" i="0" strike="noStrike" spc="-1" dirty="0">
                <a:solidFill>
                  <a:srgbClr val="002060"/>
                </a:solidFill>
                <a:latin typeface="Century Gothic"/>
                <a:ea typeface="Century Gothic"/>
              </a:rPr>
              <a:t>manger</a:t>
            </a:r>
            <a:r>
              <a:rPr lang="fr-FR" sz="1200" b="0" i="0" strike="noStrike" spc="-1" dirty="0">
                <a:solidFill>
                  <a:srgbClr val="002060"/>
                </a:solidFill>
                <a:latin typeface="Century Gothic"/>
                <a:ea typeface="Century Gothic"/>
              </a:rPr>
              <a:t> [1338] </a:t>
            </a:r>
            <a:r>
              <a:rPr lang="fr-FR" sz="1200" b="1" i="0" strike="noStrike" spc="-1" dirty="0">
                <a:solidFill>
                  <a:srgbClr val="002060"/>
                </a:solidFill>
                <a:latin typeface="Century Gothic"/>
                <a:ea typeface="Century Gothic"/>
              </a:rPr>
              <a:t>ami, amie </a:t>
            </a:r>
            <a:r>
              <a:rPr lang="fr-FR" sz="1200" b="0" i="0" strike="noStrike" spc="-1" dirty="0">
                <a:solidFill>
                  <a:srgbClr val="002060"/>
                </a:solidFill>
                <a:latin typeface="Century Gothic"/>
                <a:ea typeface="Century Gothic"/>
              </a:rPr>
              <a:t>[467] </a:t>
            </a:r>
            <a:r>
              <a:rPr lang="fr-FR" sz="1200" b="1" i="0" strike="noStrike" spc="-1" dirty="0">
                <a:solidFill>
                  <a:srgbClr val="002060"/>
                </a:solidFill>
                <a:latin typeface="Century Gothic"/>
                <a:ea typeface="Century Gothic"/>
              </a:rPr>
              <a:t>déjeuner</a:t>
            </a:r>
            <a:r>
              <a:rPr lang="fr-FR" sz="1200" b="0" i="0" strike="noStrike" spc="-1" dirty="0">
                <a:solidFill>
                  <a:srgbClr val="002060"/>
                </a:solidFill>
                <a:latin typeface="Century Gothic"/>
                <a:ea typeface="Century Gothic"/>
              </a:rPr>
              <a:t> [2724] </a:t>
            </a:r>
            <a:r>
              <a:rPr lang="fr-FR" sz="1200" b="1" i="0" strike="noStrike" spc="-1" dirty="0">
                <a:solidFill>
                  <a:srgbClr val="002060"/>
                </a:solidFill>
                <a:latin typeface="Century Gothic"/>
                <a:ea typeface="Century Gothic"/>
              </a:rPr>
              <a:t>weekend </a:t>
            </a:r>
            <a:r>
              <a:rPr lang="fr-FR" sz="1200" b="0" i="0" strike="noStrike" spc="-1" dirty="0">
                <a:solidFill>
                  <a:srgbClr val="002060"/>
                </a:solidFill>
                <a:latin typeface="Century Gothic"/>
                <a:ea typeface="Century Gothic"/>
              </a:rPr>
              <a:t>[2475] </a:t>
            </a:r>
            <a:r>
              <a:rPr lang="fr-FR" sz="1200" b="1" i="0" strike="noStrike" spc="-1" dirty="0">
                <a:solidFill>
                  <a:srgbClr val="002060"/>
                </a:solidFill>
                <a:latin typeface="Century Gothic"/>
                <a:ea typeface="Century Gothic"/>
              </a:rPr>
              <a:t>mon, ma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ton, ta </a:t>
            </a:r>
            <a:r>
              <a:rPr lang="fr-FR" sz="1200" b="0" i="0" strike="noStrike" spc="-1" dirty="0">
                <a:solidFill>
                  <a:srgbClr val="002060"/>
                </a:solidFill>
                <a:latin typeface="Century Gothic"/>
                <a:ea typeface="Century Gothic"/>
              </a:rPr>
              <a:t>[330] </a:t>
            </a:r>
            <a:r>
              <a:rPr lang="fr-FR" sz="1200" b="1" i="0" strike="noStrike" spc="-1" dirty="0">
                <a:solidFill>
                  <a:srgbClr val="002060"/>
                </a:solidFill>
                <a:latin typeface="Century Gothic"/>
                <a:ea typeface="Century Gothic"/>
              </a:rPr>
              <a:t>voici</a:t>
            </a:r>
            <a:r>
              <a:rPr lang="fr-FR" sz="1200" b="0" i="0" strike="noStrike" spc="-1" dirty="0">
                <a:solidFill>
                  <a:srgbClr val="002060"/>
                </a:solidFill>
                <a:latin typeface="Century Gothic"/>
                <a:ea typeface="Century Gothic"/>
              </a:rPr>
              <a:t> [1103]</a:t>
            </a:r>
            <a:br>
              <a:rPr lang="en-GB" sz="1200" b="0" i="0" strike="noStrike" spc="-1" dirty="0">
                <a:solidFill>
                  <a:srgbClr val="002060"/>
                </a:solidFill>
                <a:latin typeface="Century Gothic"/>
                <a:ea typeface="Century Gothic"/>
              </a:rPr>
            </a:b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répéter [630] chanter [1820] utiliser [345]  phrase [2074] facile [822]  important [215] normal [833] avec [23] tous les jours [n/a]</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avoir [8] j’ai, il a, elle a, quoi [297] animal [1002] chien [1744] chat [3138]  photo [1412] table [1019] ou [33] </a:t>
            </a:r>
          </a:p>
          <a:p>
            <a:pPr marL="0" indent="-216000">
              <a:lnSpc>
                <a:spcPct val="100000"/>
              </a:lnSpc>
            </a:pPr>
            <a:endParaRPr lang="fr-FR" sz="1200" b="0" i="0" strike="noStrike" spc="-1" dirty="0">
              <a:solidFill>
                <a:srgbClr val="002060"/>
              </a:solidFill>
              <a:effectLst/>
              <a:latin typeface="Century Gothic"/>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49B731-2598-4988-8B6D-2D1A9F35953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 (two slides)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gender agreement with </a:t>
            </a:r>
            <a:r>
              <a:rPr lang="en-GB" sz="1200" b="0" i="1" kern="1200" dirty="0">
                <a:solidFill>
                  <a:schemeClr val="tx1"/>
                </a:solidFill>
                <a:effectLst/>
                <a:latin typeface="+mn-lt"/>
                <a:ea typeface="+mn-ea"/>
                <a:cs typeface="+mn-cs"/>
              </a:rPr>
              <a:t>mon/ma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Note</a:t>
            </a:r>
            <a:r>
              <a:rPr lang="en-GB" sz="1200" b="0" i="0" kern="1200" dirty="0">
                <a:solidFill>
                  <a:schemeClr val="tx1"/>
                </a:solidFill>
                <a:effectLst/>
                <a:latin typeface="+mn-lt"/>
                <a:ea typeface="+mn-ea"/>
                <a:cs typeface="+mn-cs"/>
              </a:rPr>
              <a:t>: the nouns are limited  to people with “biological” gender at this stage to avoid cognitive overload. Invariable adjectives are used so that the possessive adjective is the only clue to the gender of the noun.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Answers are revealed on clicks. </a:t>
            </a:r>
          </a:p>
          <a:p>
            <a:pPr marL="228600" indent="-228600">
              <a:buAutoNum type="arabicPeriod"/>
            </a:pPr>
            <a:r>
              <a:rPr lang="en-GB" sz="1200" b="0" i="0" kern="1200" dirty="0">
                <a:solidFill>
                  <a:schemeClr val="tx1"/>
                </a:solidFill>
                <a:effectLst/>
                <a:latin typeface="+mn-lt"/>
                <a:ea typeface="+mn-ea"/>
                <a:cs typeface="+mn-cs"/>
              </a:rPr>
              <a:t>English translations can also be elicited.</a:t>
            </a:r>
          </a:p>
          <a:p>
            <a:r>
              <a:rPr lang="en-GB" dirty="0"/>
              <a:t>4.  If desired, full sentence audio is heard upon clicking the dark blue audio buttons.</a:t>
            </a:r>
          </a:p>
        </p:txBody>
      </p:sp>
    </p:spTree>
    <p:extLst>
      <p:ext uri="{BB962C8B-B14F-4D97-AF65-F5344CB8AC3E}">
        <p14:creationId xmlns:p14="http://schemas.microsoft.com/office/powerpoint/2010/main" val="313852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49B731-2598-4988-8B6D-2D1A9F35953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[2/2]</a:t>
            </a:r>
            <a:endParaRPr lang="en-GB" sz="1200" b="0" i="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244575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[é]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e</a:t>
            </a:r>
            <a:r>
              <a:rPr lang="en-GB" sz="1200" b="0" strike="noStrike" spc="-1" dirty="0">
                <a:solidFill>
                  <a:srgbClr val="000000"/>
                </a:solidFill>
                <a:latin typeface="Calibri"/>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frère</a:t>
            </a:r>
            <a:r>
              <a:rPr lang="en-GB" sz="1200" b="0" strike="noStrike" spc="-1" dirty="0">
                <a:solidFill>
                  <a:srgbClr val="000000"/>
                </a:solidFill>
                <a:latin typeface="+mn-lt"/>
                <a:ea typeface="Calibri"/>
              </a:rPr>
              <a:t>’, ‘</a:t>
            </a:r>
            <a:r>
              <a:rPr lang="en-GB" sz="1200" b="1" strike="noStrike" spc="-1" dirty="0" err="1">
                <a:solidFill>
                  <a:srgbClr val="000000"/>
                </a:solidFill>
                <a:latin typeface="+mn-lt"/>
                <a:ea typeface="Calibri"/>
              </a:rPr>
              <a:t>répétér</a:t>
            </a:r>
            <a:r>
              <a:rPr lang="en-GB" sz="1200" b="0" strike="noStrike" spc="-1" dirty="0">
                <a:solidFill>
                  <a:srgbClr val="000000"/>
                </a:solidFill>
                <a:latin typeface="+mn-lt"/>
                <a:ea typeface="Calibri"/>
              </a:rPr>
              <a:t>’, which </a:t>
            </a:r>
            <a:r>
              <a:rPr lang="en-GB" sz="1200" b="0" strike="noStrike" spc="-1" dirty="0">
                <a:solidFill>
                  <a:srgbClr val="000000"/>
                </a:solidFill>
                <a:latin typeface="Calibri"/>
                <a:ea typeface="Calibri"/>
              </a:rPr>
              <a:t>has two spellings of the same sound and </a:t>
            </a:r>
            <a:r>
              <a:rPr lang="en-GB" sz="1200" b="0" strike="noStrike" spc="-1" dirty="0" err="1">
                <a:solidFill>
                  <a:srgbClr val="000000"/>
                </a:solidFill>
                <a:latin typeface="Calibri"/>
                <a:ea typeface="Calibri"/>
              </a:rPr>
              <a:t>SFe</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 suggestions</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gesture for </a:t>
            </a:r>
            <a:r>
              <a:rPr lang="en-US" i="1" dirty="0"/>
              <a:t>frère</a:t>
            </a:r>
            <a:r>
              <a:rPr lang="en-US" dirty="0"/>
              <a:t> – hands in fists, brought together so knuckles are touching, 2-3 swift up and down movements.</a:t>
            </a:r>
            <a:br>
              <a:rPr lang="en-US" dirty="0"/>
            </a:br>
            <a:r>
              <a:rPr lang="en-US" dirty="0"/>
              <a:t>https://www.signbsl.com/sign/brother (all 3 videos are similar)</a:t>
            </a:r>
            <a:br>
              <a:rPr lang="en-US" dirty="0"/>
            </a:br>
            <a:r>
              <a:rPr lang="en-US" dirty="0"/>
              <a:t>gesture for </a:t>
            </a:r>
            <a:r>
              <a:rPr lang="en-US" i="1" dirty="0" err="1"/>
              <a:t>timide</a:t>
            </a:r>
            <a:r>
              <a:rPr lang="en-US" dirty="0"/>
              <a:t> – right hand (fingers open palm facing self) brought up towards face as though to cover it </a:t>
            </a:r>
            <a:br>
              <a:rPr lang="en-US" dirty="0"/>
            </a:br>
            <a:r>
              <a:rPr lang="en-US" dirty="0"/>
              <a:t>https://www.signbsl.com/sign/shy (1st video)</a:t>
            </a:r>
            <a:br>
              <a:rPr lang="en-US" dirty="0"/>
            </a:b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216000" indent="-216000">
              <a:lnSpc>
                <a:spcPct val="100000"/>
              </a:lnSpc>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distinction of three </a:t>
            </a:r>
            <a:r>
              <a:rPr lang="en-GB" sz="1200" b="0" strike="noStrike" spc="-1" dirty="0">
                <a:solidFill>
                  <a:srgbClr val="000000"/>
                </a:solidFill>
                <a:latin typeface="+mn-lt"/>
                <a:ea typeface="Calibri"/>
              </a:rPr>
              <a:t>SSC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[é] </a:t>
            </a:r>
            <a:r>
              <a:rPr lang="en-GB" sz="1200" b="0" strike="noStrike" spc="-1" dirty="0">
                <a:solidFill>
                  <a:srgbClr val="000000"/>
                </a:solidFill>
                <a:latin typeface="+mn-lt"/>
                <a:ea typeface="Calibri"/>
              </a:rPr>
              <a:t>and [</a:t>
            </a:r>
            <a:r>
              <a:rPr lang="en-GB" sz="1200" b="1" strike="noStrike" spc="-1" dirty="0">
                <a:solidFill>
                  <a:srgbClr val="000000"/>
                </a:solidFill>
                <a:latin typeface="+mn-lt"/>
                <a:ea typeface="Calibri"/>
              </a:rPr>
              <a:t>e</a:t>
            </a:r>
            <a:r>
              <a:rPr lang="en-GB" sz="1200" b="0" strike="noStrike" spc="-1" dirty="0">
                <a:solidFill>
                  <a:srgbClr val="000000"/>
                </a:solidFill>
                <a:latin typeface="+mn-lt"/>
                <a:ea typeface="Calibri"/>
              </a:rPr>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write 1 – 9.</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listen to each name.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write either the full name or just the missing letters.</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(Note: Some pupils might benefit from a pre-printed sheet with gaps to fill in).</a:t>
            </a:r>
          </a:p>
          <a:p>
            <a:pPr marL="228600" lvl="0" indent="-228600" algn="l" rtl="0">
              <a:spcBef>
                <a:spcPts val="0"/>
              </a:spcBef>
              <a:spcAft>
                <a:spcPts val="0"/>
              </a:spcAft>
              <a:buClr>
                <a:schemeClr val="dk1"/>
              </a:buClr>
              <a:buSzPts val="1200"/>
              <a:buFont typeface="Calibri"/>
              <a:buAutoNum type="arabicPeriod" startAt="4"/>
            </a:pPr>
            <a:r>
              <a:rPr lang="en-GB" b="0" dirty="0">
                <a:latin typeface="Calibri" panose="020F0502020204030204" pitchFamily="34" charset="0"/>
                <a:cs typeface="Calibri" panose="020F0502020204030204" pitchFamily="34" charset="0"/>
              </a:rPr>
              <a:t>Click to reveal the missing letters.</a:t>
            </a:r>
          </a:p>
          <a:p>
            <a:pPr marL="228600" lvl="0" indent="-228600" algn="l" rtl="0">
              <a:spcBef>
                <a:spcPts val="0"/>
              </a:spcBef>
              <a:spcAft>
                <a:spcPts val="0"/>
              </a:spcAft>
              <a:buClr>
                <a:schemeClr val="dk1"/>
              </a:buClr>
              <a:buSzPts val="1200"/>
              <a:buFont typeface="Calibri"/>
              <a:buAutoNum type="arabicPeriod" startAt="4"/>
            </a:pPr>
            <a:r>
              <a:rPr lang="en-GB" b="0" dirty="0">
                <a:latin typeface="Calibri" panose="020F0502020204030204" pitchFamily="34" charset="0"/>
                <a:cs typeface="Calibri" panose="020F0502020204030204" pitchFamily="34" charset="0"/>
              </a:rPr>
              <a:t>Elicit the pronunciation of all names from pupils, chorally.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14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 </a:t>
            </a:r>
          </a:p>
          <a:p>
            <a:endParaRPr lang="en-US" b="1" dirty="0"/>
          </a:p>
          <a:p>
            <a:r>
              <a:rPr lang="en-US" b="1" dirty="0"/>
              <a:t>Timing: </a:t>
            </a:r>
            <a:r>
              <a:rPr lang="en-US" b="0" i="0" dirty="0"/>
              <a:t>5 minutes (three slides)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on the next slide, students try to recall the English orally (chorally), looking at the French (1 minute).</a:t>
            </a:r>
            <a:br>
              <a:rPr lang="en-GB" baseline="0" dirty="0"/>
            </a:br>
            <a:r>
              <a:rPr lang="en-GB" b="1" baseline="0" dirty="0"/>
              <a:t>3. </a:t>
            </a:r>
            <a:r>
              <a:rPr lang="en-GB" baseline="0" dirty="0"/>
              <a:t>Then, on the following slide, they to recall the French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i</a:t>
            </a:r>
            <a:r>
              <a:rPr lang="en-GB" baseline="0" dirty="0"/>
              <a:t>) Note that images/words won’t disappear and appear in this activity as in previous resources. </a:t>
            </a:r>
            <a:endParaRPr lang="en-GB" baseline="0" dirty="0">
              <a:sym typeface="Wingdings" panose="05000000000000000000" pitchFamily="2" charset="2"/>
            </a:endParaRPr>
          </a:p>
          <a:p>
            <a:pPr>
              <a:lnSpc>
                <a:spcPct val="100000"/>
              </a:lnSpc>
            </a:pPr>
            <a:r>
              <a:rPr lang="en-GB" sz="1200" b="0" strike="noStrike" spc="-1" dirty="0">
                <a:latin typeface="Arial"/>
              </a:rPr>
              <a:t>ii) Click on the French words to hear the audio.</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French (1 minute).</a:t>
            </a:r>
            <a:br>
              <a:rPr lang="en-GB" baseline="0" dirty="0"/>
            </a:br>
            <a:r>
              <a:rPr lang="en-GB" baseline="0" dirty="0"/>
              <a:t>2. Elicit answers and click to reveal. French audio is heard when English meanings appear, for reinforcement.  Turn the volume down if you don’t want to hear them.</a:t>
            </a:r>
          </a:p>
          <a:p>
            <a:r>
              <a:rPr lang="en-GB" b="1" baseline="0" dirty="0"/>
              <a:t>3. </a:t>
            </a:r>
            <a:r>
              <a:rPr lang="en-GB" baseline="0" dirty="0"/>
              <a:t>Then, in the following slide, they to recall the French meanings orally (again, chorally), looking at the English (1 minute).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2755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French meanings orally (again, chorally), looking at the English (1 minute)</a:t>
            </a:r>
          </a:p>
          <a:p>
            <a:r>
              <a:rPr lang="en-GB" baseline="0" dirty="0"/>
              <a:t>2. Click to reveal the answers.</a:t>
            </a:r>
          </a:p>
          <a:p>
            <a:r>
              <a:rPr lang="en-GB" baseline="0" dirty="0"/>
              <a:t>3. French audio is heard when each French word appears, this time, as a listen and check stage.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0132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singular definite articles and to introduce singular possessive adjectives ‘my’ and ‘your’.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new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49B731-2598-4988-8B6D-2D1A9F35953E}"/>
              </a:ext>
            </a:extLst>
          </p:cNvPr>
          <p:cNvSpPr>
            <a:spLocks noGrp="1"/>
          </p:cNvSpPr>
          <p:nvPr>
            <p:ph type="body" idx="1"/>
          </p:nvPr>
        </p:nvSpPr>
        <p:spPr/>
        <p:txBody>
          <a:bodyPr/>
          <a:lstStyle/>
          <a:p>
            <a:r>
              <a:rPr lang="en-US" b="1" dirty="0"/>
              <a:t>Timing: 5 minutes</a:t>
            </a:r>
          </a:p>
          <a:p>
            <a:endParaRPr lang="en-US" b="1" dirty="0"/>
          </a:p>
          <a:p>
            <a:r>
              <a:rPr lang="en-US" b="1" dirty="0"/>
              <a:t>Aim: </a:t>
            </a:r>
            <a:r>
              <a:rPr lang="en-US" b="0" dirty="0"/>
              <a:t>to raise awareness that the singular possessive adjectives provide information about the item that is possessed in French, but not in English.</a:t>
            </a:r>
            <a:endParaRPr lang="en-US" b="1" dirty="0"/>
          </a:p>
          <a:p>
            <a:endParaRPr lang="en-US" b="1" dirty="0"/>
          </a:p>
          <a:p>
            <a:r>
              <a:rPr lang="en-US" b="1" dirty="0"/>
              <a:t>Procedure:</a:t>
            </a:r>
            <a:endParaRPr lang="en-US" b="0" dirty="0"/>
          </a:p>
          <a:p>
            <a:r>
              <a:rPr lang="en-US" b="0" dirty="0"/>
              <a:t>1. Write 1-4 and choose if the sentence refers to a dog, a house, or if it could be either of them.</a:t>
            </a:r>
          </a:p>
          <a:p>
            <a:r>
              <a:rPr lang="en-US" b="0" dirty="0"/>
              <a:t>2. Click to reveal the answers and elicit the English meaning of each sentence.</a:t>
            </a:r>
          </a:p>
          <a:p>
            <a:r>
              <a:rPr lang="en-US" b="0" dirty="0"/>
              <a:t>3. Repeat steps 1-3 with the English sentences.</a:t>
            </a:r>
          </a:p>
          <a:p>
            <a:r>
              <a:rPr lang="en-US" b="1" i="1" dirty="0"/>
              <a:t>Note</a:t>
            </a:r>
            <a:r>
              <a:rPr lang="en-US" b="0" dirty="0"/>
              <a:t>: audio of the sentence beginnings is provided upon clicking the numbered buttons, if required.</a:t>
            </a:r>
          </a:p>
          <a:p>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1" strike="noStrike" spc="-1" dirty="0">
                <a:solidFill>
                  <a:srgbClr val="000000"/>
                </a:solidFill>
                <a:latin typeface="Calibri"/>
                <a:ea typeface="Calibri"/>
              </a:rPr>
              <a:t>Timing: 5 minutes</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connection of </a:t>
            </a:r>
            <a:r>
              <a:rPr lang="en-GB" sz="1200" b="1" i="1" strike="noStrike" spc="-1" dirty="0">
                <a:solidFill>
                  <a:srgbClr val="000000"/>
                </a:solidFill>
                <a:latin typeface="Calibri"/>
                <a:ea typeface="Calibri"/>
              </a:rPr>
              <a:t>mon, ma, ton, ta </a:t>
            </a:r>
            <a:r>
              <a:rPr lang="en-GB" sz="1200" b="0" strike="noStrike" spc="-1" dirty="0">
                <a:solidFill>
                  <a:srgbClr val="000000"/>
                </a:solidFill>
                <a:latin typeface="Calibri"/>
                <a:ea typeface="Calibri"/>
              </a:rPr>
              <a:t>with nouns of the correct gender; to practise written comprehension of the possessive adjectives and previously taught nouns in short, simple sentences.</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Procedure:</a:t>
            </a:r>
          </a:p>
          <a:p>
            <a:pPr marL="0" indent="-216000">
              <a:lnSpc>
                <a:spcPct val="100000"/>
              </a:lnSpc>
            </a:pPr>
            <a:r>
              <a:rPr lang="en-GB" sz="1200" b="0" strike="noStrike" spc="-1" dirty="0">
                <a:solidFill>
                  <a:srgbClr val="000000"/>
                </a:solidFill>
                <a:latin typeface="Calibri"/>
              </a:rPr>
              <a:t>1. Ensure pupils are clear about the task.</a:t>
            </a:r>
          </a:p>
          <a:p>
            <a:pPr marL="0" indent="-216000">
              <a:lnSpc>
                <a:spcPct val="100000"/>
              </a:lnSpc>
            </a:pPr>
            <a:r>
              <a:rPr lang="en-GB" sz="1200" b="0" strike="noStrike" spc="-1" dirty="0">
                <a:solidFill>
                  <a:srgbClr val="000000"/>
                </a:solidFill>
                <a:latin typeface="Calibri"/>
              </a:rPr>
              <a:t>2. Click to play number 1 and work through as an example. Pupils listen and decide which noun it must be, based on the form of the possessive adjective they hear.</a:t>
            </a:r>
          </a:p>
          <a:p>
            <a:pPr marL="0" indent="-216000">
              <a:lnSpc>
                <a:spcPct val="100000"/>
              </a:lnSpc>
            </a:pPr>
            <a:r>
              <a:rPr lang="en-GB" sz="1200" b="1" strike="noStrike" spc="-1" dirty="0">
                <a:solidFill>
                  <a:srgbClr val="000000"/>
                </a:solidFill>
                <a:latin typeface="Calibri"/>
              </a:rPr>
              <a:t>Note</a:t>
            </a:r>
            <a:r>
              <a:rPr lang="en-GB" sz="1200" b="0" strike="noStrike" spc="-1" dirty="0">
                <a:solidFill>
                  <a:srgbClr val="000000"/>
                </a:solidFill>
                <a:latin typeface="Calibri"/>
              </a:rPr>
              <a:t>: the table headings masculine and feminine reduce the cognitive load to allow pupils to focus all their attention on connecting the mon/ton with masculine and ma/ta with feminine nouns.</a:t>
            </a:r>
          </a:p>
          <a:p>
            <a:pPr marL="0" indent="-216000">
              <a:lnSpc>
                <a:spcPct val="100000"/>
              </a:lnSpc>
            </a:pPr>
            <a:r>
              <a:rPr lang="en-GB" sz="1200" b="0" strike="noStrike" spc="-1" dirty="0">
                <a:solidFill>
                  <a:srgbClr val="000000"/>
                </a:solidFill>
                <a:latin typeface="Calibri"/>
              </a:rPr>
              <a:t>3. Click to reveal the answer.</a:t>
            </a:r>
          </a:p>
          <a:p>
            <a:pPr marL="0" indent="-216000">
              <a:lnSpc>
                <a:spcPct val="100000"/>
              </a:lnSpc>
            </a:pPr>
            <a:r>
              <a:rPr lang="en-GB" sz="1200" b="0" strike="noStrike" spc="-1" dirty="0">
                <a:solidFill>
                  <a:srgbClr val="000000"/>
                </a:solidFill>
                <a:latin typeface="Calibri"/>
              </a:rPr>
              <a:t>4. Continue with items 2 – 6 and reveal answers. Full sentence audio is attached to the answer ticks.</a:t>
            </a:r>
          </a:p>
          <a:p>
            <a:pPr marL="0" indent="-216000">
              <a:lnSpc>
                <a:spcPct val="100000"/>
              </a:lnSpc>
            </a:pPr>
            <a:r>
              <a:rPr lang="en-GB" sz="1200" b="0" strike="noStrike" spc="-1" dirty="0">
                <a:solidFill>
                  <a:srgbClr val="000000"/>
                </a:solidFill>
                <a:latin typeface="Calibri"/>
              </a:rPr>
              <a:t>5. Click to bring up the sentence beginnings and elicit the English meaning for each sentence, to practise written comprehension of </a:t>
            </a:r>
            <a:r>
              <a:rPr lang="en-GB" sz="1200" b="0" strike="noStrike" spc="-1" dirty="0" err="1">
                <a:solidFill>
                  <a:srgbClr val="000000"/>
                </a:solidFill>
                <a:latin typeface="Calibri"/>
              </a:rPr>
              <a:t>voici</a:t>
            </a:r>
            <a:r>
              <a:rPr lang="en-GB" sz="1200" b="0" strike="noStrike" spc="-1" dirty="0">
                <a:solidFill>
                  <a:srgbClr val="000000"/>
                </a:solidFill>
                <a:latin typeface="Calibri"/>
              </a:rPr>
              <a:t>, the possessive adjectives and to revisit previously taught nouns.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rtl="0" eaLnBrk="1" fontAlgn="ctr" latinLnBrk="0" hangingPunct="1"/>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ton [chat]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chanson</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règle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ton [</a:t>
            </a:r>
            <a:r>
              <a:rPr lang="es-ES_tradnl" sz="1200" b="0" kern="1200" dirty="0" err="1">
                <a:solidFill>
                  <a:schemeClr val="tx1"/>
                </a:solidFill>
                <a:effectLst/>
                <a:latin typeface="+mn-lt"/>
                <a:ea typeface="+mn-ea"/>
                <a:cs typeface="+mn-cs"/>
              </a:rPr>
              <a:t>livre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chapeau</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bouteille</a:t>
            </a:r>
            <a:r>
              <a:rPr lang="es-ES_tradnl" sz="1200" b="0" kern="1200" dirty="0">
                <a:solidFill>
                  <a:schemeClr val="tx1"/>
                </a:solidFill>
                <a:effectLst/>
                <a:latin typeface="+mn-lt"/>
                <a:ea typeface="+mn-ea"/>
                <a:cs typeface="+mn-cs"/>
              </a:rPr>
              <a:t>]</a:t>
            </a:r>
          </a:p>
          <a:p>
            <a:pPr rtl="0" eaLnBrk="1" fontAlgn="ctr" latinLnBrk="0" hangingPunct="1"/>
            <a:endParaRPr lang="es-ES_tradnl" sz="1200" b="1" strike="noStrike" kern="1200" spc="-1" dirty="0">
              <a:solidFill>
                <a:schemeClr val="tx1"/>
              </a:solidFill>
              <a:effectLst/>
              <a:latin typeface="+mn-lt"/>
              <a:ea typeface="+mn-ea"/>
              <a:cs typeface="+mn-cs"/>
            </a:endParaRPr>
          </a:p>
          <a:p>
            <a:pPr rtl="0" eaLnBrk="1" fontAlgn="ctr" latinLnBrk="0" hangingPunct="1"/>
            <a:endParaRPr lang="de-DE" sz="1200" b="0" strike="noStrike" kern="1200" spc="-1" dirty="0">
              <a:solidFill>
                <a:schemeClr val="tx1"/>
              </a:solidFill>
              <a:effectLst/>
              <a:latin typeface="+mn-lt"/>
              <a:ea typeface="+mn-ea"/>
              <a:cs typeface="+mn-cs"/>
            </a:endParaRPr>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6205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994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4715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464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31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35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65849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2545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7366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97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512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915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36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2300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986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326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723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624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8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1811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4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978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93635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4818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37.png"/><Relationship Id="rId3" Type="http://schemas.openxmlformats.org/officeDocument/2006/relationships/audio" Target="../media/audio54.wav"/><Relationship Id="rId7" Type="http://schemas.openxmlformats.org/officeDocument/2006/relationships/image" Target="../media/image41.gif"/><Relationship Id="rId12" Type="http://schemas.openxmlformats.org/officeDocument/2006/relationships/audio" Target="../media/audio59.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8.gif"/><Relationship Id="rId11" Type="http://schemas.openxmlformats.org/officeDocument/2006/relationships/audio" Target="../media/audio58.wav"/><Relationship Id="rId5" Type="http://schemas.openxmlformats.org/officeDocument/2006/relationships/audio" Target="../media/audio55.wav"/><Relationship Id="rId10" Type="http://schemas.openxmlformats.org/officeDocument/2006/relationships/audio" Target="../media/audio57.wav"/><Relationship Id="rId4" Type="http://schemas.openxmlformats.org/officeDocument/2006/relationships/image" Target="../media/image34.png"/><Relationship Id="rId9" Type="http://schemas.openxmlformats.org/officeDocument/2006/relationships/audio" Target="../media/audio56.wav"/></Relationships>
</file>

<file path=ppt/slides/_rels/slide11.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44.gif"/><Relationship Id="rId3" Type="http://schemas.openxmlformats.org/officeDocument/2006/relationships/image" Target="../media/image43.gif"/><Relationship Id="rId7" Type="http://schemas.openxmlformats.org/officeDocument/2006/relationships/audio" Target="../media/audio60.wav"/><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audio" Target="../media/audio64.wav"/><Relationship Id="rId5" Type="http://schemas.openxmlformats.org/officeDocument/2006/relationships/audio" Target="../media/audio54.wav"/><Relationship Id="rId10" Type="http://schemas.openxmlformats.org/officeDocument/2006/relationships/audio" Target="../media/audio63.wav"/><Relationship Id="rId4" Type="http://schemas.openxmlformats.org/officeDocument/2006/relationships/image" Target="../media/image8.gif"/><Relationship Id="rId9" Type="http://schemas.openxmlformats.org/officeDocument/2006/relationships/audio" Target="../media/audio62.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0" Type="http://schemas.openxmlformats.org/officeDocument/2006/relationships/image" Target="../media/image3.png"/><Relationship Id="rId4" Type="http://schemas.openxmlformats.org/officeDocument/2006/relationships/audio" Target="../media/audio2.wav"/><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0.png"/><Relationship Id="rId18" Type="http://schemas.openxmlformats.org/officeDocument/2006/relationships/image" Target="../media/image13.tiff"/><Relationship Id="rId26" Type="http://schemas.openxmlformats.org/officeDocument/2006/relationships/audio" Target="../media/audio15.wav"/><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audio" Target="../media/audio9.wav"/><Relationship Id="rId12" Type="http://schemas.openxmlformats.org/officeDocument/2006/relationships/image" Target="../media/image9.tiff"/><Relationship Id="rId17" Type="http://schemas.microsoft.com/office/2007/relationships/hdphoto" Target="../media/hdphoto2.wdp"/><Relationship Id="rId25" Type="http://schemas.openxmlformats.org/officeDocument/2006/relationships/audio" Target="../media/audio14.wav"/><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5.tiff"/><Relationship Id="rId29" Type="http://schemas.openxmlformats.org/officeDocument/2006/relationships/audio" Target="../media/audio18.wav"/><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8.gif"/><Relationship Id="rId24" Type="http://schemas.openxmlformats.org/officeDocument/2006/relationships/audio" Target="../media/audio13.wav"/><Relationship Id="rId5" Type="http://schemas.openxmlformats.org/officeDocument/2006/relationships/audio" Target="../media/audio8.wav"/><Relationship Id="rId15" Type="http://schemas.openxmlformats.org/officeDocument/2006/relationships/image" Target="../media/image11.png"/><Relationship Id="rId23" Type="http://schemas.openxmlformats.org/officeDocument/2006/relationships/audio" Target="../media/audio12.wav"/><Relationship Id="rId28" Type="http://schemas.openxmlformats.org/officeDocument/2006/relationships/audio" Target="../media/audio17.wav"/><Relationship Id="rId10" Type="http://schemas.openxmlformats.org/officeDocument/2006/relationships/image" Target="../media/image7.png"/><Relationship Id="rId19" Type="http://schemas.openxmlformats.org/officeDocument/2006/relationships/image" Target="../media/image14.tiff"/><Relationship Id="rId4" Type="http://schemas.openxmlformats.org/officeDocument/2006/relationships/audio" Target="../media/audio7.wav"/><Relationship Id="rId9" Type="http://schemas.openxmlformats.org/officeDocument/2006/relationships/audio" Target="../media/audio11.wav"/><Relationship Id="rId14" Type="http://schemas.microsoft.com/office/2007/relationships/hdphoto" Target="../media/hdphoto1.wdp"/><Relationship Id="rId22" Type="http://schemas.microsoft.com/office/2007/relationships/hdphoto" Target="../media/hdphoto3.wdp"/><Relationship Id="rId27" Type="http://schemas.openxmlformats.org/officeDocument/2006/relationships/audio" Target="../media/audio16.wav"/></Relationships>
</file>

<file path=ppt/slides/_rels/slide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20.gif"/><Relationship Id="rId1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audio" Target="../media/audio21.wav"/><Relationship Id="rId12" Type="http://schemas.openxmlformats.org/officeDocument/2006/relationships/image" Target="../media/image19.gif"/><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22.svg"/><Relationship Id="rId10" Type="http://schemas.openxmlformats.org/officeDocument/2006/relationships/audio" Target="../media/audio24.wav"/><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audio" Target="../media/audio23.wav"/><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0.gif"/><Relationship Id="rId18" Type="http://schemas.openxmlformats.org/officeDocument/2006/relationships/image" Target="../media/image25.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19.gif"/><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audio" Target="../media/audio22.wav"/><Relationship Id="rId11" Type="http://schemas.openxmlformats.org/officeDocument/2006/relationships/image" Target="../media/image18.png"/><Relationship Id="rId5" Type="http://schemas.openxmlformats.org/officeDocument/2006/relationships/audio" Target="../media/audio21.wav"/><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0.gif"/><Relationship Id="rId18" Type="http://schemas.openxmlformats.org/officeDocument/2006/relationships/image" Target="../media/image25.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19.gif"/><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audio" Target="../media/audio22.wav"/><Relationship Id="rId11" Type="http://schemas.openxmlformats.org/officeDocument/2006/relationships/image" Target="../media/image18.png"/><Relationship Id="rId5" Type="http://schemas.openxmlformats.org/officeDocument/2006/relationships/audio" Target="../media/audio21.wav"/><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0.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33.svg"/><Relationship Id="rId1" Type="http://schemas.openxmlformats.org/officeDocument/2006/relationships/slideLayout" Target="../slideLayouts/slideLayout16.xml"/><Relationship Id="rId6" Type="http://schemas.openxmlformats.org/officeDocument/2006/relationships/audio" Target="../media/audio29.wav"/><Relationship Id="rId11" Type="http://schemas.openxmlformats.org/officeDocument/2006/relationships/image" Target="../media/image28.png"/><Relationship Id="rId5" Type="http://schemas.openxmlformats.org/officeDocument/2006/relationships/audio" Target="../media/audio28.wav"/><Relationship Id="rId15" Type="http://schemas.openxmlformats.org/officeDocument/2006/relationships/image" Target="../media/image32.png"/><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38.png"/><Relationship Id="rId3" Type="http://schemas.openxmlformats.org/officeDocument/2006/relationships/audio" Target="../media/audio34.wav"/><Relationship Id="rId7" Type="http://schemas.openxmlformats.org/officeDocument/2006/relationships/audio" Target="../media/audio37.wav"/><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36.wav"/><Relationship Id="rId11" Type="http://schemas.openxmlformats.org/officeDocument/2006/relationships/image" Target="../media/image36.png"/><Relationship Id="rId5" Type="http://schemas.openxmlformats.org/officeDocument/2006/relationships/audio" Target="../media/audio35.wav"/><Relationship Id="rId10" Type="http://schemas.openxmlformats.org/officeDocument/2006/relationships/image" Target="../media/image35.gif"/><Relationship Id="rId4" Type="http://schemas.openxmlformats.org/officeDocument/2006/relationships/image" Target="../media/image34.png"/><Relationship Id="rId9" Type="http://schemas.openxmlformats.org/officeDocument/2006/relationships/audio" Target="../media/audio39.wav"/><Relationship Id="rId14"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49.wav"/><Relationship Id="rId18" Type="http://schemas.openxmlformats.org/officeDocument/2006/relationships/image" Target="../media/image37.png"/><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audio" Target="../media/audio48.wav"/><Relationship Id="rId17" Type="http://schemas.openxmlformats.org/officeDocument/2006/relationships/audio" Target="../media/audio53.wav"/><Relationship Id="rId2" Type="http://schemas.openxmlformats.org/officeDocument/2006/relationships/notesSlide" Target="../notesSlides/notesSlide9.xml"/><Relationship Id="rId16" Type="http://schemas.openxmlformats.org/officeDocument/2006/relationships/audio" Target="../media/audio52.wav"/><Relationship Id="rId1" Type="http://schemas.openxmlformats.org/officeDocument/2006/relationships/slideLayout" Target="../slideLayouts/slideLayout16.xml"/><Relationship Id="rId6" Type="http://schemas.openxmlformats.org/officeDocument/2006/relationships/audio" Target="../media/audio43.wav"/><Relationship Id="rId11" Type="http://schemas.openxmlformats.org/officeDocument/2006/relationships/audio" Target="../media/audio47.wav"/><Relationship Id="rId5" Type="http://schemas.openxmlformats.org/officeDocument/2006/relationships/audio" Target="../media/audio42.wav"/><Relationship Id="rId15" Type="http://schemas.openxmlformats.org/officeDocument/2006/relationships/audio" Target="../media/audio51.wav"/><Relationship Id="rId10" Type="http://schemas.openxmlformats.org/officeDocument/2006/relationships/audio" Target="../media/audio46.wav"/><Relationship Id="rId4" Type="http://schemas.openxmlformats.org/officeDocument/2006/relationships/audio" Target="../media/audio41.wav"/><Relationship Id="rId9" Type="http://schemas.openxmlformats.org/officeDocument/2006/relationships/image" Target="../media/image40.png"/><Relationship Id="rId14" Type="http://schemas.openxmlformats.org/officeDocument/2006/relationships/audio" Target="../media/audio5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88473" y="4361263"/>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possessive adjectives mon, ma, ton, ta</a:t>
            </a:r>
            <a:endParaRPr kumimoji="0" lang="fr-FR" sz="280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[é/et/</a:t>
            </a:r>
            <a:r>
              <a:rPr kumimoji="0" lang="fr-FR"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ez</a:t>
            </a: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/er] vs. [è/ê]</a:t>
            </a:r>
          </a:p>
        </p:txBody>
      </p:sp>
      <p:sp>
        <p:nvSpPr>
          <p:cNvPr id="8" name="TextBox 7">
            <a:extLst>
              <a:ext uri="{FF2B5EF4-FFF2-40B4-BE49-F238E27FC236}">
                <a16:creationId xmlns:a16="http://schemas.microsoft.com/office/drawing/2014/main" id="{B5BB0672-C380-4701-8717-FFA793C0A48E}"/>
              </a:ext>
            </a:extLst>
          </p:cNvPr>
          <p:cNvSpPr txBox="1"/>
          <p:nvPr/>
        </p:nvSpPr>
        <p:spPr>
          <a:xfrm rot="20548255">
            <a:off x="422966" y="2767280"/>
            <a:ext cx="3726007" cy="1323439"/>
          </a:xfrm>
          <a:prstGeom prst="rect">
            <a:avLst/>
          </a:prstGeom>
          <a:noFill/>
        </p:spPr>
        <p:txBody>
          <a:bodyPr wrap="square" rtlCol="0">
            <a:spAutoFit/>
          </a:bodyPr>
          <a:lstStyle/>
          <a:p>
            <a:r>
              <a:rPr lang="en-GB" sz="4000" b="1" dirty="0">
                <a:solidFill>
                  <a:schemeClr val="bg1"/>
                </a:solidFill>
                <a:latin typeface="Segoe Print" panose="02000600000000000000" pitchFamily="2" charset="0"/>
              </a:rPr>
              <a:t>Ma </a:t>
            </a:r>
            <a:r>
              <a:rPr lang="en-GB" sz="4000" b="1" dirty="0" err="1">
                <a:solidFill>
                  <a:schemeClr val="bg1"/>
                </a:solidFill>
                <a:latin typeface="Segoe Print" panose="02000600000000000000" pitchFamily="2" charset="0"/>
              </a:rPr>
              <a:t>famille</a:t>
            </a:r>
            <a:r>
              <a:rPr lang="en-GB" sz="4000" b="1" dirty="0">
                <a:solidFill>
                  <a:schemeClr val="bg1"/>
                </a:solidFill>
                <a:latin typeface="Segoe Print" panose="02000600000000000000" pitchFamily="2" charset="0"/>
              </a:rPr>
              <a:t> et mon </a:t>
            </a:r>
            <a:r>
              <a:rPr lang="en-GB" sz="4000" b="1" dirty="0" err="1">
                <a:solidFill>
                  <a:schemeClr val="bg1"/>
                </a:solidFill>
                <a:latin typeface="Segoe Print" panose="02000600000000000000" pitchFamily="2" charset="0"/>
              </a:rPr>
              <a:t>ami</a:t>
            </a:r>
            <a:r>
              <a:rPr lang="en-GB" sz="4000" b="1" dirty="0">
                <a:solidFill>
                  <a:schemeClr val="bg1"/>
                </a:solidFill>
                <a:latin typeface="Segoe Print" panose="02000600000000000000" pitchFamily="2" charset="0"/>
              </a:rPr>
              <a:t>(e)</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799138-11FD-4009-AF0B-3682CAF8B67A}"/>
              </a:ext>
            </a:extLst>
          </p:cNvPr>
          <p:cNvSpPr/>
          <p:nvPr/>
        </p:nvSpPr>
        <p:spPr>
          <a:xfrm>
            <a:off x="1626944" y="81458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stomShape 6">
            <a:hlinkClick r:id="" action="ppaction://noaction">
              <a:snd r:embed="rId3" name="3_i.wav"/>
            </a:hlinkClick>
          </p:cNvPr>
          <p:cNvSpPr/>
          <p:nvPr/>
        </p:nvSpPr>
        <p:spPr>
          <a:xfrm>
            <a:off x="0" y="-81073"/>
            <a:ext cx="272869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fr-FR" sz="3600" b="1" i="0" u="none" strike="noStrike" kern="1200" cap="none" spc="0" normalizeH="0" baseline="0" noProof="0" dirty="0">
                <a:ln>
                  <a:noFill/>
                </a:ln>
                <a:solidFill>
                  <a:srgbClr val="002060"/>
                </a:solidFill>
                <a:effectLst/>
                <a:uLnTx/>
                <a:uFillTx/>
                <a:latin typeface="Century Gothic" panose="020B0502020202020204" pitchFamily="34" charset="0"/>
              </a:rPr>
              <a:t>C’est qui* ? </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5" name="3_ii.wav"/>
            </a:hlinkClick>
            <a:extLst>
              <a:ext uri="{FF2B5EF4-FFF2-40B4-BE49-F238E27FC236}">
                <a16:creationId xmlns:a16="http://schemas.microsoft.com/office/drawing/2014/main" id="{AA2CE978-E84D-4B94-886E-91E9B641821C}"/>
              </a:ext>
            </a:extLst>
          </p:cNvPr>
          <p:cNvSpPr/>
          <p:nvPr/>
        </p:nvSpPr>
        <p:spPr>
          <a:xfrm>
            <a:off x="2675218" y="-18007"/>
            <a:ext cx="64052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Adèle écrit des messages à Clémentine.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C257DB8-8E66-4DCC-9E1C-751BD259B552}"/>
              </a:ext>
            </a:extLst>
          </p:cNvPr>
          <p:cNvSpPr txBox="1"/>
          <p:nvPr/>
        </p:nvSpPr>
        <p:spPr>
          <a:xfrm>
            <a:off x="9576029" y="123377"/>
            <a:ext cx="1501600" cy="400110"/>
          </a:xfrm>
          <a:prstGeom prst="rect">
            <a:avLst/>
          </a:prstGeom>
          <a:solidFill>
            <a:srgbClr val="C4E59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qui </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who</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sp>
        <p:nvSpPr>
          <p:cNvPr id="66" name="Action Button: Custom 66" descr="number 1">
            <a:hlinkClick r:id="" action="ppaction://noaction" highlightClick="1"/>
            <a:extLst>
              <a:ext uri="{FF2B5EF4-FFF2-40B4-BE49-F238E27FC236}">
                <a16:creationId xmlns:a16="http://schemas.microsoft.com/office/drawing/2014/main" id="{F4C872C6-6F0E-446D-84AB-A18AB10A56EA}"/>
              </a:ext>
            </a:extLst>
          </p:cNvPr>
          <p:cNvSpPr/>
          <p:nvPr/>
        </p:nvSpPr>
        <p:spPr>
          <a:xfrm>
            <a:off x="553483" y="1195833"/>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1</a:t>
            </a:r>
          </a:p>
        </p:txBody>
      </p:sp>
      <p:sp>
        <p:nvSpPr>
          <p:cNvPr id="67" name="Action Button: Custom 69" descr="number 2">
            <a:hlinkClick r:id="" action="ppaction://noaction" highlightClick="1"/>
            <a:extLst>
              <a:ext uri="{FF2B5EF4-FFF2-40B4-BE49-F238E27FC236}">
                <a16:creationId xmlns:a16="http://schemas.microsoft.com/office/drawing/2014/main" id="{C6D519B2-B99C-4EB6-AA82-D28A4ED1A372}"/>
              </a:ext>
            </a:extLst>
          </p:cNvPr>
          <p:cNvSpPr/>
          <p:nvPr/>
        </p:nvSpPr>
        <p:spPr>
          <a:xfrm>
            <a:off x="553483" y="2771802"/>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2</a:t>
            </a:r>
          </a:p>
        </p:txBody>
      </p:sp>
      <p:sp>
        <p:nvSpPr>
          <p:cNvPr id="68" name="Action Button: Custom 72" descr="number 3">
            <a:hlinkClick r:id="" action="ppaction://noaction" highlightClick="1"/>
            <a:extLst>
              <a:ext uri="{FF2B5EF4-FFF2-40B4-BE49-F238E27FC236}">
                <a16:creationId xmlns:a16="http://schemas.microsoft.com/office/drawing/2014/main" id="{5B309800-F623-4B39-A595-90649141EB49}"/>
              </a:ext>
            </a:extLst>
          </p:cNvPr>
          <p:cNvSpPr/>
          <p:nvPr/>
        </p:nvSpPr>
        <p:spPr>
          <a:xfrm>
            <a:off x="553483" y="4243366"/>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3</a:t>
            </a:r>
          </a:p>
        </p:txBody>
      </p:sp>
      <p:sp>
        <p:nvSpPr>
          <p:cNvPr id="69" name="Action Button: Custom 75" descr="number 4">
            <a:hlinkClick r:id="" action="ppaction://noaction" highlightClick="1"/>
            <a:extLst>
              <a:ext uri="{FF2B5EF4-FFF2-40B4-BE49-F238E27FC236}">
                <a16:creationId xmlns:a16="http://schemas.microsoft.com/office/drawing/2014/main" id="{131B648D-55AE-44CB-B392-B57D67DA4487}"/>
              </a:ext>
            </a:extLst>
          </p:cNvPr>
          <p:cNvSpPr/>
          <p:nvPr/>
        </p:nvSpPr>
        <p:spPr>
          <a:xfrm>
            <a:off x="553483" y="5688158"/>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4</a:t>
            </a:r>
          </a:p>
        </p:txBody>
      </p:sp>
      <p:pic>
        <p:nvPicPr>
          <p:cNvPr id="80" name="Picture 79">
            <a:extLst>
              <a:ext uri="{FF2B5EF4-FFF2-40B4-BE49-F238E27FC236}">
                <a16:creationId xmlns:a16="http://schemas.microsoft.com/office/drawing/2014/main" id="{2E4A2A15-9360-4218-951F-7067E6025225}"/>
              </a:ext>
            </a:extLst>
          </p:cNvPr>
          <p:cNvPicPr>
            <a:picLocks noChangeAspect="1"/>
          </p:cNvPicPr>
          <p:nvPr/>
        </p:nvPicPr>
        <p:blipFill rotWithShape="1">
          <a:blip r:embed="rId6">
            <a:extLst>
              <a:ext uri="{28A0092B-C50C-407E-A947-70E740481C1C}">
                <a14:useLocalDpi xmlns:a14="http://schemas.microsoft.com/office/drawing/2010/main" val="0"/>
              </a:ext>
            </a:extLst>
          </a:blip>
          <a:srcRect l="-1961" t="-597" r="1961" b="59038"/>
          <a:stretch/>
        </p:blipFill>
        <p:spPr>
          <a:xfrm>
            <a:off x="457395" y="451238"/>
            <a:ext cx="784038" cy="72669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0797C36A-5250-4CA0-84F0-1AF93F948ED2}"/>
              </a:ext>
            </a:extLst>
          </p:cNvPr>
          <p:cNvPicPr>
            <a:picLocks noChangeAspect="1"/>
          </p:cNvPicPr>
          <p:nvPr/>
        </p:nvPicPr>
        <p:blipFill rotWithShape="1">
          <a:blip r:embed="rId7">
            <a:extLst>
              <a:ext uri="{28A0092B-C50C-407E-A947-70E740481C1C}">
                <a14:useLocalDpi xmlns:a14="http://schemas.microsoft.com/office/drawing/2010/main" val="0"/>
              </a:ext>
            </a:extLst>
          </a:blip>
          <a:srcRect b="41217"/>
          <a:stretch/>
        </p:blipFill>
        <p:spPr>
          <a:xfrm>
            <a:off x="7365202" y="377683"/>
            <a:ext cx="1219792" cy="1679013"/>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C9ABDF60-ACD0-480A-A5E1-5ED422B70014}"/>
              </a:ext>
            </a:extLst>
          </p:cNvPr>
          <p:cNvPicPr>
            <a:picLocks noChangeAspect="1"/>
          </p:cNvPicPr>
          <p:nvPr/>
        </p:nvPicPr>
        <p:blipFill rotWithShape="1">
          <a:blip r:embed="rId8">
            <a:extLst>
              <a:ext uri="{28A0092B-C50C-407E-A947-70E740481C1C}">
                <a14:useLocalDpi xmlns:a14="http://schemas.microsoft.com/office/drawing/2010/main" val="0"/>
              </a:ext>
            </a:extLst>
          </a:blip>
          <a:srcRect b="61398"/>
          <a:stretch/>
        </p:blipFill>
        <p:spPr>
          <a:xfrm>
            <a:off x="9274518" y="540291"/>
            <a:ext cx="1382157" cy="1496187"/>
          </a:xfrm>
          <a:prstGeom prst="rect">
            <a:avLst/>
          </a:prstGeom>
        </p:spPr>
      </p:pic>
      <p:graphicFrame>
        <p:nvGraphicFramePr>
          <p:cNvPr id="63" name="Table 62">
            <a:extLst>
              <a:ext uri="{FF2B5EF4-FFF2-40B4-BE49-F238E27FC236}">
                <a16:creationId xmlns:a16="http://schemas.microsoft.com/office/drawing/2014/main" id="{643ABB71-88DF-4E74-B4AC-75BD9330C13B}"/>
              </a:ext>
            </a:extLst>
          </p:cNvPr>
          <p:cNvGraphicFramePr>
            <a:graphicFrameLocks noGrp="1"/>
          </p:cNvGraphicFramePr>
          <p:nvPr>
            <p:extLst>
              <p:ext uri="{D42A27DB-BD31-4B8C-83A1-F6EECF244321}">
                <p14:modId xmlns:p14="http://schemas.microsoft.com/office/powerpoint/2010/main" val="4104158930"/>
              </p:ext>
            </p:extLst>
          </p:nvPr>
        </p:nvGraphicFramePr>
        <p:xfrm>
          <a:off x="6838279" y="2036478"/>
          <a:ext cx="4015206" cy="4301356"/>
        </p:xfrm>
        <a:graphic>
          <a:graphicData uri="http://schemas.openxmlformats.org/drawingml/2006/table">
            <a:tbl>
              <a:tblPr firstRow="1" bandRow="1"/>
              <a:tblGrid>
                <a:gridCol w="2007603">
                  <a:extLst>
                    <a:ext uri="{9D8B030D-6E8A-4147-A177-3AD203B41FA5}">
                      <a16:colId xmlns:a16="http://schemas.microsoft.com/office/drawing/2014/main" val="2730091144"/>
                    </a:ext>
                  </a:extLst>
                </a:gridCol>
                <a:gridCol w="2007603">
                  <a:extLst>
                    <a:ext uri="{9D8B030D-6E8A-4147-A177-3AD203B41FA5}">
                      <a16:colId xmlns:a16="http://schemas.microsoft.com/office/drawing/2014/main" val="2425537960"/>
                    </a:ext>
                  </a:extLst>
                </a:gridCol>
              </a:tblGrid>
              <a:tr h="64540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mère</a:t>
                      </a:r>
                      <a:endParaRPr lang="en-GB" sz="28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a:solidFill>
                            <a:srgbClr val="002060"/>
                          </a:solidFill>
                        </a:rPr>
                        <a:t>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251695"/>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228117"/>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969120"/>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593383"/>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052491"/>
                  </a:ext>
                </a:extLst>
              </a:tr>
            </a:tbl>
          </a:graphicData>
        </a:graphic>
      </p:graphicFrame>
      <p:sp>
        <p:nvSpPr>
          <p:cNvPr id="8" name="Speech Bubble: Rectangle with Corners Rounded 7">
            <a:extLst>
              <a:ext uri="{FF2B5EF4-FFF2-40B4-BE49-F238E27FC236}">
                <a16:creationId xmlns:a16="http://schemas.microsoft.com/office/drawing/2014/main" id="{9463A4F3-81B7-4426-9D62-5BAE6C920917}"/>
              </a:ext>
            </a:extLst>
          </p:cNvPr>
          <p:cNvSpPr/>
          <p:nvPr/>
        </p:nvSpPr>
        <p:spPr>
          <a:xfrm>
            <a:off x="1860099" y="89518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endParaRPr>
          </a:p>
        </p:txBody>
      </p:sp>
      <p:sp>
        <p:nvSpPr>
          <p:cNvPr id="12" name="Rectangle 11">
            <a:extLst>
              <a:ext uri="{FF2B5EF4-FFF2-40B4-BE49-F238E27FC236}">
                <a16:creationId xmlns:a16="http://schemas.microsoft.com/office/drawing/2014/main" id="{7AFB2EEE-BF1D-4542-A4F0-B6971BB830F3}"/>
              </a:ext>
            </a:extLst>
          </p:cNvPr>
          <p:cNvSpPr/>
          <p:nvPr/>
        </p:nvSpPr>
        <p:spPr>
          <a:xfrm>
            <a:off x="2069041" y="994393"/>
            <a:ext cx="2493610" cy="954107"/>
          </a:xfrm>
          <a:prstGeom prst="rect">
            <a:avLst/>
          </a:prstGeom>
        </p:spPr>
        <p:txBody>
          <a:bodyPr wrap="square">
            <a:spAutoFit/>
          </a:bodyPr>
          <a:lstStyle/>
          <a:p>
            <a: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Ma mère </a:t>
            </a:r>
            <a:b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est calme.</a:t>
            </a:r>
            <a:endParaRPr lang="en-GB" sz="2800" dirty="0"/>
          </a:p>
        </p:txBody>
      </p:sp>
      <p:sp>
        <p:nvSpPr>
          <p:cNvPr id="70" name="Rectangle: Rounded Corners 69">
            <a:extLst>
              <a:ext uri="{FF2B5EF4-FFF2-40B4-BE49-F238E27FC236}">
                <a16:creationId xmlns:a16="http://schemas.microsoft.com/office/drawing/2014/main" id="{F6C1EFD8-A2BE-41EC-A862-BD5708D55FFB}"/>
              </a:ext>
            </a:extLst>
          </p:cNvPr>
          <p:cNvSpPr/>
          <p:nvPr/>
        </p:nvSpPr>
        <p:spPr>
          <a:xfrm>
            <a:off x="2762979" y="1040396"/>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AAE815CA-2D10-4B51-A24A-8D6C3443E3F2}"/>
              </a:ext>
            </a:extLst>
          </p:cNvPr>
          <p:cNvSpPr/>
          <p:nvPr/>
        </p:nvSpPr>
        <p:spPr>
          <a:xfrm>
            <a:off x="1626944" y="2341028"/>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Speech Bubble: Rectangle with Corners Rounded 81">
            <a:extLst>
              <a:ext uri="{FF2B5EF4-FFF2-40B4-BE49-F238E27FC236}">
                <a16:creationId xmlns:a16="http://schemas.microsoft.com/office/drawing/2014/main" id="{0359F03D-B67F-4952-943F-07DD9051CF5B}"/>
              </a:ext>
            </a:extLst>
          </p:cNvPr>
          <p:cNvSpPr/>
          <p:nvPr/>
        </p:nvSpPr>
        <p:spPr>
          <a:xfrm>
            <a:off x="1860099" y="2421631"/>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endParaRPr>
          </a:p>
        </p:txBody>
      </p:sp>
      <p:sp>
        <p:nvSpPr>
          <p:cNvPr id="83" name="Rectangle 82">
            <a:extLst>
              <a:ext uri="{FF2B5EF4-FFF2-40B4-BE49-F238E27FC236}">
                <a16:creationId xmlns:a16="http://schemas.microsoft.com/office/drawing/2014/main" id="{187451DA-C01F-4329-9FBE-C57E1F3AA9D8}"/>
              </a:ext>
            </a:extLst>
          </p:cNvPr>
          <p:cNvSpPr/>
          <p:nvPr/>
        </p:nvSpPr>
        <p:spPr>
          <a:xfrm>
            <a:off x="1918908" y="2536392"/>
            <a:ext cx="3075466" cy="892552"/>
          </a:xfrm>
          <a:prstGeom prst="rect">
            <a:avLst/>
          </a:prstGeom>
        </p:spPr>
        <p:txBody>
          <a:bodyPr wrap="square">
            <a:spAutoFit/>
          </a:bodyPr>
          <a:lstStyle/>
          <a:p>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Mon frère    est </a:t>
            </a:r>
            <a:b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triste, aujourd‘hui.</a:t>
            </a:r>
            <a:endParaRPr lang="en-GB" sz="2600" dirty="0"/>
          </a:p>
        </p:txBody>
      </p:sp>
      <p:sp>
        <p:nvSpPr>
          <p:cNvPr id="84" name="Rectangle: Rounded Corners 83">
            <a:extLst>
              <a:ext uri="{FF2B5EF4-FFF2-40B4-BE49-F238E27FC236}">
                <a16:creationId xmlns:a16="http://schemas.microsoft.com/office/drawing/2014/main" id="{5E67F12B-F948-4937-8EE9-83F5083AF174}"/>
              </a:ext>
            </a:extLst>
          </p:cNvPr>
          <p:cNvSpPr/>
          <p:nvPr/>
        </p:nvSpPr>
        <p:spPr>
          <a:xfrm>
            <a:off x="2762979" y="2566838"/>
            <a:ext cx="1039000"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Rounded Corners 84">
            <a:extLst>
              <a:ext uri="{FF2B5EF4-FFF2-40B4-BE49-F238E27FC236}">
                <a16:creationId xmlns:a16="http://schemas.microsoft.com/office/drawing/2014/main" id="{1854D48D-077A-43E8-8E17-1C6221A9DA41}"/>
              </a:ext>
            </a:extLst>
          </p:cNvPr>
          <p:cNvSpPr/>
          <p:nvPr/>
        </p:nvSpPr>
        <p:spPr>
          <a:xfrm>
            <a:off x="1626944" y="3812592"/>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Speech Bubble: Rectangle with Corners Rounded 85">
            <a:extLst>
              <a:ext uri="{FF2B5EF4-FFF2-40B4-BE49-F238E27FC236}">
                <a16:creationId xmlns:a16="http://schemas.microsoft.com/office/drawing/2014/main" id="{F75657C3-C93B-4E37-A86F-E9BF339920F8}"/>
              </a:ext>
            </a:extLst>
          </p:cNvPr>
          <p:cNvSpPr/>
          <p:nvPr/>
        </p:nvSpPr>
        <p:spPr>
          <a:xfrm>
            <a:off x="1860099" y="3893195"/>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endParaRPr>
          </a:p>
        </p:txBody>
      </p:sp>
      <p:sp>
        <p:nvSpPr>
          <p:cNvPr id="87" name="Rectangle 86">
            <a:extLst>
              <a:ext uri="{FF2B5EF4-FFF2-40B4-BE49-F238E27FC236}">
                <a16:creationId xmlns:a16="http://schemas.microsoft.com/office/drawing/2014/main" id="{79747E6D-0417-4B0E-8B41-45DC054A4983}"/>
              </a:ext>
            </a:extLst>
          </p:cNvPr>
          <p:cNvSpPr/>
          <p:nvPr/>
        </p:nvSpPr>
        <p:spPr>
          <a:xfrm>
            <a:off x="1982645" y="4007051"/>
            <a:ext cx="2757758" cy="954107"/>
          </a:xfrm>
          <a:prstGeom prst="rect">
            <a:avLst/>
          </a:prstGeom>
        </p:spPr>
        <p:txBody>
          <a:bodyPr wrap="square">
            <a:spAutoFit/>
          </a:bodyPr>
          <a:lstStyle/>
          <a:p>
            <a: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Mon  frère </a:t>
            </a:r>
            <a:b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chante mal. </a:t>
            </a:r>
            <a: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sym typeface="Wingdings" panose="05000000000000000000" pitchFamily="2" charset="2"/>
              </a:rPr>
              <a:t></a:t>
            </a:r>
            <a:endParaRPr lang="en-GB" sz="2800" dirty="0"/>
          </a:p>
        </p:txBody>
      </p:sp>
      <p:sp>
        <p:nvSpPr>
          <p:cNvPr id="88" name="Rectangle: Rounded Corners 87">
            <a:extLst>
              <a:ext uri="{FF2B5EF4-FFF2-40B4-BE49-F238E27FC236}">
                <a16:creationId xmlns:a16="http://schemas.microsoft.com/office/drawing/2014/main" id="{74717F2D-10DD-43A7-854D-CCB45A497F74}"/>
              </a:ext>
            </a:extLst>
          </p:cNvPr>
          <p:cNvSpPr/>
          <p:nvPr/>
        </p:nvSpPr>
        <p:spPr>
          <a:xfrm>
            <a:off x="2910777" y="405815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9" name="Rectangle: Rounded Corners 88">
            <a:extLst>
              <a:ext uri="{FF2B5EF4-FFF2-40B4-BE49-F238E27FC236}">
                <a16:creationId xmlns:a16="http://schemas.microsoft.com/office/drawing/2014/main" id="{37A68F2D-2450-4E5D-AE60-1772865276CA}"/>
              </a:ext>
            </a:extLst>
          </p:cNvPr>
          <p:cNvSpPr/>
          <p:nvPr/>
        </p:nvSpPr>
        <p:spPr>
          <a:xfrm>
            <a:off x="1628852" y="528140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Speech Bubble: Rectangle with Corners Rounded 89">
            <a:extLst>
              <a:ext uri="{FF2B5EF4-FFF2-40B4-BE49-F238E27FC236}">
                <a16:creationId xmlns:a16="http://schemas.microsoft.com/office/drawing/2014/main" id="{C19EBCCA-55F2-4593-BC2C-900DB489C2B1}"/>
              </a:ext>
            </a:extLst>
          </p:cNvPr>
          <p:cNvSpPr/>
          <p:nvPr/>
        </p:nvSpPr>
        <p:spPr>
          <a:xfrm>
            <a:off x="1862007" y="536200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endParaRPr>
          </a:p>
        </p:txBody>
      </p:sp>
      <p:sp>
        <p:nvSpPr>
          <p:cNvPr id="91" name="Rectangle 90">
            <a:extLst>
              <a:ext uri="{FF2B5EF4-FFF2-40B4-BE49-F238E27FC236}">
                <a16:creationId xmlns:a16="http://schemas.microsoft.com/office/drawing/2014/main" id="{602EF71A-85D7-4162-892E-FC658F874AD9}"/>
              </a:ext>
            </a:extLst>
          </p:cNvPr>
          <p:cNvSpPr/>
          <p:nvPr/>
        </p:nvSpPr>
        <p:spPr>
          <a:xfrm>
            <a:off x="1989069" y="5455599"/>
            <a:ext cx="2923425" cy="954107"/>
          </a:xfrm>
          <a:prstGeom prst="rect">
            <a:avLst/>
          </a:prstGeom>
        </p:spPr>
        <p:txBody>
          <a:bodyPr wrap="square">
            <a:spAutoFit/>
          </a:bodyPr>
          <a:lstStyle/>
          <a:p>
            <a: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Ma mère </a:t>
            </a:r>
            <a:b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regarde un film.</a:t>
            </a:r>
            <a:endParaRPr lang="en-GB" sz="2800" dirty="0"/>
          </a:p>
        </p:txBody>
      </p:sp>
      <p:sp>
        <p:nvSpPr>
          <p:cNvPr id="92" name="Rectangle: Rounded Corners 91">
            <a:extLst>
              <a:ext uri="{FF2B5EF4-FFF2-40B4-BE49-F238E27FC236}">
                <a16:creationId xmlns:a16="http://schemas.microsoft.com/office/drawing/2014/main" id="{CCFAF531-E048-4258-A0A2-C1AB41ECF41E}"/>
              </a:ext>
            </a:extLst>
          </p:cNvPr>
          <p:cNvSpPr/>
          <p:nvPr/>
        </p:nvSpPr>
        <p:spPr>
          <a:xfrm>
            <a:off x="2728697" y="554823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Custom 66" descr="number 1">
            <a:hlinkClick r:id="" action="ppaction://noaction" highlightClick="1">
              <a:snd r:embed="rId9" name="3_1.wav"/>
            </a:hlinkClick>
            <a:extLst>
              <a:ext uri="{FF2B5EF4-FFF2-40B4-BE49-F238E27FC236}">
                <a16:creationId xmlns:a16="http://schemas.microsoft.com/office/drawing/2014/main" id="{0305F488-D2C9-4EBC-B711-772A540949E5}"/>
              </a:ext>
            </a:extLst>
          </p:cNvPr>
          <p:cNvSpPr/>
          <p:nvPr/>
        </p:nvSpPr>
        <p:spPr>
          <a:xfrm>
            <a:off x="6130704" y="2889000"/>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1</a:t>
            </a:r>
          </a:p>
        </p:txBody>
      </p:sp>
      <p:sp>
        <p:nvSpPr>
          <p:cNvPr id="94" name="Action Button: Custom 66" descr="number 1">
            <a:hlinkClick r:id="" action="ppaction://noaction" highlightClick="1">
              <a:snd r:embed="rId10" name="3_2.wav"/>
            </a:hlinkClick>
            <a:extLst>
              <a:ext uri="{FF2B5EF4-FFF2-40B4-BE49-F238E27FC236}">
                <a16:creationId xmlns:a16="http://schemas.microsoft.com/office/drawing/2014/main" id="{CBC2FDDB-D60E-4F74-B955-E91CF8D35852}"/>
              </a:ext>
            </a:extLst>
          </p:cNvPr>
          <p:cNvSpPr/>
          <p:nvPr/>
        </p:nvSpPr>
        <p:spPr>
          <a:xfrm>
            <a:off x="6130704" y="3803678"/>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2</a:t>
            </a:r>
          </a:p>
        </p:txBody>
      </p:sp>
      <p:sp>
        <p:nvSpPr>
          <p:cNvPr id="95" name="Action Button: Custom 66" descr="number 1">
            <a:hlinkClick r:id="" action="ppaction://noaction" highlightClick="1">
              <a:snd r:embed="rId11" name="3_3.wav"/>
            </a:hlinkClick>
            <a:extLst>
              <a:ext uri="{FF2B5EF4-FFF2-40B4-BE49-F238E27FC236}">
                <a16:creationId xmlns:a16="http://schemas.microsoft.com/office/drawing/2014/main" id="{FF82C11E-A51A-49FC-AA6F-8BA58AE32E37}"/>
              </a:ext>
            </a:extLst>
          </p:cNvPr>
          <p:cNvSpPr/>
          <p:nvPr/>
        </p:nvSpPr>
        <p:spPr>
          <a:xfrm>
            <a:off x="6130704" y="4717061"/>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3</a:t>
            </a:r>
          </a:p>
        </p:txBody>
      </p:sp>
      <p:sp>
        <p:nvSpPr>
          <p:cNvPr id="96" name="Action Button: Custom 66" descr="number 1">
            <a:hlinkClick r:id="" action="ppaction://noaction" highlightClick="1">
              <a:snd r:embed="rId12" name="3_4.wav"/>
            </a:hlinkClick>
            <a:extLst>
              <a:ext uri="{FF2B5EF4-FFF2-40B4-BE49-F238E27FC236}">
                <a16:creationId xmlns:a16="http://schemas.microsoft.com/office/drawing/2014/main" id="{AC59293E-6604-42E2-8AC3-0DF958CE2306}"/>
              </a:ext>
            </a:extLst>
          </p:cNvPr>
          <p:cNvSpPr/>
          <p:nvPr/>
        </p:nvSpPr>
        <p:spPr>
          <a:xfrm>
            <a:off x="6130704" y="5647143"/>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4</a:t>
            </a:r>
          </a:p>
        </p:txBody>
      </p:sp>
      <p:pic>
        <p:nvPicPr>
          <p:cNvPr id="97" name="Picture 96" descr="Shape, arrow&#10;&#10;Description automatically generated">
            <a:extLst>
              <a:ext uri="{FF2B5EF4-FFF2-40B4-BE49-F238E27FC236}">
                <a16:creationId xmlns:a16="http://schemas.microsoft.com/office/drawing/2014/main" id="{BDF19C9C-2BC3-4296-AB05-305B6EAC7840}"/>
              </a:ext>
            </a:extLst>
          </p:cNvPr>
          <p:cNvPicPr>
            <a:picLocks noChangeAspect="1"/>
          </p:cNvPicPr>
          <p:nvPr/>
        </p:nvPicPr>
        <p:blipFill>
          <a:blip r:embed="rId13"/>
          <a:stretch>
            <a:fillRect/>
          </a:stretch>
        </p:blipFill>
        <p:spPr>
          <a:xfrm>
            <a:off x="7638511" y="2874248"/>
            <a:ext cx="462709" cy="428729"/>
          </a:xfrm>
          <a:prstGeom prst="rect">
            <a:avLst/>
          </a:prstGeom>
        </p:spPr>
      </p:pic>
      <p:pic>
        <p:nvPicPr>
          <p:cNvPr id="98" name="Picture 97" descr="Shape, arrow&#10;&#10;Description automatically generated">
            <a:extLst>
              <a:ext uri="{FF2B5EF4-FFF2-40B4-BE49-F238E27FC236}">
                <a16:creationId xmlns:a16="http://schemas.microsoft.com/office/drawing/2014/main" id="{A28D411C-CF80-4CA7-9B2C-6774E3F2C91E}"/>
              </a:ext>
            </a:extLst>
          </p:cNvPr>
          <p:cNvPicPr>
            <a:picLocks noChangeAspect="1"/>
          </p:cNvPicPr>
          <p:nvPr/>
        </p:nvPicPr>
        <p:blipFill>
          <a:blip r:embed="rId13"/>
          <a:stretch>
            <a:fillRect/>
          </a:stretch>
        </p:blipFill>
        <p:spPr>
          <a:xfrm>
            <a:off x="9734241" y="3792686"/>
            <a:ext cx="462709" cy="428729"/>
          </a:xfrm>
          <a:prstGeom prst="rect">
            <a:avLst/>
          </a:prstGeom>
        </p:spPr>
      </p:pic>
      <p:pic>
        <p:nvPicPr>
          <p:cNvPr id="99" name="Picture 98" descr="Shape, arrow&#10;&#10;Description automatically generated">
            <a:extLst>
              <a:ext uri="{FF2B5EF4-FFF2-40B4-BE49-F238E27FC236}">
                <a16:creationId xmlns:a16="http://schemas.microsoft.com/office/drawing/2014/main" id="{001D739D-BFDC-490D-9261-CD0372E34817}"/>
              </a:ext>
            </a:extLst>
          </p:cNvPr>
          <p:cNvPicPr>
            <a:picLocks noChangeAspect="1"/>
          </p:cNvPicPr>
          <p:nvPr/>
        </p:nvPicPr>
        <p:blipFill>
          <a:blip r:embed="rId13"/>
          <a:stretch>
            <a:fillRect/>
          </a:stretch>
        </p:blipFill>
        <p:spPr>
          <a:xfrm>
            <a:off x="9746646" y="4717061"/>
            <a:ext cx="462709" cy="428729"/>
          </a:xfrm>
          <a:prstGeom prst="rect">
            <a:avLst/>
          </a:prstGeom>
        </p:spPr>
      </p:pic>
      <p:pic>
        <p:nvPicPr>
          <p:cNvPr id="100" name="Picture 99" descr="Shape, arrow&#10;&#10;Description automatically generated">
            <a:extLst>
              <a:ext uri="{FF2B5EF4-FFF2-40B4-BE49-F238E27FC236}">
                <a16:creationId xmlns:a16="http://schemas.microsoft.com/office/drawing/2014/main" id="{8F2423CC-774C-47FB-9E95-F3C75F6B276F}"/>
              </a:ext>
            </a:extLst>
          </p:cNvPr>
          <p:cNvPicPr>
            <a:picLocks noChangeAspect="1"/>
          </p:cNvPicPr>
          <p:nvPr/>
        </p:nvPicPr>
        <p:blipFill>
          <a:blip r:embed="rId13"/>
          <a:stretch>
            <a:fillRect/>
          </a:stretch>
        </p:blipFill>
        <p:spPr>
          <a:xfrm>
            <a:off x="7743743" y="5647143"/>
            <a:ext cx="462709" cy="428729"/>
          </a:xfrm>
          <a:prstGeom prst="rect">
            <a:avLst/>
          </a:prstGeom>
        </p:spPr>
      </p:pic>
      <p:sp>
        <p:nvSpPr>
          <p:cNvPr id="14" name="Rectangle 13">
            <a:extLst>
              <a:ext uri="{FF2B5EF4-FFF2-40B4-BE49-F238E27FC236}">
                <a16:creationId xmlns:a16="http://schemas.microsoft.com/office/drawing/2014/main" id="{1988DC70-5419-4B42-AC26-BC3F507CADF0}"/>
              </a:ext>
            </a:extLst>
          </p:cNvPr>
          <p:cNvSpPr/>
          <p:nvPr/>
        </p:nvSpPr>
        <p:spPr>
          <a:xfrm>
            <a:off x="11315774" y="6323366"/>
            <a:ext cx="873957" cy="461665"/>
          </a:xfrm>
          <a:prstGeom prst="rect">
            <a:avLst/>
          </a:prstGeom>
        </p:spPr>
        <p:txBody>
          <a:bodyPr wrap="none">
            <a:spAutoFit/>
          </a:bodyPr>
          <a:lstStyle/>
          <a:p>
            <a:r>
              <a:rPr lang="fr-FR" sz="2400" dirty="0">
                <a:solidFill>
                  <a:srgbClr val="002060"/>
                </a:solidFill>
                <a:latin typeface="Century Gothic" panose="020B0502020202020204" pitchFamily="34" charset="0"/>
              </a:rPr>
              <a:t>[1/2]</a:t>
            </a:r>
            <a:endParaRPr lang="en-GB" sz="2400" dirty="0"/>
          </a:p>
        </p:txBody>
      </p:sp>
    </p:spTree>
    <p:extLst>
      <p:ext uri="{BB962C8B-B14F-4D97-AF65-F5344CB8AC3E}">
        <p14:creationId xmlns:p14="http://schemas.microsoft.com/office/powerpoint/2010/main" val="20550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4" grpId="0" animBg="1"/>
      <p:bldP spid="88" grpId="0" animBg="1"/>
      <p:bldP spid="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83BD4E5E-AFC7-403D-B214-B12AFB567844}"/>
              </a:ext>
            </a:extLst>
          </p:cNvPr>
          <p:cNvPicPr>
            <a:picLocks noChangeAspect="1"/>
          </p:cNvPicPr>
          <p:nvPr/>
        </p:nvPicPr>
        <p:blipFill rotWithShape="1">
          <a:blip r:embed="rId3">
            <a:extLst>
              <a:ext uri="{28A0092B-C50C-407E-A947-70E740481C1C}">
                <a14:useLocalDpi xmlns:a14="http://schemas.microsoft.com/office/drawing/2010/main" val="0"/>
              </a:ext>
            </a:extLst>
          </a:blip>
          <a:srcRect b="48287"/>
          <a:stretch/>
        </p:blipFill>
        <p:spPr>
          <a:xfrm>
            <a:off x="7285493" y="895188"/>
            <a:ext cx="1359017" cy="1147886"/>
          </a:xfrm>
          <a:prstGeom prst="rect">
            <a:avLst/>
          </a:prstGeom>
        </p:spPr>
      </p:pic>
      <p:pic>
        <p:nvPicPr>
          <p:cNvPr id="42" name="Picture 41">
            <a:extLst>
              <a:ext uri="{FF2B5EF4-FFF2-40B4-BE49-F238E27FC236}">
                <a16:creationId xmlns:a16="http://schemas.microsoft.com/office/drawing/2014/main" id="{E9222917-6B44-4372-B1E3-4DEA0787D58B}"/>
              </a:ext>
            </a:extLst>
          </p:cNvPr>
          <p:cNvPicPr>
            <a:picLocks noChangeAspect="1"/>
          </p:cNvPicPr>
          <p:nvPr/>
        </p:nvPicPr>
        <p:blipFill rotWithShape="1">
          <a:blip r:embed="rId4">
            <a:extLst>
              <a:ext uri="{28A0092B-C50C-407E-A947-70E740481C1C}">
                <a14:useLocalDpi xmlns:a14="http://schemas.microsoft.com/office/drawing/2010/main" val="0"/>
              </a:ext>
            </a:extLst>
          </a:blip>
          <a:srcRect l="-1961" t="-597" r="1961" b="59038"/>
          <a:stretch/>
        </p:blipFill>
        <p:spPr>
          <a:xfrm>
            <a:off x="9296973" y="848254"/>
            <a:ext cx="1291541" cy="1197077"/>
          </a:xfrm>
          <a:prstGeom prst="rect">
            <a:avLst/>
          </a:prstGeom>
        </p:spPr>
      </p:pic>
      <p:sp>
        <p:nvSpPr>
          <p:cNvPr id="10" name="Rectangle: Rounded Corners 9">
            <a:extLst>
              <a:ext uri="{FF2B5EF4-FFF2-40B4-BE49-F238E27FC236}">
                <a16:creationId xmlns:a16="http://schemas.microsoft.com/office/drawing/2014/main" id="{25799138-11FD-4009-AF0B-3682CAF8B67A}"/>
              </a:ext>
            </a:extLst>
          </p:cNvPr>
          <p:cNvSpPr/>
          <p:nvPr/>
        </p:nvSpPr>
        <p:spPr>
          <a:xfrm>
            <a:off x="1626944" y="81458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stomShape 6">
            <a:hlinkClick r:id="" action="ppaction://noaction">
              <a:snd r:embed="rId5" name="3_i.wav"/>
            </a:hlinkClick>
          </p:cNvPr>
          <p:cNvSpPr/>
          <p:nvPr/>
        </p:nvSpPr>
        <p:spPr>
          <a:xfrm>
            <a:off x="0" y="-81073"/>
            <a:ext cx="273050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2060"/>
                </a:solidFill>
                <a:effectLst/>
                <a:uLnTx/>
                <a:uFillTx/>
                <a:latin typeface="Century Gothic" panose="020B0502020202020204" pitchFamily="34" charset="0"/>
              </a:rPr>
              <a:t>C’est qui* ? </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7" name="3_iii.wav"/>
            </a:hlinkClick>
            <a:extLst>
              <a:ext uri="{FF2B5EF4-FFF2-40B4-BE49-F238E27FC236}">
                <a16:creationId xmlns:a16="http://schemas.microsoft.com/office/drawing/2014/main" id="{AA2CE978-E84D-4B94-886E-91E9B641821C}"/>
              </a:ext>
            </a:extLst>
          </p:cNvPr>
          <p:cNvSpPr/>
          <p:nvPr/>
        </p:nvSpPr>
        <p:spPr>
          <a:xfrm>
            <a:off x="2602141" y="12009"/>
            <a:ext cx="64052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Jean-Michel écrit des questions à Pierre.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C257DB8-8E66-4DCC-9E1C-751BD259B552}"/>
              </a:ext>
            </a:extLst>
          </p:cNvPr>
          <p:cNvSpPr txBox="1"/>
          <p:nvPr/>
        </p:nvSpPr>
        <p:spPr>
          <a:xfrm>
            <a:off x="9576029" y="123377"/>
            <a:ext cx="1501600" cy="400110"/>
          </a:xfrm>
          <a:prstGeom prst="rect">
            <a:avLst/>
          </a:prstGeom>
          <a:solidFill>
            <a:srgbClr val="C4E59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qui </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who</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sp>
        <p:nvSpPr>
          <p:cNvPr id="66" name="Action Button: Custom 66" descr="number 1">
            <a:hlinkClick r:id="" action="ppaction://noaction" highlightClick="1"/>
            <a:extLst>
              <a:ext uri="{FF2B5EF4-FFF2-40B4-BE49-F238E27FC236}">
                <a16:creationId xmlns:a16="http://schemas.microsoft.com/office/drawing/2014/main" id="{F4C872C6-6F0E-446D-84AB-A18AB10A56EA}"/>
              </a:ext>
            </a:extLst>
          </p:cNvPr>
          <p:cNvSpPr/>
          <p:nvPr/>
        </p:nvSpPr>
        <p:spPr>
          <a:xfrm>
            <a:off x="553483" y="1195833"/>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5</a:t>
            </a:r>
          </a:p>
        </p:txBody>
      </p:sp>
      <p:sp>
        <p:nvSpPr>
          <p:cNvPr id="67" name="Action Button: Custom 69" descr="number 2">
            <a:hlinkClick r:id="" action="ppaction://noaction" highlightClick="1"/>
            <a:extLst>
              <a:ext uri="{FF2B5EF4-FFF2-40B4-BE49-F238E27FC236}">
                <a16:creationId xmlns:a16="http://schemas.microsoft.com/office/drawing/2014/main" id="{C6D519B2-B99C-4EB6-AA82-D28A4ED1A372}"/>
              </a:ext>
            </a:extLst>
          </p:cNvPr>
          <p:cNvSpPr/>
          <p:nvPr/>
        </p:nvSpPr>
        <p:spPr>
          <a:xfrm>
            <a:off x="553483" y="2771802"/>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6</a:t>
            </a:r>
          </a:p>
        </p:txBody>
      </p:sp>
      <p:sp>
        <p:nvSpPr>
          <p:cNvPr id="68" name="Action Button: Custom 72" descr="number 3">
            <a:hlinkClick r:id="" action="ppaction://noaction" highlightClick="1"/>
            <a:extLst>
              <a:ext uri="{FF2B5EF4-FFF2-40B4-BE49-F238E27FC236}">
                <a16:creationId xmlns:a16="http://schemas.microsoft.com/office/drawing/2014/main" id="{5B309800-F623-4B39-A595-90649141EB49}"/>
              </a:ext>
            </a:extLst>
          </p:cNvPr>
          <p:cNvSpPr/>
          <p:nvPr/>
        </p:nvSpPr>
        <p:spPr>
          <a:xfrm>
            <a:off x="553483" y="4243366"/>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7</a:t>
            </a:r>
          </a:p>
        </p:txBody>
      </p:sp>
      <p:sp>
        <p:nvSpPr>
          <p:cNvPr id="69" name="Action Button: Custom 75" descr="number 4">
            <a:hlinkClick r:id="" action="ppaction://noaction" highlightClick="1"/>
            <a:extLst>
              <a:ext uri="{FF2B5EF4-FFF2-40B4-BE49-F238E27FC236}">
                <a16:creationId xmlns:a16="http://schemas.microsoft.com/office/drawing/2014/main" id="{131B648D-55AE-44CB-B392-B57D67DA4487}"/>
              </a:ext>
            </a:extLst>
          </p:cNvPr>
          <p:cNvSpPr/>
          <p:nvPr/>
        </p:nvSpPr>
        <p:spPr>
          <a:xfrm>
            <a:off x="553483" y="5688158"/>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8</a:t>
            </a:r>
          </a:p>
        </p:txBody>
      </p:sp>
      <p:graphicFrame>
        <p:nvGraphicFramePr>
          <p:cNvPr id="63" name="Table 62">
            <a:extLst>
              <a:ext uri="{FF2B5EF4-FFF2-40B4-BE49-F238E27FC236}">
                <a16:creationId xmlns:a16="http://schemas.microsoft.com/office/drawing/2014/main" id="{643ABB71-88DF-4E74-B4AC-75BD9330C13B}"/>
              </a:ext>
            </a:extLst>
          </p:cNvPr>
          <p:cNvGraphicFramePr>
            <a:graphicFrameLocks noGrp="1"/>
          </p:cNvGraphicFramePr>
          <p:nvPr>
            <p:extLst>
              <p:ext uri="{D42A27DB-BD31-4B8C-83A1-F6EECF244321}">
                <p14:modId xmlns:p14="http://schemas.microsoft.com/office/powerpoint/2010/main" val="3191538698"/>
              </p:ext>
            </p:extLst>
          </p:nvPr>
        </p:nvGraphicFramePr>
        <p:xfrm>
          <a:off x="6838279" y="2036478"/>
          <a:ext cx="4015206" cy="4301356"/>
        </p:xfrm>
        <a:graphic>
          <a:graphicData uri="http://schemas.openxmlformats.org/drawingml/2006/table">
            <a:tbl>
              <a:tblPr firstRow="1" bandRow="1"/>
              <a:tblGrid>
                <a:gridCol w="2007603">
                  <a:extLst>
                    <a:ext uri="{9D8B030D-6E8A-4147-A177-3AD203B41FA5}">
                      <a16:colId xmlns:a16="http://schemas.microsoft.com/office/drawing/2014/main" val="2730091144"/>
                    </a:ext>
                  </a:extLst>
                </a:gridCol>
                <a:gridCol w="2007603">
                  <a:extLst>
                    <a:ext uri="{9D8B030D-6E8A-4147-A177-3AD203B41FA5}">
                      <a16:colId xmlns:a16="http://schemas.microsoft.com/office/drawing/2014/main" val="2425537960"/>
                    </a:ext>
                  </a:extLst>
                </a:gridCol>
              </a:tblGrid>
              <a:tr h="64540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père</a:t>
                      </a:r>
                      <a:endParaRPr lang="en-GB" sz="28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sœur</a:t>
                      </a:r>
                      <a:endParaRPr lang="en-GB" sz="28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251695"/>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228117"/>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969120"/>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593383"/>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052491"/>
                  </a:ext>
                </a:extLst>
              </a:tr>
            </a:tbl>
          </a:graphicData>
        </a:graphic>
      </p:graphicFrame>
      <p:sp>
        <p:nvSpPr>
          <p:cNvPr id="8" name="Speech Bubble: Rectangle with Corners Rounded 7">
            <a:extLst>
              <a:ext uri="{FF2B5EF4-FFF2-40B4-BE49-F238E27FC236}">
                <a16:creationId xmlns:a16="http://schemas.microsoft.com/office/drawing/2014/main" id="{9463A4F3-81B7-4426-9D62-5BAE6C920917}"/>
              </a:ext>
            </a:extLst>
          </p:cNvPr>
          <p:cNvSpPr/>
          <p:nvPr/>
        </p:nvSpPr>
        <p:spPr>
          <a:xfrm>
            <a:off x="1860099" y="89518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endParaRPr>
          </a:p>
        </p:txBody>
      </p:sp>
      <p:sp>
        <p:nvSpPr>
          <p:cNvPr id="12" name="Rectangle 11">
            <a:extLst>
              <a:ext uri="{FF2B5EF4-FFF2-40B4-BE49-F238E27FC236}">
                <a16:creationId xmlns:a16="http://schemas.microsoft.com/office/drawing/2014/main" id="{7AFB2EEE-BF1D-4542-A4F0-B6971BB830F3}"/>
              </a:ext>
            </a:extLst>
          </p:cNvPr>
          <p:cNvSpPr/>
          <p:nvPr/>
        </p:nvSpPr>
        <p:spPr>
          <a:xfrm>
            <a:off x="1871536" y="1007550"/>
            <a:ext cx="3158489" cy="954107"/>
          </a:xfrm>
          <a:prstGeom prst="rect">
            <a:avLst/>
          </a:prstGeom>
        </p:spPr>
        <p:txBody>
          <a:bodyPr wrap="square">
            <a:spAutoFit/>
          </a:bodyPr>
          <a:lstStyle/>
          <a:p>
            <a:r>
              <a:rPr lang="de-DE"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Ta  sœur écoute une chanson ?</a:t>
            </a:r>
            <a:endParaRPr lang="en-GB" sz="2800" dirty="0"/>
          </a:p>
        </p:txBody>
      </p:sp>
      <p:sp>
        <p:nvSpPr>
          <p:cNvPr id="70" name="Rectangle: Rounded Corners 69">
            <a:extLst>
              <a:ext uri="{FF2B5EF4-FFF2-40B4-BE49-F238E27FC236}">
                <a16:creationId xmlns:a16="http://schemas.microsoft.com/office/drawing/2014/main" id="{F6C1EFD8-A2BE-41EC-A862-BD5708D55FFB}"/>
              </a:ext>
            </a:extLst>
          </p:cNvPr>
          <p:cNvSpPr/>
          <p:nvPr/>
        </p:nvSpPr>
        <p:spPr>
          <a:xfrm>
            <a:off x="2350556" y="1074676"/>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AAE815CA-2D10-4B51-A24A-8D6C3443E3F2}"/>
              </a:ext>
            </a:extLst>
          </p:cNvPr>
          <p:cNvSpPr/>
          <p:nvPr/>
        </p:nvSpPr>
        <p:spPr>
          <a:xfrm>
            <a:off x="1626944" y="2341028"/>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Speech Bubble: Rectangle with Corners Rounded 81">
            <a:extLst>
              <a:ext uri="{FF2B5EF4-FFF2-40B4-BE49-F238E27FC236}">
                <a16:creationId xmlns:a16="http://schemas.microsoft.com/office/drawing/2014/main" id="{0359F03D-B67F-4952-943F-07DD9051CF5B}"/>
              </a:ext>
            </a:extLst>
          </p:cNvPr>
          <p:cNvSpPr/>
          <p:nvPr/>
        </p:nvSpPr>
        <p:spPr>
          <a:xfrm>
            <a:off x="1860099" y="2421631"/>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endParaRPr>
          </a:p>
        </p:txBody>
      </p:sp>
      <p:sp>
        <p:nvSpPr>
          <p:cNvPr id="83" name="Rectangle 82">
            <a:extLst>
              <a:ext uri="{FF2B5EF4-FFF2-40B4-BE49-F238E27FC236}">
                <a16:creationId xmlns:a16="http://schemas.microsoft.com/office/drawing/2014/main" id="{187451DA-C01F-4329-9FBE-C57E1F3AA9D8}"/>
              </a:ext>
            </a:extLst>
          </p:cNvPr>
          <p:cNvSpPr/>
          <p:nvPr/>
        </p:nvSpPr>
        <p:spPr>
          <a:xfrm>
            <a:off x="1918908" y="2361186"/>
            <a:ext cx="3075466" cy="1292662"/>
          </a:xfrm>
          <a:prstGeom prst="rect">
            <a:avLst/>
          </a:prstGeom>
        </p:spPr>
        <p:txBody>
          <a:bodyPr wrap="square">
            <a:spAutoFit/>
          </a:bodyPr>
          <a:lstStyle/>
          <a:p>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Ton  père  passe le weekend à la maison ?</a:t>
            </a:r>
            <a:endParaRPr lang="en-GB" sz="2600" dirty="0"/>
          </a:p>
        </p:txBody>
      </p:sp>
      <p:sp>
        <p:nvSpPr>
          <p:cNvPr id="84" name="Rectangle: Rounded Corners 83">
            <a:extLst>
              <a:ext uri="{FF2B5EF4-FFF2-40B4-BE49-F238E27FC236}">
                <a16:creationId xmlns:a16="http://schemas.microsoft.com/office/drawing/2014/main" id="{5E67F12B-F948-4937-8EE9-83F5083AF174}"/>
              </a:ext>
            </a:extLst>
          </p:cNvPr>
          <p:cNvSpPr/>
          <p:nvPr/>
        </p:nvSpPr>
        <p:spPr>
          <a:xfrm>
            <a:off x="2602141" y="2449510"/>
            <a:ext cx="1039000"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Rounded Corners 84">
            <a:extLst>
              <a:ext uri="{FF2B5EF4-FFF2-40B4-BE49-F238E27FC236}">
                <a16:creationId xmlns:a16="http://schemas.microsoft.com/office/drawing/2014/main" id="{1854D48D-077A-43E8-8E17-1C6221A9DA41}"/>
              </a:ext>
            </a:extLst>
          </p:cNvPr>
          <p:cNvSpPr/>
          <p:nvPr/>
        </p:nvSpPr>
        <p:spPr>
          <a:xfrm>
            <a:off x="1626944" y="3812592"/>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Speech Bubble: Rectangle with Corners Rounded 85">
            <a:extLst>
              <a:ext uri="{FF2B5EF4-FFF2-40B4-BE49-F238E27FC236}">
                <a16:creationId xmlns:a16="http://schemas.microsoft.com/office/drawing/2014/main" id="{F75657C3-C93B-4E37-A86F-E9BF339920F8}"/>
              </a:ext>
            </a:extLst>
          </p:cNvPr>
          <p:cNvSpPr/>
          <p:nvPr/>
        </p:nvSpPr>
        <p:spPr>
          <a:xfrm>
            <a:off x="1860099" y="3893195"/>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endParaRPr>
          </a:p>
        </p:txBody>
      </p:sp>
      <p:sp>
        <p:nvSpPr>
          <p:cNvPr id="87" name="Rectangle 86">
            <a:extLst>
              <a:ext uri="{FF2B5EF4-FFF2-40B4-BE49-F238E27FC236}">
                <a16:creationId xmlns:a16="http://schemas.microsoft.com/office/drawing/2014/main" id="{79747E6D-0417-4B0E-8B41-45DC054A4983}"/>
              </a:ext>
            </a:extLst>
          </p:cNvPr>
          <p:cNvSpPr/>
          <p:nvPr/>
        </p:nvSpPr>
        <p:spPr>
          <a:xfrm>
            <a:off x="1868441" y="3833653"/>
            <a:ext cx="3724975" cy="1292662"/>
          </a:xfrm>
          <a:prstGeom prst="rect">
            <a:avLst/>
          </a:prstGeom>
        </p:spPr>
        <p:txBody>
          <a:bodyPr wrap="square">
            <a:spAutoFit/>
          </a:bodyPr>
          <a:lstStyle/>
          <a:p>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Ton  père </a:t>
            </a:r>
            <a:b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prépare </a:t>
            </a:r>
            <a:b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le déjeuner ?</a:t>
            </a:r>
            <a:endParaRPr lang="en-GB" sz="2600" dirty="0"/>
          </a:p>
        </p:txBody>
      </p:sp>
      <p:sp>
        <p:nvSpPr>
          <p:cNvPr id="89" name="Rectangle: Rounded Corners 88">
            <a:extLst>
              <a:ext uri="{FF2B5EF4-FFF2-40B4-BE49-F238E27FC236}">
                <a16:creationId xmlns:a16="http://schemas.microsoft.com/office/drawing/2014/main" id="{37A68F2D-2450-4E5D-AE60-1772865276CA}"/>
              </a:ext>
            </a:extLst>
          </p:cNvPr>
          <p:cNvSpPr/>
          <p:nvPr/>
        </p:nvSpPr>
        <p:spPr>
          <a:xfrm>
            <a:off x="1628852" y="528140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Speech Bubble: Rectangle with Corners Rounded 89">
            <a:extLst>
              <a:ext uri="{FF2B5EF4-FFF2-40B4-BE49-F238E27FC236}">
                <a16:creationId xmlns:a16="http://schemas.microsoft.com/office/drawing/2014/main" id="{C19EBCCA-55F2-4593-BC2C-900DB489C2B1}"/>
              </a:ext>
            </a:extLst>
          </p:cNvPr>
          <p:cNvSpPr/>
          <p:nvPr/>
        </p:nvSpPr>
        <p:spPr>
          <a:xfrm>
            <a:off x="1862007" y="536200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2060"/>
                </a:solidFill>
              </a:ln>
            </a:endParaRPr>
          </a:p>
        </p:txBody>
      </p:sp>
      <p:sp>
        <p:nvSpPr>
          <p:cNvPr id="91" name="Rectangle 90">
            <a:extLst>
              <a:ext uri="{FF2B5EF4-FFF2-40B4-BE49-F238E27FC236}">
                <a16:creationId xmlns:a16="http://schemas.microsoft.com/office/drawing/2014/main" id="{602EF71A-85D7-4162-892E-FC658F874AD9}"/>
              </a:ext>
            </a:extLst>
          </p:cNvPr>
          <p:cNvSpPr/>
          <p:nvPr/>
        </p:nvSpPr>
        <p:spPr>
          <a:xfrm>
            <a:off x="1959751" y="5305217"/>
            <a:ext cx="2923425" cy="1292662"/>
          </a:xfrm>
          <a:prstGeom prst="rect">
            <a:avLst/>
          </a:prstGeom>
        </p:spPr>
        <p:txBody>
          <a:bodyPr wrap="square">
            <a:spAutoFit/>
          </a:bodyPr>
          <a:lstStyle/>
          <a:p>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Ma sœur </a:t>
            </a:r>
            <a:b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mange un sandwich.</a:t>
            </a:r>
            <a:endParaRPr lang="en-GB" sz="2600" dirty="0"/>
          </a:p>
        </p:txBody>
      </p:sp>
      <p:sp>
        <p:nvSpPr>
          <p:cNvPr id="92" name="Rectangle: Rounded Corners 91">
            <a:extLst>
              <a:ext uri="{FF2B5EF4-FFF2-40B4-BE49-F238E27FC236}">
                <a16:creationId xmlns:a16="http://schemas.microsoft.com/office/drawing/2014/main" id="{CCFAF531-E048-4258-A0A2-C1AB41ECF41E}"/>
              </a:ext>
            </a:extLst>
          </p:cNvPr>
          <p:cNvSpPr/>
          <p:nvPr/>
        </p:nvSpPr>
        <p:spPr>
          <a:xfrm>
            <a:off x="2586031" y="391803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Custom 66" descr="number 1">
            <a:hlinkClick r:id="" action="ppaction://noaction" highlightClick="1">
              <a:snd r:embed="rId8" name="3_5.wav"/>
            </a:hlinkClick>
            <a:extLst>
              <a:ext uri="{FF2B5EF4-FFF2-40B4-BE49-F238E27FC236}">
                <a16:creationId xmlns:a16="http://schemas.microsoft.com/office/drawing/2014/main" id="{0305F488-D2C9-4EBC-B711-772A540949E5}"/>
              </a:ext>
            </a:extLst>
          </p:cNvPr>
          <p:cNvSpPr/>
          <p:nvPr/>
        </p:nvSpPr>
        <p:spPr>
          <a:xfrm>
            <a:off x="6130704" y="2889000"/>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5</a:t>
            </a:r>
          </a:p>
        </p:txBody>
      </p:sp>
      <p:sp>
        <p:nvSpPr>
          <p:cNvPr id="94" name="Action Button: Custom 66" descr="number 1">
            <a:hlinkClick r:id="" action="ppaction://noaction" highlightClick="1">
              <a:snd r:embed="rId9" name="3_6.wav"/>
            </a:hlinkClick>
            <a:extLst>
              <a:ext uri="{FF2B5EF4-FFF2-40B4-BE49-F238E27FC236}">
                <a16:creationId xmlns:a16="http://schemas.microsoft.com/office/drawing/2014/main" id="{CBC2FDDB-D60E-4F74-B955-E91CF8D35852}"/>
              </a:ext>
            </a:extLst>
          </p:cNvPr>
          <p:cNvSpPr/>
          <p:nvPr/>
        </p:nvSpPr>
        <p:spPr>
          <a:xfrm>
            <a:off x="6130704" y="3803678"/>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6</a:t>
            </a:r>
          </a:p>
        </p:txBody>
      </p:sp>
      <p:sp>
        <p:nvSpPr>
          <p:cNvPr id="95" name="Action Button: Custom 66" descr="number 1">
            <a:hlinkClick r:id="" action="ppaction://noaction" highlightClick="1">
              <a:snd r:embed="rId10" name="3_7.wav"/>
            </a:hlinkClick>
            <a:extLst>
              <a:ext uri="{FF2B5EF4-FFF2-40B4-BE49-F238E27FC236}">
                <a16:creationId xmlns:a16="http://schemas.microsoft.com/office/drawing/2014/main" id="{FF82C11E-A51A-49FC-AA6F-8BA58AE32E37}"/>
              </a:ext>
            </a:extLst>
          </p:cNvPr>
          <p:cNvSpPr/>
          <p:nvPr/>
        </p:nvSpPr>
        <p:spPr>
          <a:xfrm>
            <a:off x="6130704" y="4717061"/>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7</a:t>
            </a:r>
          </a:p>
        </p:txBody>
      </p:sp>
      <p:sp>
        <p:nvSpPr>
          <p:cNvPr id="96" name="Action Button: Custom 66" descr="number 1">
            <a:hlinkClick r:id="" action="ppaction://noaction" highlightClick="1">
              <a:snd r:embed="rId11" name="3_8.wav"/>
            </a:hlinkClick>
            <a:extLst>
              <a:ext uri="{FF2B5EF4-FFF2-40B4-BE49-F238E27FC236}">
                <a16:creationId xmlns:a16="http://schemas.microsoft.com/office/drawing/2014/main" id="{AC59293E-6604-42E2-8AC3-0DF958CE2306}"/>
              </a:ext>
            </a:extLst>
          </p:cNvPr>
          <p:cNvSpPr/>
          <p:nvPr/>
        </p:nvSpPr>
        <p:spPr>
          <a:xfrm>
            <a:off x="6130704" y="5647143"/>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8</a:t>
            </a:r>
          </a:p>
        </p:txBody>
      </p:sp>
      <p:pic>
        <p:nvPicPr>
          <p:cNvPr id="97" name="Picture 96" descr="Shape, arrow&#10;&#10;Description automatically generated">
            <a:extLst>
              <a:ext uri="{FF2B5EF4-FFF2-40B4-BE49-F238E27FC236}">
                <a16:creationId xmlns:a16="http://schemas.microsoft.com/office/drawing/2014/main" id="{BDF19C9C-2BC3-4296-AB05-305B6EAC7840}"/>
              </a:ext>
            </a:extLst>
          </p:cNvPr>
          <p:cNvPicPr>
            <a:picLocks noChangeAspect="1"/>
          </p:cNvPicPr>
          <p:nvPr/>
        </p:nvPicPr>
        <p:blipFill>
          <a:blip r:embed="rId12"/>
          <a:stretch>
            <a:fillRect/>
          </a:stretch>
        </p:blipFill>
        <p:spPr>
          <a:xfrm>
            <a:off x="9711390" y="2862113"/>
            <a:ext cx="462709" cy="428729"/>
          </a:xfrm>
          <a:prstGeom prst="rect">
            <a:avLst/>
          </a:prstGeom>
        </p:spPr>
      </p:pic>
      <p:pic>
        <p:nvPicPr>
          <p:cNvPr id="98" name="Picture 97" descr="Shape, arrow&#10;&#10;Description automatically generated">
            <a:extLst>
              <a:ext uri="{FF2B5EF4-FFF2-40B4-BE49-F238E27FC236}">
                <a16:creationId xmlns:a16="http://schemas.microsoft.com/office/drawing/2014/main" id="{A28D411C-CF80-4CA7-9B2C-6774E3F2C91E}"/>
              </a:ext>
            </a:extLst>
          </p:cNvPr>
          <p:cNvPicPr>
            <a:picLocks noChangeAspect="1"/>
          </p:cNvPicPr>
          <p:nvPr/>
        </p:nvPicPr>
        <p:blipFill>
          <a:blip r:embed="rId12"/>
          <a:stretch>
            <a:fillRect/>
          </a:stretch>
        </p:blipFill>
        <p:spPr>
          <a:xfrm>
            <a:off x="7741453" y="3830636"/>
            <a:ext cx="462709" cy="428729"/>
          </a:xfrm>
          <a:prstGeom prst="rect">
            <a:avLst/>
          </a:prstGeom>
        </p:spPr>
      </p:pic>
      <p:pic>
        <p:nvPicPr>
          <p:cNvPr id="99" name="Picture 98" descr="Shape, arrow&#10;&#10;Description automatically generated">
            <a:extLst>
              <a:ext uri="{FF2B5EF4-FFF2-40B4-BE49-F238E27FC236}">
                <a16:creationId xmlns:a16="http://schemas.microsoft.com/office/drawing/2014/main" id="{001D739D-BFDC-490D-9261-CD0372E34817}"/>
              </a:ext>
            </a:extLst>
          </p:cNvPr>
          <p:cNvPicPr>
            <a:picLocks noChangeAspect="1"/>
          </p:cNvPicPr>
          <p:nvPr/>
        </p:nvPicPr>
        <p:blipFill>
          <a:blip r:embed="rId12"/>
          <a:stretch>
            <a:fillRect/>
          </a:stretch>
        </p:blipFill>
        <p:spPr>
          <a:xfrm>
            <a:off x="7754134" y="4783366"/>
            <a:ext cx="462709" cy="428729"/>
          </a:xfrm>
          <a:prstGeom prst="rect">
            <a:avLst/>
          </a:prstGeom>
        </p:spPr>
      </p:pic>
      <p:pic>
        <p:nvPicPr>
          <p:cNvPr id="100" name="Picture 99" descr="Shape, arrow&#10;&#10;Description automatically generated">
            <a:extLst>
              <a:ext uri="{FF2B5EF4-FFF2-40B4-BE49-F238E27FC236}">
                <a16:creationId xmlns:a16="http://schemas.microsoft.com/office/drawing/2014/main" id="{8F2423CC-774C-47FB-9E95-F3C75F6B276F}"/>
              </a:ext>
            </a:extLst>
          </p:cNvPr>
          <p:cNvPicPr>
            <a:picLocks noChangeAspect="1"/>
          </p:cNvPicPr>
          <p:nvPr/>
        </p:nvPicPr>
        <p:blipFill>
          <a:blip r:embed="rId12"/>
          <a:stretch>
            <a:fillRect/>
          </a:stretch>
        </p:blipFill>
        <p:spPr>
          <a:xfrm>
            <a:off x="9772187" y="5647143"/>
            <a:ext cx="462709" cy="428729"/>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D5EB600B-CA8C-4E54-8E74-570CD0DD8D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027" y="581474"/>
            <a:ext cx="781487" cy="614338"/>
          </a:xfrm>
          <a:prstGeom prst="rect">
            <a:avLst/>
          </a:prstGeom>
        </p:spPr>
      </p:pic>
      <p:sp>
        <p:nvSpPr>
          <p:cNvPr id="41" name="Rectangle: Rounded Corners 40">
            <a:extLst>
              <a:ext uri="{FF2B5EF4-FFF2-40B4-BE49-F238E27FC236}">
                <a16:creationId xmlns:a16="http://schemas.microsoft.com/office/drawing/2014/main" id="{CECEF751-952B-47E2-95A2-36E60838373D}"/>
              </a:ext>
            </a:extLst>
          </p:cNvPr>
          <p:cNvSpPr/>
          <p:nvPr/>
        </p:nvSpPr>
        <p:spPr>
          <a:xfrm>
            <a:off x="2603868" y="540548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547AC90E-FCF3-451B-B789-A0CBBC9D8690}"/>
              </a:ext>
            </a:extLst>
          </p:cNvPr>
          <p:cNvSpPr/>
          <p:nvPr/>
        </p:nvSpPr>
        <p:spPr>
          <a:xfrm>
            <a:off x="11315774" y="6323366"/>
            <a:ext cx="873957" cy="461665"/>
          </a:xfrm>
          <a:prstGeom prst="rect">
            <a:avLst/>
          </a:prstGeom>
        </p:spPr>
        <p:txBody>
          <a:bodyPr wrap="none">
            <a:spAutoFit/>
          </a:bodyPr>
          <a:lstStyle/>
          <a:p>
            <a:r>
              <a:rPr lang="fr-FR" sz="2400" dirty="0">
                <a:solidFill>
                  <a:srgbClr val="002060"/>
                </a:solidFill>
                <a:latin typeface="Century Gothic" panose="020B0502020202020204" pitchFamily="34" charset="0"/>
              </a:rPr>
              <a:t>[2/2]</a:t>
            </a:r>
            <a:endParaRPr lang="en-GB" sz="2400" dirty="0"/>
          </a:p>
        </p:txBody>
      </p:sp>
    </p:spTree>
    <p:extLst>
      <p:ext uri="{BB962C8B-B14F-4D97-AF65-F5344CB8AC3E}">
        <p14:creationId xmlns:p14="http://schemas.microsoft.com/office/powerpoint/2010/main" val="234206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4" grpId="0" animBg="1"/>
      <p:bldP spid="92"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19" y="1710237"/>
            <a:ext cx="312884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297332" y="18331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fr</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è</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889862" y="167845"/>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A12A17C2-6910-48B2-B645-8F05460E0897}"/>
              </a:ext>
            </a:extLst>
          </p:cNvPr>
          <p:cNvSpPr txBox="1"/>
          <p:nvPr/>
        </p:nvSpPr>
        <p:spPr>
          <a:xfrm>
            <a:off x="155765" y="525616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6" name="Group 5">
            <a:extLst>
              <a:ext uri="{FF2B5EF4-FFF2-40B4-BE49-F238E27FC236}">
                <a16:creationId xmlns:a16="http://schemas.microsoft.com/office/drawing/2014/main" id="{D334B356-E504-47E5-BC35-B2720CC4AFD4}"/>
              </a:ext>
            </a:extLst>
          </p:cNvPr>
          <p:cNvGrpSpPr/>
          <p:nvPr/>
        </p:nvGrpSpPr>
        <p:grpSpPr>
          <a:xfrm>
            <a:off x="768044" y="3517384"/>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0">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CustomShape 1">
            <a:extLst>
              <a:ext uri="{FF2B5EF4-FFF2-40B4-BE49-F238E27FC236}">
                <a16:creationId xmlns:a16="http://schemas.microsoft.com/office/drawing/2014/main" id="{A0EF3512-F2A7-44A7-88B2-C8E7BA7F5578}"/>
              </a:ext>
            </a:extLst>
          </p:cNvPr>
          <p:cNvSpPr/>
          <p:nvPr/>
        </p:nvSpPr>
        <p:spPr>
          <a:xfrm>
            <a:off x="4842141" y="167845"/>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AC6704D6-FD90-495D-908F-4D9EDCB17C59}"/>
              </a:ext>
            </a:extLst>
          </p:cNvPr>
          <p:cNvSpPr/>
          <p:nvPr/>
        </p:nvSpPr>
        <p:spPr>
          <a:xfrm>
            <a:off x="3896889" y="1710237"/>
            <a:ext cx="3644124"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2">
            <a:extLst>
              <a:ext uri="{FF2B5EF4-FFF2-40B4-BE49-F238E27FC236}">
                <a16:creationId xmlns:a16="http://schemas.microsoft.com/office/drawing/2014/main" id="{3544DBD0-09F9-4B45-9D0A-1FF6EFFC3DBA}"/>
              </a:ext>
            </a:extLst>
          </p:cNvPr>
          <p:cNvSpPr/>
          <p:nvPr/>
        </p:nvSpPr>
        <p:spPr>
          <a:xfrm>
            <a:off x="3615186" y="187935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2" name="Picture 41" descr="Icon&#10;&#10;Description automatically generated">
            <a:extLst>
              <a:ext uri="{FF2B5EF4-FFF2-40B4-BE49-F238E27FC236}">
                <a16:creationId xmlns:a16="http://schemas.microsoft.com/office/drawing/2014/main" id="{5A7DA1C5-4A31-4E90-B985-279E988D62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23423" y="3444982"/>
            <a:ext cx="2493949" cy="2486155"/>
          </a:xfrm>
          <a:prstGeom prst="rect">
            <a:avLst/>
          </a:prstGeom>
        </p:spPr>
      </p:pic>
      <p:sp>
        <p:nvSpPr>
          <p:cNvPr id="45" name="CustomShape 1">
            <a:extLst>
              <a:ext uri="{FF2B5EF4-FFF2-40B4-BE49-F238E27FC236}">
                <a16:creationId xmlns:a16="http://schemas.microsoft.com/office/drawing/2014/main" id="{5C10004E-8BF6-4522-9A0E-6F087D469DCC}"/>
              </a:ext>
            </a:extLst>
          </p:cNvPr>
          <p:cNvSpPr/>
          <p:nvPr/>
        </p:nvSpPr>
        <p:spPr>
          <a:xfrm>
            <a:off x="8077200" y="255976"/>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Rectangle: Rounded Corners 47">
            <a:extLst>
              <a:ext uri="{FF2B5EF4-FFF2-40B4-BE49-F238E27FC236}">
                <a16:creationId xmlns:a16="http://schemas.microsoft.com/office/drawing/2014/main" id="{67C9E4A5-4F5D-43EB-8C8B-9BE81CED02BC}"/>
              </a:ext>
            </a:extLst>
          </p:cNvPr>
          <p:cNvSpPr/>
          <p:nvPr/>
        </p:nvSpPr>
        <p:spPr>
          <a:xfrm>
            <a:off x="7946850" y="1710237"/>
            <a:ext cx="312884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2">
            <a:extLst>
              <a:ext uri="{FF2B5EF4-FFF2-40B4-BE49-F238E27FC236}">
                <a16:creationId xmlns:a16="http://schemas.microsoft.com/office/drawing/2014/main" id="{7FE4BF22-4480-4832-AEFB-6966C1F4BAC9}"/>
              </a:ext>
            </a:extLst>
          </p:cNvPr>
          <p:cNvSpPr/>
          <p:nvPr/>
        </p:nvSpPr>
        <p:spPr>
          <a:xfrm>
            <a:off x="7870555" y="1941270"/>
            <a:ext cx="329118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r>
              <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98B96342-78B1-4EDD-86CA-8DAFC28B48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5715" y="3364760"/>
            <a:ext cx="2371113" cy="2368644"/>
          </a:xfrm>
          <a:prstGeom prst="rect">
            <a:avLst/>
          </a:prstGeom>
        </p:spPr>
      </p:pic>
    </p:spTree>
    <p:extLst>
      <p:ext uri="{BB962C8B-B14F-4D97-AF65-F5344CB8AC3E}">
        <p14:creationId xmlns:p14="http://schemas.microsoft.com/office/powerpoint/2010/main" val="281634210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2_5.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et.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repeter.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repet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e.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cheval.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p:bldP spid="29" grpId="0" animBg="1"/>
      <p:bldP spid="45" grpId="0"/>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9C4CC07-E142-4FF0-B2CD-CD8C45BA27EE}"/>
              </a:ext>
            </a:extLst>
          </p:cNvPr>
          <p:cNvSpPr txBox="1"/>
          <p:nvPr/>
        </p:nvSpPr>
        <p:spPr>
          <a:xfrm>
            <a:off x="1103419" y="2342193"/>
            <a:ext cx="364553"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1</a:t>
            </a:r>
          </a:p>
        </p:txBody>
      </p:sp>
      <p:sp>
        <p:nvSpPr>
          <p:cNvPr id="82" name="TextBox 81">
            <a:extLst>
              <a:ext uri="{FF2B5EF4-FFF2-40B4-BE49-F238E27FC236}">
                <a16:creationId xmlns:a16="http://schemas.microsoft.com/office/drawing/2014/main" id="{2159DE0B-6E03-4DAA-AF6A-D4866E07C939}"/>
              </a:ext>
            </a:extLst>
          </p:cNvPr>
          <p:cNvSpPr txBox="1"/>
          <p:nvPr/>
        </p:nvSpPr>
        <p:spPr>
          <a:xfrm>
            <a:off x="4559141" y="2403099"/>
            <a:ext cx="391038"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2</a:t>
            </a:r>
          </a:p>
        </p:txBody>
      </p:sp>
      <p:sp>
        <p:nvSpPr>
          <p:cNvPr id="83" name="TextBox 82">
            <a:extLst>
              <a:ext uri="{FF2B5EF4-FFF2-40B4-BE49-F238E27FC236}">
                <a16:creationId xmlns:a16="http://schemas.microsoft.com/office/drawing/2014/main" id="{B00569D3-B184-4C95-98F3-4A5AF403A644}"/>
              </a:ext>
            </a:extLst>
          </p:cNvPr>
          <p:cNvSpPr txBox="1"/>
          <p:nvPr/>
        </p:nvSpPr>
        <p:spPr>
          <a:xfrm>
            <a:off x="8251417" y="2371955"/>
            <a:ext cx="391418"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3</a:t>
            </a:r>
          </a:p>
        </p:txBody>
      </p:sp>
      <p:sp>
        <p:nvSpPr>
          <p:cNvPr id="84" name="TextBox 83">
            <a:extLst>
              <a:ext uri="{FF2B5EF4-FFF2-40B4-BE49-F238E27FC236}">
                <a16:creationId xmlns:a16="http://schemas.microsoft.com/office/drawing/2014/main" id="{A84832D1-A943-4B13-906C-AA67FC228980}"/>
              </a:ext>
            </a:extLst>
          </p:cNvPr>
          <p:cNvSpPr txBox="1"/>
          <p:nvPr/>
        </p:nvSpPr>
        <p:spPr>
          <a:xfrm>
            <a:off x="1109208" y="4188211"/>
            <a:ext cx="62285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4</a:t>
            </a:r>
          </a:p>
        </p:txBody>
      </p:sp>
      <p:sp>
        <p:nvSpPr>
          <p:cNvPr id="85" name="TextBox 84">
            <a:extLst>
              <a:ext uri="{FF2B5EF4-FFF2-40B4-BE49-F238E27FC236}">
                <a16:creationId xmlns:a16="http://schemas.microsoft.com/office/drawing/2014/main" id="{F92A601A-82EA-4761-8981-A851A59002A6}"/>
              </a:ext>
            </a:extLst>
          </p:cNvPr>
          <p:cNvSpPr txBox="1"/>
          <p:nvPr/>
        </p:nvSpPr>
        <p:spPr>
          <a:xfrm>
            <a:off x="4578896" y="4270295"/>
            <a:ext cx="62285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5</a:t>
            </a:r>
          </a:p>
        </p:txBody>
      </p:sp>
      <p:sp>
        <p:nvSpPr>
          <p:cNvPr id="86" name="TextBox 85">
            <a:extLst>
              <a:ext uri="{FF2B5EF4-FFF2-40B4-BE49-F238E27FC236}">
                <a16:creationId xmlns:a16="http://schemas.microsoft.com/office/drawing/2014/main" id="{2AA94CE1-A2F1-4E18-ACE3-01313D9960AF}"/>
              </a:ext>
            </a:extLst>
          </p:cNvPr>
          <p:cNvSpPr txBox="1"/>
          <p:nvPr/>
        </p:nvSpPr>
        <p:spPr>
          <a:xfrm>
            <a:off x="8265024" y="4194129"/>
            <a:ext cx="62285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6</a:t>
            </a:r>
          </a:p>
        </p:txBody>
      </p:sp>
      <p:sp>
        <p:nvSpPr>
          <p:cNvPr id="87" name="TextBox 86">
            <a:extLst>
              <a:ext uri="{FF2B5EF4-FFF2-40B4-BE49-F238E27FC236}">
                <a16:creationId xmlns:a16="http://schemas.microsoft.com/office/drawing/2014/main" id="{317FDE14-68E1-4B11-BE90-B25EF2E2CD2F}"/>
              </a:ext>
            </a:extLst>
          </p:cNvPr>
          <p:cNvSpPr txBox="1"/>
          <p:nvPr/>
        </p:nvSpPr>
        <p:spPr>
          <a:xfrm>
            <a:off x="1023089" y="6234268"/>
            <a:ext cx="62285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7</a:t>
            </a:r>
          </a:p>
        </p:txBody>
      </p:sp>
      <p:sp>
        <p:nvSpPr>
          <p:cNvPr id="88" name="TextBox 87">
            <a:extLst>
              <a:ext uri="{FF2B5EF4-FFF2-40B4-BE49-F238E27FC236}">
                <a16:creationId xmlns:a16="http://schemas.microsoft.com/office/drawing/2014/main" id="{FBBC2193-04DA-437E-923D-7EBCF0AC8435}"/>
              </a:ext>
            </a:extLst>
          </p:cNvPr>
          <p:cNvSpPr txBox="1"/>
          <p:nvPr/>
        </p:nvSpPr>
        <p:spPr>
          <a:xfrm>
            <a:off x="4554916" y="6260867"/>
            <a:ext cx="62285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8</a:t>
            </a:r>
          </a:p>
        </p:txBody>
      </p:sp>
      <p:sp>
        <p:nvSpPr>
          <p:cNvPr id="89" name="TextBox 88">
            <a:extLst>
              <a:ext uri="{FF2B5EF4-FFF2-40B4-BE49-F238E27FC236}">
                <a16:creationId xmlns:a16="http://schemas.microsoft.com/office/drawing/2014/main" id="{7ED71F7B-5F3F-4561-902B-708069A2D2B7}"/>
              </a:ext>
            </a:extLst>
          </p:cNvPr>
          <p:cNvSpPr txBox="1"/>
          <p:nvPr/>
        </p:nvSpPr>
        <p:spPr>
          <a:xfrm>
            <a:off x="8435490" y="6202717"/>
            <a:ext cx="62285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9</a:t>
            </a:r>
          </a:p>
        </p:txBody>
      </p:sp>
      <p:pic>
        <p:nvPicPr>
          <p:cNvPr id="54" name="Google Shape;111;p3"/>
          <p:cNvPicPr/>
          <p:nvPr/>
        </p:nvPicPr>
        <p:blipFill>
          <a:blip r:embed="rId3"/>
          <a:stretch/>
        </p:blipFill>
        <p:spPr>
          <a:xfrm>
            <a:off x="11086331" y="1964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hlinkClick r:id="" action="ppaction://noaction">
              <a:snd r:embed="rId4" name="P_i.wav"/>
            </a:hlinkClick>
            <a:extLst>
              <a:ext uri="{FF2B5EF4-FFF2-40B4-BE49-F238E27FC236}">
                <a16:creationId xmlns:a16="http://schemas.microsoft.com/office/drawing/2014/main" id="{58310E4B-DC09-4B25-8254-06B772DEA03F}"/>
              </a:ext>
            </a:extLst>
          </p:cNvPr>
          <p:cNvSpPr txBox="1"/>
          <p:nvPr/>
        </p:nvSpPr>
        <p:spPr>
          <a:xfrm>
            <a:off x="0" y="18997"/>
            <a:ext cx="841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Dans la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classe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d’Adèle</a:t>
            </a:r>
            <a:endPar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6" name="Google Shape;134;p2">
            <a:hlinkClick r:id="" action="ppaction://noaction">
              <a:snd r:embed="rId5" name="P_1.wav"/>
            </a:hlinkClick>
            <a:extLst>
              <a:ext uri="{FF2B5EF4-FFF2-40B4-BE49-F238E27FC236}">
                <a16:creationId xmlns:a16="http://schemas.microsoft.com/office/drawing/2014/main" id="{1E61580D-65D9-4191-A83F-EBAA6A5E9320}"/>
              </a:ext>
            </a:extLst>
          </p:cNvPr>
          <p:cNvPicPr preferRelativeResize="0"/>
          <p:nvPr/>
        </p:nvPicPr>
        <p:blipFill rotWithShape="1">
          <a:blip r:embed="rId6">
            <a:alphaModFix/>
          </a:blip>
          <a:srcRect/>
          <a:stretch/>
        </p:blipFill>
        <p:spPr>
          <a:xfrm>
            <a:off x="1536813" y="2468356"/>
            <a:ext cx="377532" cy="369235"/>
          </a:xfrm>
          <a:prstGeom prst="rect">
            <a:avLst/>
          </a:prstGeom>
          <a:noFill/>
          <a:ln>
            <a:noFill/>
          </a:ln>
          <a:effectLst>
            <a:outerShdw blurRad="50800" dist="38100" dir="5400000" algn="t" rotWithShape="0">
              <a:prstClr val="black">
                <a:alpha val="40000"/>
              </a:prstClr>
            </a:outerShdw>
          </a:effectLst>
        </p:spPr>
      </p:pic>
      <p:pic>
        <p:nvPicPr>
          <p:cNvPr id="17" name="Google Shape;134;p2">
            <a:hlinkClick r:id="" action="ppaction://noaction">
              <a:snd r:embed="rId7" name="P_4.wav"/>
            </a:hlinkClick>
            <a:extLst>
              <a:ext uri="{FF2B5EF4-FFF2-40B4-BE49-F238E27FC236}">
                <a16:creationId xmlns:a16="http://schemas.microsoft.com/office/drawing/2014/main" id="{CE349B33-5D6F-4833-86C3-62F44CB86695}"/>
              </a:ext>
            </a:extLst>
          </p:cNvPr>
          <p:cNvPicPr preferRelativeResize="0"/>
          <p:nvPr/>
        </p:nvPicPr>
        <p:blipFill rotWithShape="1">
          <a:blip r:embed="rId6">
            <a:alphaModFix/>
          </a:blip>
          <a:srcRect/>
          <a:stretch/>
        </p:blipFill>
        <p:spPr>
          <a:xfrm>
            <a:off x="1536813" y="4309224"/>
            <a:ext cx="377532" cy="369235"/>
          </a:xfrm>
          <a:prstGeom prst="rect">
            <a:avLst/>
          </a:prstGeom>
          <a:noFill/>
          <a:ln>
            <a:noFill/>
          </a:ln>
          <a:effectLst>
            <a:outerShdw blurRad="50800" dist="38100" dir="5400000" algn="t" rotWithShape="0">
              <a:prstClr val="black">
                <a:alpha val="40000"/>
              </a:prstClr>
            </a:outerShdw>
          </a:effectLst>
        </p:spPr>
      </p:pic>
      <p:sp>
        <p:nvSpPr>
          <p:cNvPr id="10" name="TextBox 9">
            <a:hlinkClick r:id="" action="ppaction://noaction">
              <a:snd r:embed="rId8" name="P_ii.wav"/>
            </a:hlinkClick>
            <a:extLst>
              <a:ext uri="{FF2B5EF4-FFF2-40B4-BE49-F238E27FC236}">
                <a16:creationId xmlns:a16="http://schemas.microsoft.com/office/drawing/2014/main" id="{A5471EBE-C813-44CC-BC9A-5826E6470792}"/>
              </a:ext>
            </a:extLst>
          </p:cNvPr>
          <p:cNvSpPr txBox="1"/>
          <p:nvPr/>
        </p:nvSpPr>
        <p:spPr>
          <a:xfrm>
            <a:off x="88012" y="714595"/>
            <a:ext cx="461010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Écoute</a:t>
            </a:r>
            <a:r>
              <a:rPr lang="en-GB" sz="2400" dirty="0">
                <a:solidFill>
                  <a:srgbClr val="002060"/>
                </a:solidFill>
                <a:latin typeface="Century Gothic" panose="020B0502020202020204" pitchFamily="34" charset="0"/>
              </a:rPr>
              <a:t> et </a:t>
            </a:r>
            <a:r>
              <a:rPr lang="en-GB" sz="2400" dirty="0" err="1">
                <a:solidFill>
                  <a:srgbClr val="002060"/>
                </a:solidFill>
                <a:latin typeface="Century Gothic" panose="020B0502020202020204" pitchFamily="34" charset="0"/>
              </a:rPr>
              <a:t>complète</a:t>
            </a:r>
            <a:r>
              <a:rPr lang="en-GB" sz="2400" dirty="0">
                <a:solidFill>
                  <a:srgbClr val="002060"/>
                </a:solidFill>
                <a:latin typeface="Century Gothic" panose="020B0502020202020204" pitchFamily="34" charset="0"/>
              </a:rPr>
              <a:t> les </a:t>
            </a:r>
            <a:r>
              <a:rPr lang="en-GB" sz="2400" dirty="0" err="1">
                <a:solidFill>
                  <a:srgbClr val="002060"/>
                </a:solidFill>
                <a:latin typeface="Century Gothic" panose="020B0502020202020204" pitchFamily="34" charset="0"/>
              </a:rPr>
              <a:t>noms</a:t>
            </a:r>
            <a:r>
              <a:rPr lang="en-GB" sz="2400" dirty="0">
                <a:solidFill>
                  <a:srgbClr val="002060"/>
                </a:solidFill>
                <a:latin typeface="Century Gothic" panose="020B0502020202020204" pitchFamily="34" charset="0"/>
              </a:rPr>
              <a:t>.</a:t>
            </a:r>
          </a:p>
        </p:txBody>
      </p:sp>
      <p:sp>
        <p:nvSpPr>
          <p:cNvPr id="23" name="TextBox 22">
            <a:hlinkClick r:id="" action="ppaction://noaction">
              <a:snd r:embed="rId9" name="P_iii.wav"/>
            </a:hlinkClick>
            <a:extLst>
              <a:ext uri="{FF2B5EF4-FFF2-40B4-BE49-F238E27FC236}">
                <a16:creationId xmlns:a16="http://schemas.microsoft.com/office/drawing/2014/main" id="{31EC11C9-B8D9-4B02-9A47-53361E374D7D}"/>
              </a:ext>
            </a:extLst>
          </p:cNvPr>
          <p:cNvSpPr txBox="1"/>
          <p:nvPr/>
        </p:nvSpPr>
        <p:spPr>
          <a:xfrm>
            <a:off x="4698111" y="726883"/>
            <a:ext cx="854094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[é], [è], </a:t>
            </a:r>
            <a:r>
              <a:rPr lang="en-GB" sz="2400" dirty="0" err="1">
                <a:solidFill>
                  <a:srgbClr val="002060"/>
                </a:solidFill>
                <a:latin typeface="Century Gothic" panose="020B0502020202020204" pitchFamily="34" charset="0"/>
              </a:rPr>
              <a:t>ou</a:t>
            </a:r>
            <a:r>
              <a:rPr lang="en-GB" sz="2400" dirty="0">
                <a:solidFill>
                  <a:srgbClr val="002060"/>
                </a:solidFill>
                <a:latin typeface="Century Gothic" panose="020B0502020202020204" pitchFamily="34" charset="0"/>
              </a:rPr>
              <a:t> [e] ?</a:t>
            </a:r>
          </a:p>
        </p:txBody>
      </p:sp>
      <p:grpSp>
        <p:nvGrpSpPr>
          <p:cNvPr id="4" name="Group 3">
            <a:extLst>
              <a:ext uri="{FF2B5EF4-FFF2-40B4-BE49-F238E27FC236}">
                <a16:creationId xmlns:a16="http://schemas.microsoft.com/office/drawing/2014/main" id="{2CA29DC5-5CFD-4300-A06F-EC923499193D}"/>
              </a:ext>
            </a:extLst>
          </p:cNvPr>
          <p:cNvGrpSpPr/>
          <p:nvPr/>
        </p:nvGrpSpPr>
        <p:grpSpPr>
          <a:xfrm>
            <a:off x="1986296" y="1234074"/>
            <a:ext cx="1218779" cy="1253614"/>
            <a:chOff x="1986296" y="1234074"/>
            <a:chExt cx="1218779" cy="1253614"/>
          </a:xfrm>
        </p:grpSpPr>
        <p:pic>
          <p:nvPicPr>
            <p:cNvPr id="12" name="Picture 11" descr="A picture containing shape&#10;&#10;Description automatically generated">
              <a:extLst>
                <a:ext uri="{FF2B5EF4-FFF2-40B4-BE49-F238E27FC236}">
                  <a16:creationId xmlns:a16="http://schemas.microsoft.com/office/drawing/2014/main" id="{B92802FA-CB48-4417-BDD5-AF853A06A880}"/>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33" name="Picture 32">
              <a:extLst>
                <a:ext uri="{FF2B5EF4-FFF2-40B4-BE49-F238E27FC236}">
                  <a16:creationId xmlns:a16="http://schemas.microsoft.com/office/drawing/2014/main" id="{B24E8B7B-0035-4343-9152-71A877265090}"/>
                </a:ext>
              </a:extLst>
            </p:cNvPr>
            <p:cNvPicPr>
              <a:picLocks noChangeAspect="1"/>
            </p:cNvPicPr>
            <p:nvPr/>
          </p:nvPicPr>
          <p:blipFill rotWithShape="1">
            <a:blip r:embed="rId11">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sp>
        <p:nvSpPr>
          <p:cNvPr id="34" name="CustomShape 6">
            <a:extLst>
              <a:ext uri="{FF2B5EF4-FFF2-40B4-BE49-F238E27FC236}">
                <a16:creationId xmlns:a16="http://schemas.microsoft.com/office/drawing/2014/main" id="{DFE1C928-8146-4166-8067-EED56D55EDD2}"/>
              </a:ext>
            </a:extLst>
          </p:cNvPr>
          <p:cNvSpPr/>
          <p:nvPr/>
        </p:nvSpPr>
        <p:spPr>
          <a:xfrm>
            <a:off x="1848394" y="2455074"/>
            <a:ext cx="158326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fr-FR" sz="2400" b="1" dirty="0">
                <a:solidFill>
                  <a:srgbClr val="002060"/>
                </a:solidFill>
                <a:latin typeface="Century Gothic" panose="020B0502020202020204" pitchFamily="34" charset="0"/>
              </a:rPr>
              <a:t>A d è l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5" name="Group 4">
            <a:extLst>
              <a:ext uri="{FF2B5EF4-FFF2-40B4-BE49-F238E27FC236}">
                <a16:creationId xmlns:a16="http://schemas.microsoft.com/office/drawing/2014/main" id="{D7D037DA-E7F6-477E-BADD-D53016572710}"/>
              </a:ext>
            </a:extLst>
          </p:cNvPr>
          <p:cNvGrpSpPr/>
          <p:nvPr/>
        </p:nvGrpSpPr>
        <p:grpSpPr>
          <a:xfrm>
            <a:off x="5584372" y="1250985"/>
            <a:ext cx="1096895" cy="1299240"/>
            <a:chOff x="5584372" y="1250985"/>
            <a:chExt cx="1096895" cy="1299240"/>
          </a:xfrm>
        </p:grpSpPr>
        <p:pic>
          <p:nvPicPr>
            <p:cNvPr id="28" name="Imagen 12" descr="Image of a face (Alba)">
              <a:extLst>
                <a:ext uri="{FF2B5EF4-FFF2-40B4-BE49-F238E27FC236}">
                  <a16:creationId xmlns:a16="http://schemas.microsoft.com/office/drawing/2014/main" id="{BB0FEF6B-8A0D-4763-AF4E-A0FA3EBCF66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37" name="Picture 36" descr="A picture containing shape&#10;&#10;Description automatically generated">
              <a:extLst>
                <a:ext uri="{FF2B5EF4-FFF2-40B4-BE49-F238E27FC236}">
                  <a16:creationId xmlns:a16="http://schemas.microsoft.com/office/drawing/2014/main" id="{7D8F7A73-714D-484A-A7D4-3E16F8B48423}"/>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grpSp>
        <p:nvGrpSpPr>
          <p:cNvPr id="6" name="Group 5">
            <a:extLst>
              <a:ext uri="{FF2B5EF4-FFF2-40B4-BE49-F238E27FC236}">
                <a16:creationId xmlns:a16="http://schemas.microsoft.com/office/drawing/2014/main" id="{750B94C2-1CEA-4C7B-96FD-F312375482F2}"/>
              </a:ext>
            </a:extLst>
          </p:cNvPr>
          <p:cNvGrpSpPr/>
          <p:nvPr/>
        </p:nvGrpSpPr>
        <p:grpSpPr>
          <a:xfrm>
            <a:off x="9140912" y="1197972"/>
            <a:ext cx="1096895" cy="1247115"/>
            <a:chOff x="9140912" y="1197972"/>
            <a:chExt cx="1096895" cy="1247115"/>
          </a:xfrm>
        </p:grpSpPr>
        <p:pic>
          <p:nvPicPr>
            <p:cNvPr id="26" name="Picture 6" descr="Image of a face (Pablo)">
              <a:extLst>
                <a:ext uri="{FF2B5EF4-FFF2-40B4-BE49-F238E27FC236}">
                  <a16:creationId xmlns:a16="http://schemas.microsoft.com/office/drawing/2014/main" id="{6144E3D5-9A53-4753-8843-DD819666B1C5}"/>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A747B7FF-6FD0-4F0D-9446-BC47B371F49B}"/>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grpSp>
        <p:nvGrpSpPr>
          <p:cNvPr id="7" name="Group 6">
            <a:extLst>
              <a:ext uri="{FF2B5EF4-FFF2-40B4-BE49-F238E27FC236}">
                <a16:creationId xmlns:a16="http://schemas.microsoft.com/office/drawing/2014/main" id="{561A8E45-06E3-4643-8648-7F521AC74E77}"/>
              </a:ext>
            </a:extLst>
          </p:cNvPr>
          <p:cNvGrpSpPr/>
          <p:nvPr/>
        </p:nvGrpSpPr>
        <p:grpSpPr>
          <a:xfrm>
            <a:off x="2063720" y="3018661"/>
            <a:ext cx="1096895" cy="1274631"/>
            <a:chOff x="2063720" y="3018661"/>
            <a:chExt cx="1096895" cy="1274631"/>
          </a:xfrm>
        </p:grpSpPr>
        <p:pic>
          <p:nvPicPr>
            <p:cNvPr id="27" name="Picture 9" descr="Image of a face (Quique)">
              <a:extLst>
                <a:ext uri="{FF2B5EF4-FFF2-40B4-BE49-F238E27FC236}">
                  <a16:creationId xmlns:a16="http://schemas.microsoft.com/office/drawing/2014/main" id="{FBB7AED6-E53B-4A74-B0E8-48F4726161C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7308951">
              <a:off x="2291548" y="3019090"/>
              <a:ext cx="708524" cy="707666"/>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D0D81263-81DD-4507-B475-A78A1E25BCD6}"/>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063720" y="3791605"/>
              <a:ext cx="1096895" cy="501687"/>
            </a:xfrm>
            <a:prstGeom prst="rect">
              <a:avLst/>
            </a:prstGeom>
          </p:spPr>
        </p:pic>
      </p:grpSp>
      <p:grpSp>
        <p:nvGrpSpPr>
          <p:cNvPr id="8" name="Group 7">
            <a:extLst>
              <a:ext uri="{FF2B5EF4-FFF2-40B4-BE49-F238E27FC236}">
                <a16:creationId xmlns:a16="http://schemas.microsoft.com/office/drawing/2014/main" id="{B5F8CD93-7C4E-43EC-9D5C-4C3A926CE22C}"/>
              </a:ext>
            </a:extLst>
          </p:cNvPr>
          <p:cNvGrpSpPr/>
          <p:nvPr/>
        </p:nvGrpSpPr>
        <p:grpSpPr>
          <a:xfrm>
            <a:off x="5660447" y="3048710"/>
            <a:ext cx="1096895" cy="1334687"/>
            <a:chOff x="5660447" y="3048710"/>
            <a:chExt cx="1096895" cy="1334687"/>
          </a:xfrm>
        </p:grpSpPr>
        <p:pic>
          <p:nvPicPr>
            <p:cNvPr id="25" name="Picture 8" descr="Image of a face (Paula)">
              <a:extLst>
                <a:ext uri="{FF2B5EF4-FFF2-40B4-BE49-F238E27FC236}">
                  <a16:creationId xmlns:a16="http://schemas.microsoft.com/office/drawing/2014/main" id="{40448CA1-E438-41DB-BC59-381866C1615C}"/>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5844351" y="3048710"/>
              <a:ext cx="698360" cy="790475"/>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16B468D5-7B0F-406C-95C2-43B9ACC1C06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660447" y="3881710"/>
              <a:ext cx="1096895" cy="501687"/>
            </a:xfrm>
            <a:prstGeom prst="rect">
              <a:avLst/>
            </a:prstGeom>
          </p:spPr>
        </p:pic>
      </p:grpSp>
      <p:grpSp>
        <p:nvGrpSpPr>
          <p:cNvPr id="9" name="Group 8">
            <a:extLst>
              <a:ext uri="{FF2B5EF4-FFF2-40B4-BE49-F238E27FC236}">
                <a16:creationId xmlns:a16="http://schemas.microsoft.com/office/drawing/2014/main" id="{BDA6032A-029F-4A29-A7D0-3E765ADA1320}"/>
              </a:ext>
            </a:extLst>
          </p:cNvPr>
          <p:cNvGrpSpPr/>
          <p:nvPr/>
        </p:nvGrpSpPr>
        <p:grpSpPr>
          <a:xfrm>
            <a:off x="9370741" y="2900181"/>
            <a:ext cx="1096895" cy="1388981"/>
            <a:chOff x="9370741" y="2900181"/>
            <a:chExt cx="1096895" cy="1388981"/>
          </a:xfrm>
        </p:grpSpPr>
        <p:pic>
          <p:nvPicPr>
            <p:cNvPr id="29" name="Imagen 84" descr="Image of a face (Adrián)">
              <a:extLst>
                <a:ext uri="{FF2B5EF4-FFF2-40B4-BE49-F238E27FC236}">
                  <a16:creationId xmlns:a16="http://schemas.microsoft.com/office/drawing/2014/main" id="{6EC2669E-FF26-46B8-9A07-6E75B7785762}"/>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474795" y="2900181"/>
              <a:ext cx="806966" cy="917230"/>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EE755088-E62C-4CDA-86A9-97119DD091A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370741" y="3787475"/>
              <a:ext cx="1096895" cy="501687"/>
            </a:xfrm>
            <a:prstGeom prst="rect">
              <a:avLst/>
            </a:prstGeom>
          </p:spPr>
        </p:pic>
      </p:grpSp>
      <p:grpSp>
        <p:nvGrpSpPr>
          <p:cNvPr id="11" name="Group 10">
            <a:extLst>
              <a:ext uri="{FF2B5EF4-FFF2-40B4-BE49-F238E27FC236}">
                <a16:creationId xmlns:a16="http://schemas.microsoft.com/office/drawing/2014/main" id="{BE71224A-D207-46D0-9B14-9E654E71136F}"/>
              </a:ext>
            </a:extLst>
          </p:cNvPr>
          <p:cNvGrpSpPr/>
          <p:nvPr/>
        </p:nvGrpSpPr>
        <p:grpSpPr>
          <a:xfrm>
            <a:off x="2077382" y="4701281"/>
            <a:ext cx="1096895" cy="1570016"/>
            <a:chOff x="2077382" y="4701281"/>
            <a:chExt cx="1096895" cy="1570016"/>
          </a:xfrm>
        </p:grpSpPr>
        <p:pic>
          <p:nvPicPr>
            <p:cNvPr id="30" name="Imagen 88" descr="Image of a face (Irene)">
              <a:extLst>
                <a:ext uri="{FF2B5EF4-FFF2-40B4-BE49-F238E27FC236}">
                  <a16:creationId xmlns:a16="http://schemas.microsoft.com/office/drawing/2014/main" id="{EB97BED5-38E1-402C-9D86-A2BF78773DCA}"/>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t="1" b="-7203"/>
            <a:stretch/>
          </p:blipFill>
          <p:spPr>
            <a:xfrm>
              <a:off x="2077382" y="4701281"/>
              <a:ext cx="973853" cy="1152058"/>
            </a:xfrm>
            <a:prstGeom prst="rect">
              <a:avLst/>
            </a:prstGeom>
          </p:spPr>
        </p:pic>
        <p:pic>
          <p:nvPicPr>
            <p:cNvPr id="42" name="Picture 41" descr="A picture containing shape&#10;&#10;Description automatically generated">
              <a:extLst>
                <a:ext uri="{FF2B5EF4-FFF2-40B4-BE49-F238E27FC236}">
                  <a16:creationId xmlns:a16="http://schemas.microsoft.com/office/drawing/2014/main" id="{73B29E48-1A98-4F48-8228-C7536F48C162}"/>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077382" y="5760182"/>
              <a:ext cx="1096895" cy="511115"/>
            </a:xfrm>
            <a:prstGeom prst="rect">
              <a:avLst/>
            </a:prstGeom>
          </p:spPr>
        </p:pic>
      </p:grpSp>
      <p:grpSp>
        <p:nvGrpSpPr>
          <p:cNvPr id="14" name="Group 13">
            <a:extLst>
              <a:ext uri="{FF2B5EF4-FFF2-40B4-BE49-F238E27FC236}">
                <a16:creationId xmlns:a16="http://schemas.microsoft.com/office/drawing/2014/main" id="{3D72F104-B508-4405-81AC-45D5F93A08B1}"/>
              </a:ext>
            </a:extLst>
          </p:cNvPr>
          <p:cNvGrpSpPr/>
          <p:nvPr/>
        </p:nvGrpSpPr>
        <p:grpSpPr>
          <a:xfrm>
            <a:off x="5718650" y="4921240"/>
            <a:ext cx="1096895" cy="1446552"/>
            <a:chOff x="5718650" y="4921240"/>
            <a:chExt cx="1096895" cy="1446552"/>
          </a:xfrm>
        </p:grpSpPr>
        <p:pic>
          <p:nvPicPr>
            <p:cNvPr id="31" name="Imagen 83" descr="Image of a face (Álvaro)">
              <a:extLst>
                <a:ext uri="{FF2B5EF4-FFF2-40B4-BE49-F238E27FC236}">
                  <a16:creationId xmlns:a16="http://schemas.microsoft.com/office/drawing/2014/main" id="{11972A28-8987-4C94-B347-BA7072B2E592}"/>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828724" y="4921240"/>
              <a:ext cx="867241" cy="952279"/>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0A4A57AB-5EC7-4F9D-8508-2F68E54A575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718650" y="5866105"/>
              <a:ext cx="1096895" cy="501687"/>
            </a:xfrm>
            <a:prstGeom prst="rect">
              <a:avLst/>
            </a:prstGeom>
          </p:spPr>
        </p:pic>
      </p:grpSp>
      <p:grpSp>
        <p:nvGrpSpPr>
          <p:cNvPr id="18" name="Group 17">
            <a:extLst>
              <a:ext uri="{FF2B5EF4-FFF2-40B4-BE49-F238E27FC236}">
                <a16:creationId xmlns:a16="http://schemas.microsoft.com/office/drawing/2014/main" id="{35D60422-72BC-41EC-9E5C-77DEF8AB4B77}"/>
              </a:ext>
            </a:extLst>
          </p:cNvPr>
          <p:cNvGrpSpPr/>
          <p:nvPr/>
        </p:nvGrpSpPr>
        <p:grpSpPr>
          <a:xfrm>
            <a:off x="9394981" y="5032119"/>
            <a:ext cx="1096895" cy="1229750"/>
            <a:chOff x="9394981" y="5032119"/>
            <a:chExt cx="1096895" cy="1229750"/>
          </a:xfrm>
        </p:grpSpPr>
        <p:pic>
          <p:nvPicPr>
            <p:cNvPr id="24" name="Picture 7" descr="Image of a face (Marta)">
              <a:extLst>
                <a:ext uri="{FF2B5EF4-FFF2-40B4-BE49-F238E27FC236}">
                  <a16:creationId xmlns:a16="http://schemas.microsoft.com/office/drawing/2014/main" id="{BAEC025F-D619-48FD-A5A9-452363220B89}"/>
                </a:ext>
              </a:extLst>
            </p:cNvPr>
            <p:cNvPicPr>
              <a:picLocks noChangeAspect="1"/>
            </p:cNvPicPr>
            <p:nvPr/>
          </p:nvPicPr>
          <p:blipFill rotWithShape="1">
            <a:blip r:embed="rId21" cstate="screen">
              <a:extLst>
                <a:ext uri="{BEBA8EAE-BF5A-486C-A8C5-ECC9F3942E4B}">
                  <a14:imgProps xmlns:a14="http://schemas.microsoft.com/office/drawing/2010/main">
                    <a14:imgLayer r:embed="rId22">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9550741" y="5032119"/>
              <a:ext cx="736897" cy="721642"/>
            </a:xfrm>
            <a:prstGeom prst="rect">
              <a:avLst/>
            </a:prstGeom>
          </p:spPr>
        </p:pic>
        <p:pic>
          <p:nvPicPr>
            <p:cNvPr id="49" name="Picture 48" descr="A picture containing shape&#10;&#10;Description automatically generated">
              <a:extLst>
                <a:ext uri="{FF2B5EF4-FFF2-40B4-BE49-F238E27FC236}">
                  <a16:creationId xmlns:a16="http://schemas.microsoft.com/office/drawing/2014/main" id="{04D82E20-6F13-4E8E-A091-8EEE0712FBE3}"/>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394981" y="5760182"/>
              <a:ext cx="1096895" cy="501687"/>
            </a:xfrm>
            <a:prstGeom prst="rect">
              <a:avLst/>
            </a:prstGeom>
          </p:spPr>
        </p:pic>
      </p:grpSp>
      <p:sp>
        <p:nvSpPr>
          <p:cNvPr id="13" name="Rectangle: Rounded Corners 12">
            <a:extLst>
              <a:ext uri="{FF2B5EF4-FFF2-40B4-BE49-F238E27FC236}">
                <a16:creationId xmlns:a16="http://schemas.microsoft.com/office/drawing/2014/main" id="{7683C84B-4DEF-44BD-BA50-E4AF0C420DA7}"/>
              </a:ext>
            </a:extLst>
          </p:cNvPr>
          <p:cNvSpPr/>
          <p:nvPr/>
        </p:nvSpPr>
        <p:spPr>
          <a:xfrm>
            <a:off x="2595685" y="252578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oogle Shape;134;p2">
            <a:hlinkClick r:id="" action="ppaction://noaction">
              <a:snd r:embed="rId23" name="P_3.wav"/>
            </a:hlinkClick>
            <a:extLst>
              <a:ext uri="{FF2B5EF4-FFF2-40B4-BE49-F238E27FC236}">
                <a16:creationId xmlns:a16="http://schemas.microsoft.com/office/drawing/2014/main" id="{5C069B62-6147-4F95-81D1-9DC6904968CD}"/>
              </a:ext>
            </a:extLst>
          </p:cNvPr>
          <p:cNvPicPr preferRelativeResize="0"/>
          <p:nvPr/>
        </p:nvPicPr>
        <p:blipFill rotWithShape="1">
          <a:blip r:embed="rId6">
            <a:alphaModFix/>
          </a:blip>
          <a:srcRect/>
          <a:stretch/>
        </p:blipFill>
        <p:spPr>
          <a:xfrm>
            <a:off x="4962885" y="2550225"/>
            <a:ext cx="377532" cy="369235"/>
          </a:xfrm>
          <a:prstGeom prst="rect">
            <a:avLst/>
          </a:prstGeom>
          <a:noFill/>
          <a:ln>
            <a:noFill/>
          </a:ln>
          <a:effectLst>
            <a:outerShdw blurRad="50800" dist="38100" dir="5400000" algn="t" rotWithShape="0">
              <a:prstClr val="black">
                <a:alpha val="40000"/>
              </a:prstClr>
            </a:outerShdw>
          </a:effectLst>
        </p:spPr>
      </p:pic>
      <p:sp>
        <p:nvSpPr>
          <p:cNvPr id="52" name="CustomShape 6">
            <a:extLst>
              <a:ext uri="{FF2B5EF4-FFF2-40B4-BE49-F238E27FC236}">
                <a16:creationId xmlns:a16="http://schemas.microsoft.com/office/drawing/2014/main" id="{78C8191B-34B5-42EF-AC78-92E87919F5B6}"/>
              </a:ext>
            </a:extLst>
          </p:cNvPr>
          <p:cNvSpPr/>
          <p:nvPr/>
        </p:nvSpPr>
        <p:spPr>
          <a:xfrm>
            <a:off x="5209768" y="2510363"/>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fr-FR" sz="2400" b="1" dirty="0">
                <a:solidFill>
                  <a:srgbClr val="002060"/>
                </a:solidFill>
                <a:latin typeface="Century Gothic" panose="020B0502020202020204" pitchFamily="34" charset="0"/>
              </a:rPr>
              <a:t>O c é a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A8A42E2F-15B2-4862-8C54-CC80887E1F9D}"/>
              </a:ext>
            </a:extLst>
          </p:cNvPr>
          <p:cNvSpPr/>
          <p:nvPr/>
        </p:nvSpPr>
        <p:spPr>
          <a:xfrm>
            <a:off x="6023920" y="2566971"/>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ustomShape 6">
            <a:extLst>
              <a:ext uri="{FF2B5EF4-FFF2-40B4-BE49-F238E27FC236}">
                <a16:creationId xmlns:a16="http://schemas.microsoft.com/office/drawing/2014/main" id="{56DCC8B5-59AB-4458-883F-6C248559FA43}"/>
              </a:ext>
            </a:extLst>
          </p:cNvPr>
          <p:cNvSpPr/>
          <p:nvPr/>
        </p:nvSpPr>
        <p:spPr>
          <a:xfrm>
            <a:off x="8660046" y="2459893"/>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fr-FR" sz="2400" b="1" dirty="0">
                <a:solidFill>
                  <a:srgbClr val="002060"/>
                </a:solidFill>
                <a:latin typeface="Century Gothic" panose="020B0502020202020204" pitchFamily="34" charset="0"/>
              </a:rPr>
              <a:t>R e n é</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7" name="Google Shape;134;p2">
            <a:hlinkClick r:id="" action="ppaction://noaction">
              <a:snd r:embed="rId24" name="P_2.wav"/>
            </a:hlinkClick>
            <a:extLst>
              <a:ext uri="{FF2B5EF4-FFF2-40B4-BE49-F238E27FC236}">
                <a16:creationId xmlns:a16="http://schemas.microsoft.com/office/drawing/2014/main" id="{4CED7AD1-5DCF-42C1-8EBD-E53B6DBDA43F}"/>
              </a:ext>
            </a:extLst>
          </p:cNvPr>
          <p:cNvPicPr preferRelativeResize="0"/>
          <p:nvPr/>
        </p:nvPicPr>
        <p:blipFill rotWithShape="1">
          <a:blip r:embed="rId6">
            <a:alphaModFix/>
          </a:blip>
          <a:srcRect/>
          <a:stretch/>
        </p:blipFill>
        <p:spPr>
          <a:xfrm>
            <a:off x="8678947" y="2499755"/>
            <a:ext cx="377532" cy="369235"/>
          </a:xfrm>
          <a:prstGeom prst="rect">
            <a:avLst/>
          </a:prstGeom>
          <a:noFill/>
          <a:ln>
            <a:noFill/>
          </a:ln>
          <a:effectLst>
            <a:outerShdw blurRad="50800" dist="38100" dir="5400000" algn="t" rotWithShape="0">
              <a:prstClr val="black">
                <a:alpha val="40000"/>
              </a:prstClr>
            </a:outerShdw>
          </a:effectLst>
        </p:spPr>
      </p:pic>
      <p:sp>
        <p:nvSpPr>
          <p:cNvPr id="58" name="Rectangle: Rounded Corners 57">
            <a:extLst>
              <a:ext uri="{FF2B5EF4-FFF2-40B4-BE49-F238E27FC236}">
                <a16:creationId xmlns:a16="http://schemas.microsoft.com/office/drawing/2014/main" id="{CF766667-437C-4B85-8E6F-B9CFD106A7D4}"/>
              </a:ext>
            </a:extLst>
          </p:cNvPr>
          <p:cNvSpPr/>
          <p:nvPr/>
        </p:nvSpPr>
        <p:spPr>
          <a:xfrm>
            <a:off x="9961182" y="2505554"/>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stomShape 6">
            <a:extLst>
              <a:ext uri="{FF2B5EF4-FFF2-40B4-BE49-F238E27FC236}">
                <a16:creationId xmlns:a16="http://schemas.microsoft.com/office/drawing/2014/main" id="{4ADE3ED5-7727-43B9-9E19-81A8B7848A0C}"/>
              </a:ext>
            </a:extLst>
          </p:cNvPr>
          <p:cNvSpPr/>
          <p:nvPr/>
        </p:nvSpPr>
        <p:spPr>
          <a:xfrm>
            <a:off x="1607010" y="4268450"/>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fr-FR" sz="2400" b="1" dirty="0">
                <a:solidFill>
                  <a:srgbClr val="002060"/>
                </a:solidFill>
                <a:latin typeface="Century Gothic" panose="020B0502020202020204" pitchFamily="34" charset="0"/>
              </a:rPr>
              <a:t>F i d è l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Rounded Corners 59">
            <a:extLst>
              <a:ext uri="{FF2B5EF4-FFF2-40B4-BE49-F238E27FC236}">
                <a16:creationId xmlns:a16="http://schemas.microsoft.com/office/drawing/2014/main" id="{C36A8112-1EC4-4553-B440-56200C1D6857}"/>
              </a:ext>
            </a:extLst>
          </p:cNvPr>
          <p:cNvSpPr/>
          <p:nvPr/>
        </p:nvSpPr>
        <p:spPr>
          <a:xfrm>
            <a:off x="2650339" y="4341439"/>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ustomShape 6">
            <a:extLst>
              <a:ext uri="{FF2B5EF4-FFF2-40B4-BE49-F238E27FC236}">
                <a16:creationId xmlns:a16="http://schemas.microsoft.com/office/drawing/2014/main" id="{D8D8FB26-BE55-41F1-97DB-C77290FF9BA4}"/>
              </a:ext>
            </a:extLst>
          </p:cNvPr>
          <p:cNvSpPr/>
          <p:nvPr/>
        </p:nvSpPr>
        <p:spPr>
          <a:xfrm>
            <a:off x="5165683" y="4334802"/>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fr-FR" sz="2400" b="1" dirty="0">
                <a:solidFill>
                  <a:srgbClr val="002060"/>
                </a:solidFill>
                <a:latin typeface="Century Gothic" panose="020B0502020202020204" pitchFamily="34" charset="0"/>
              </a:rPr>
              <a:t>M y l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CustomShape 6">
            <a:extLst>
              <a:ext uri="{FF2B5EF4-FFF2-40B4-BE49-F238E27FC236}">
                <a16:creationId xmlns:a16="http://schemas.microsoft.com/office/drawing/2014/main" id="{1B475AB0-ED9A-4501-80C5-A8AEBB040615}"/>
              </a:ext>
            </a:extLst>
          </p:cNvPr>
          <p:cNvSpPr/>
          <p:nvPr/>
        </p:nvSpPr>
        <p:spPr>
          <a:xfrm>
            <a:off x="8910864" y="4258635"/>
            <a:ext cx="236340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fr-FR" sz="2400" b="1" dirty="0">
                <a:solidFill>
                  <a:srgbClr val="002060"/>
                </a:solidFill>
                <a:latin typeface="Century Gothic" panose="020B0502020202020204" pitchFamily="34" charset="0"/>
              </a:rPr>
              <a:t>S t é p h a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CustomShape 6">
            <a:extLst>
              <a:ext uri="{FF2B5EF4-FFF2-40B4-BE49-F238E27FC236}">
                <a16:creationId xmlns:a16="http://schemas.microsoft.com/office/drawing/2014/main" id="{A28F7925-71FF-4698-A44A-1D47CEFCCA43}"/>
              </a:ext>
            </a:extLst>
          </p:cNvPr>
          <p:cNvSpPr/>
          <p:nvPr/>
        </p:nvSpPr>
        <p:spPr>
          <a:xfrm>
            <a:off x="1548980" y="6298776"/>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fr-FR" sz="2400" b="1" dirty="0">
                <a:solidFill>
                  <a:srgbClr val="002060"/>
                </a:solidFill>
                <a:latin typeface="Century Gothic" panose="020B0502020202020204" pitchFamily="34" charset="0"/>
              </a:rPr>
              <a:t>A g n è 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CustomShape 6">
            <a:extLst>
              <a:ext uri="{FF2B5EF4-FFF2-40B4-BE49-F238E27FC236}">
                <a16:creationId xmlns:a16="http://schemas.microsoft.com/office/drawing/2014/main" id="{8825B525-4255-4E88-A027-06EEB1CCA246}"/>
              </a:ext>
            </a:extLst>
          </p:cNvPr>
          <p:cNvSpPr/>
          <p:nvPr/>
        </p:nvSpPr>
        <p:spPr>
          <a:xfrm>
            <a:off x="5275689" y="6316018"/>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fr-FR" sz="2400" b="1" dirty="0">
                <a:solidFill>
                  <a:srgbClr val="002060"/>
                </a:solidFill>
                <a:latin typeface="Century Gothic" panose="020B0502020202020204" pitchFamily="34" charset="0"/>
              </a:rPr>
              <a:t>F r é d é r i c</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CustomShape 6">
            <a:extLst>
              <a:ext uri="{FF2B5EF4-FFF2-40B4-BE49-F238E27FC236}">
                <a16:creationId xmlns:a16="http://schemas.microsoft.com/office/drawing/2014/main" id="{C47816D5-3069-40E2-969B-FA5802CBDB61}"/>
              </a:ext>
            </a:extLst>
          </p:cNvPr>
          <p:cNvSpPr/>
          <p:nvPr/>
        </p:nvSpPr>
        <p:spPr>
          <a:xfrm>
            <a:off x="9040763" y="6239747"/>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fr-FR" sz="2400" b="1" dirty="0">
                <a:solidFill>
                  <a:srgbClr val="002060"/>
                </a:solidFill>
                <a:latin typeface="Century Gothic" panose="020B0502020202020204" pitchFamily="34" charset="0"/>
              </a:rPr>
              <a:t>H é l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FA2D79CC-F670-4FA3-9951-5ECA94D9D485}"/>
              </a:ext>
            </a:extLst>
          </p:cNvPr>
          <p:cNvSpPr/>
          <p:nvPr/>
        </p:nvSpPr>
        <p:spPr>
          <a:xfrm>
            <a:off x="6184502" y="4435867"/>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38E9890F-5041-4C49-8B21-201CA623FE17}"/>
              </a:ext>
            </a:extLst>
          </p:cNvPr>
          <p:cNvSpPr/>
          <p:nvPr/>
        </p:nvSpPr>
        <p:spPr>
          <a:xfrm>
            <a:off x="9519651" y="433460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B1A2A52B-9021-41EE-812F-10C099294135}"/>
              </a:ext>
            </a:extLst>
          </p:cNvPr>
          <p:cNvSpPr/>
          <p:nvPr/>
        </p:nvSpPr>
        <p:spPr>
          <a:xfrm>
            <a:off x="2767005" y="6346954"/>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4E9908D9-816A-442D-9A85-AD32D2AD9D45}"/>
              </a:ext>
            </a:extLst>
          </p:cNvPr>
          <p:cNvSpPr/>
          <p:nvPr/>
        </p:nvSpPr>
        <p:spPr>
          <a:xfrm>
            <a:off x="5797896" y="6399726"/>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F1939FDD-F8B8-45B2-A8A3-F733A1BDFB94}"/>
              </a:ext>
            </a:extLst>
          </p:cNvPr>
          <p:cNvSpPr/>
          <p:nvPr/>
        </p:nvSpPr>
        <p:spPr>
          <a:xfrm>
            <a:off x="6373952" y="639972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9C9BDECB-FC54-4B39-AAE5-105007B5E9E5}"/>
              </a:ext>
            </a:extLst>
          </p:cNvPr>
          <p:cNvSpPr/>
          <p:nvPr/>
        </p:nvSpPr>
        <p:spPr>
          <a:xfrm>
            <a:off x="9581986" y="631464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96F75C0C-D8AF-426A-91CD-8946C855D5ED}"/>
              </a:ext>
            </a:extLst>
          </p:cNvPr>
          <p:cNvSpPr/>
          <p:nvPr/>
        </p:nvSpPr>
        <p:spPr>
          <a:xfrm>
            <a:off x="9998539" y="631180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oogle Shape;134;p2">
            <a:hlinkClick r:id="" action="ppaction://noaction">
              <a:snd r:embed="rId25" name="P_5.wav"/>
            </a:hlinkClick>
            <a:extLst>
              <a:ext uri="{FF2B5EF4-FFF2-40B4-BE49-F238E27FC236}">
                <a16:creationId xmlns:a16="http://schemas.microsoft.com/office/drawing/2014/main" id="{21659288-C0D3-46A2-B2AA-97C405C48066}"/>
              </a:ext>
            </a:extLst>
          </p:cNvPr>
          <p:cNvPicPr preferRelativeResize="0"/>
          <p:nvPr/>
        </p:nvPicPr>
        <p:blipFill rotWithShape="1">
          <a:blip r:embed="rId6">
            <a:alphaModFix/>
          </a:blip>
          <a:srcRect/>
          <a:stretch/>
        </p:blipFill>
        <p:spPr>
          <a:xfrm>
            <a:off x="4989606" y="4399178"/>
            <a:ext cx="377532" cy="369235"/>
          </a:xfrm>
          <a:prstGeom prst="rect">
            <a:avLst/>
          </a:prstGeom>
          <a:noFill/>
          <a:ln>
            <a:noFill/>
          </a:ln>
          <a:effectLst>
            <a:outerShdw blurRad="50800" dist="38100" dir="5400000" algn="t" rotWithShape="0">
              <a:prstClr val="black">
                <a:alpha val="40000"/>
              </a:prstClr>
            </a:outerShdw>
          </a:effectLst>
        </p:spPr>
      </p:pic>
      <p:pic>
        <p:nvPicPr>
          <p:cNvPr id="78" name="Google Shape;134;p2">
            <a:hlinkClick r:id="" action="ppaction://noaction">
              <a:snd r:embed="rId26" name="P_6.wav"/>
            </a:hlinkClick>
            <a:extLst>
              <a:ext uri="{FF2B5EF4-FFF2-40B4-BE49-F238E27FC236}">
                <a16:creationId xmlns:a16="http://schemas.microsoft.com/office/drawing/2014/main" id="{664A16AD-4A57-4419-815A-5E41810174DE}"/>
              </a:ext>
            </a:extLst>
          </p:cNvPr>
          <p:cNvPicPr preferRelativeResize="0"/>
          <p:nvPr/>
        </p:nvPicPr>
        <p:blipFill rotWithShape="1">
          <a:blip r:embed="rId6">
            <a:alphaModFix/>
          </a:blip>
          <a:srcRect/>
          <a:stretch/>
        </p:blipFill>
        <p:spPr>
          <a:xfrm>
            <a:off x="8643422" y="4315412"/>
            <a:ext cx="377532" cy="369235"/>
          </a:xfrm>
          <a:prstGeom prst="rect">
            <a:avLst/>
          </a:prstGeom>
          <a:noFill/>
          <a:ln>
            <a:noFill/>
          </a:ln>
          <a:effectLst>
            <a:outerShdw blurRad="50800" dist="38100" dir="5400000" algn="t" rotWithShape="0">
              <a:prstClr val="black">
                <a:alpha val="40000"/>
              </a:prstClr>
            </a:outerShdw>
          </a:effectLst>
        </p:spPr>
      </p:pic>
      <p:pic>
        <p:nvPicPr>
          <p:cNvPr id="79" name="Google Shape;134;p2">
            <a:hlinkClick r:id="" action="ppaction://noaction">
              <a:snd r:embed="rId27" name="P_7.wav"/>
            </a:hlinkClick>
            <a:extLst>
              <a:ext uri="{FF2B5EF4-FFF2-40B4-BE49-F238E27FC236}">
                <a16:creationId xmlns:a16="http://schemas.microsoft.com/office/drawing/2014/main" id="{9D98D3FC-5647-4753-A0C2-9FEF5C33B40D}"/>
              </a:ext>
            </a:extLst>
          </p:cNvPr>
          <p:cNvPicPr preferRelativeResize="0"/>
          <p:nvPr/>
        </p:nvPicPr>
        <p:blipFill rotWithShape="1">
          <a:blip r:embed="rId6">
            <a:alphaModFix/>
          </a:blip>
          <a:srcRect/>
          <a:stretch/>
        </p:blipFill>
        <p:spPr>
          <a:xfrm>
            <a:off x="1467972" y="6340883"/>
            <a:ext cx="377532" cy="369235"/>
          </a:xfrm>
          <a:prstGeom prst="rect">
            <a:avLst/>
          </a:prstGeom>
          <a:noFill/>
          <a:ln>
            <a:noFill/>
          </a:ln>
          <a:effectLst>
            <a:outerShdw blurRad="50800" dist="38100" dir="5400000" algn="t" rotWithShape="0">
              <a:prstClr val="black">
                <a:alpha val="40000"/>
              </a:prstClr>
            </a:outerShdw>
          </a:effectLst>
        </p:spPr>
      </p:pic>
      <p:pic>
        <p:nvPicPr>
          <p:cNvPr id="80" name="Google Shape;134;p2">
            <a:hlinkClick r:id="" action="ppaction://noaction">
              <a:snd r:embed="rId28" name="P_8.wav"/>
            </a:hlinkClick>
            <a:extLst>
              <a:ext uri="{FF2B5EF4-FFF2-40B4-BE49-F238E27FC236}">
                <a16:creationId xmlns:a16="http://schemas.microsoft.com/office/drawing/2014/main" id="{3A8CDBC6-44FC-4859-BFF9-4E2469696537}"/>
              </a:ext>
            </a:extLst>
          </p:cNvPr>
          <p:cNvPicPr preferRelativeResize="0"/>
          <p:nvPr/>
        </p:nvPicPr>
        <p:blipFill rotWithShape="1">
          <a:blip r:embed="rId6">
            <a:alphaModFix/>
          </a:blip>
          <a:srcRect/>
          <a:stretch/>
        </p:blipFill>
        <p:spPr>
          <a:xfrm>
            <a:off x="4961445" y="6358125"/>
            <a:ext cx="377532" cy="369235"/>
          </a:xfrm>
          <a:prstGeom prst="rect">
            <a:avLst/>
          </a:prstGeom>
          <a:noFill/>
          <a:ln>
            <a:noFill/>
          </a:ln>
          <a:effectLst>
            <a:outerShdw blurRad="50800" dist="38100" dir="5400000" algn="t" rotWithShape="0">
              <a:prstClr val="black">
                <a:alpha val="40000"/>
              </a:prstClr>
            </a:outerShdw>
          </a:effectLst>
        </p:spPr>
      </p:pic>
      <p:pic>
        <p:nvPicPr>
          <p:cNvPr id="81" name="Google Shape;134;p2">
            <a:hlinkClick r:id="" action="ppaction://noaction">
              <a:snd r:embed="rId29" name="P_9.wav"/>
            </a:hlinkClick>
            <a:extLst>
              <a:ext uri="{FF2B5EF4-FFF2-40B4-BE49-F238E27FC236}">
                <a16:creationId xmlns:a16="http://schemas.microsoft.com/office/drawing/2014/main" id="{86B600DE-5F18-4AE0-B645-D19024B2680F}"/>
              </a:ext>
            </a:extLst>
          </p:cNvPr>
          <p:cNvPicPr preferRelativeResize="0"/>
          <p:nvPr/>
        </p:nvPicPr>
        <p:blipFill rotWithShape="1">
          <a:blip r:embed="rId6">
            <a:alphaModFix/>
          </a:blip>
          <a:srcRect/>
          <a:stretch/>
        </p:blipFill>
        <p:spPr>
          <a:xfrm>
            <a:off x="8819972" y="6309333"/>
            <a:ext cx="377532" cy="369235"/>
          </a:xfrm>
          <a:prstGeom prst="rect">
            <a:avLst/>
          </a:prstGeom>
          <a:noFill/>
          <a:ln>
            <a:noFill/>
          </a:ln>
          <a:effectLst>
            <a:outerShdw blurRad="50800" dist="38100" dir="5400000" algn="t" rotWithShape="0">
              <a:prstClr val="black">
                <a:alpha val="40000"/>
              </a:prstClr>
            </a:outerShdw>
          </a:effectLst>
        </p:spPr>
      </p:pic>
      <p:sp>
        <p:nvSpPr>
          <p:cNvPr id="90" name="Rectangle: Rounded Corners 89">
            <a:extLst>
              <a:ext uri="{FF2B5EF4-FFF2-40B4-BE49-F238E27FC236}">
                <a16:creationId xmlns:a16="http://schemas.microsoft.com/office/drawing/2014/main" id="{D2B23D6E-7C4E-472D-9CAC-5F04B5BD917E}"/>
              </a:ext>
            </a:extLst>
          </p:cNvPr>
          <p:cNvSpPr/>
          <p:nvPr/>
        </p:nvSpPr>
        <p:spPr>
          <a:xfrm>
            <a:off x="9404879" y="2513532"/>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7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0"/>
                                        </p:tgtEl>
                                      </p:cBhvr>
                                    </p:animEffect>
                                    <p:set>
                                      <p:cBhvr>
                                        <p:cTn id="17" dur="1" fill="hold">
                                          <p:stCondLst>
                                            <p:cond delay="499"/>
                                          </p:stCondLst>
                                        </p:cTn>
                                        <p:tgtEl>
                                          <p:spTgt spid="9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8"/>
                                        </p:tgtEl>
                                      </p:cBhvr>
                                    </p:animEffect>
                                    <p:set>
                                      <p:cBhvr>
                                        <p:cTn id="22" dur="1" fill="hold">
                                          <p:stCondLst>
                                            <p:cond delay="499"/>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0"/>
                                        </p:tgtEl>
                                      </p:cBhvr>
                                    </p:animEffect>
                                    <p:set>
                                      <p:cBhvr>
                                        <p:cTn id="27" dur="1" fill="hold">
                                          <p:stCondLst>
                                            <p:cond delay="499"/>
                                          </p:stCondLst>
                                        </p:cTn>
                                        <p:tgtEl>
                                          <p:spTgt spid="6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7"/>
                                        </p:tgtEl>
                                      </p:cBhvr>
                                    </p:animEffect>
                                    <p:set>
                                      <p:cBhvr>
                                        <p:cTn id="32" dur="1" fill="hold">
                                          <p:stCondLst>
                                            <p:cond delay="499"/>
                                          </p:stCondLst>
                                        </p:cTn>
                                        <p:tgtEl>
                                          <p:spTgt spid="6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9"/>
                                        </p:tgtEl>
                                      </p:cBhvr>
                                    </p:animEffect>
                                    <p:set>
                                      <p:cBhvr>
                                        <p:cTn id="37" dur="1" fill="hold">
                                          <p:stCondLst>
                                            <p:cond delay="499"/>
                                          </p:stCondLst>
                                        </p:cTn>
                                        <p:tgtEl>
                                          <p:spTgt spid="6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1"/>
                                        </p:tgtEl>
                                      </p:cBhvr>
                                    </p:animEffect>
                                    <p:set>
                                      <p:cBhvr>
                                        <p:cTn id="42" dur="1" fill="hold">
                                          <p:stCondLst>
                                            <p:cond delay="499"/>
                                          </p:stCondLst>
                                        </p:cTn>
                                        <p:tgtEl>
                                          <p:spTgt spid="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2"/>
                                        </p:tgtEl>
                                      </p:cBhvr>
                                    </p:animEffect>
                                    <p:set>
                                      <p:cBhvr>
                                        <p:cTn id="47" dur="1" fill="hold">
                                          <p:stCondLst>
                                            <p:cond delay="499"/>
                                          </p:stCondLst>
                                        </p:cTn>
                                        <p:tgtEl>
                                          <p:spTgt spid="7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74"/>
                                        </p:tgtEl>
                                      </p:cBhvr>
                                    </p:animEffect>
                                    <p:set>
                                      <p:cBhvr>
                                        <p:cTn id="57" dur="1" fill="hold">
                                          <p:stCondLst>
                                            <p:cond delay="499"/>
                                          </p:stCondLst>
                                        </p:cTn>
                                        <p:tgtEl>
                                          <p:spTgt spid="7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5"/>
                                        </p:tgtEl>
                                      </p:cBhvr>
                                    </p:animEffect>
                                    <p:set>
                                      <p:cBhvr>
                                        <p:cTn id="62"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3" grpId="0" animBg="1"/>
      <p:bldP spid="58" grpId="0" animBg="1"/>
      <p:bldP spid="60" grpId="0" animBg="1"/>
      <p:bldP spid="67" grpId="0" animBg="1"/>
      <p:bldP spid="69" grpId="0" animBg="1"/>
      <p:bldP spid="71" grpId="0" animBg="1"/>
      <p:bldP spid="72" grpId="0" animBg="1"/>
      <p:bldP spid="73" grpId="0" animBg="1"/>
      <p:bldP spid="74" grpId="0" animBg="1"/>
      <p:bldP spid="75" grpId="0" animBg="1"/>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Lis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prononce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hlinkClick r:id="" action="ppaction://noaction">
              <a:snd r:embed="rId5" name="v_1.wav"/>
            </a:hlinkClick>
            <a:extLst>
              <a:ext uri="{FF2B5EF4-FFF2-40B4-BE49-F238E27FC236}">
                <a16:creationId xmlns:a16="http://schemas.microsoft.com/office/drawing/2014/main" id="{B33C2AF3-60EA-4969-9F0C-BB0835651266}"/>
              </a:ext>
            </a:extLst>
          </p:cNvPr>
          <p:cNvSpPr txBox="1"/>
          <p:nvPr/>
        </p:nvSpPr>
        <p:spPr>
          <a:xfrm>
            <a:off x="2830662" y="1859421"/>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passer</a:t>
            </a:r>
          </a:p>
        </p:txBody>
      </p:sp>
      <p:sp>
        <p:nvSpPr>
          <p:cNvPr id="56" name="TextBox 55">
            <a:hlinkClick r:id="" action="ppaction://noaction">
              <a:snd r:embed="rId6" name="v_2.wav"/>
            </a:hlinkClick>
            <a:extLst>
              <a:ext uri="{FF2B5EF4-FFF2-40B4-BE49-F238E27FC236}">
                <a16:creationId xmlns:a16="http://schemas.microsoft.com/office/drawing/2014/main" id="{7FBE3BB5-2033-4254-A883-63C7CD22A9C7}"/>
              </a:ext>
            </a:extLst>
          </p:cNvPr>
          <p:cNvSpPr txBox="1"/>
          <p:nvPr/>
        </p:nvSpPr>
        <p:spPr>
          <a:xfrm>
            <a:off x="6014186" y="1883065"/>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manger</a:t>
            </a:r>
          </a:p>
        </p:txBody>
      </p:sp>
      <p:sp>
        <p:nvSpPr>
          <p:cNvPr id="57" name="TextBox 56">
            <a:hlinkClick r:id="" action="ppaction://noaction">
              <a:snd r:embed="rId7" name="v_3.wav"/>
            </a:hlinkClick>
            <a:extLst>
              <a:ext uri="{FF2B5EF4-FFF2-40B4-BE49-F238E27FC236}">
                <a16:creationId xmlns:a16="http://schemas.microsoft.com/office/drawing/2014/main" id="{46D5F823-AADC-42E6-B6DB-FA5A28EB2890}"/>
              </a:ext>
            </a:extLst>
          </p:cNvPr>
          <p:cNvSpPr txBox="1"/>
          <p:nvPr/>
        </p:nvSpPr>
        <p:spPr>
          <a:xfrm>
            <a:off x="9071541" y="1862674"/>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hlinkClick r:id="" action="ppaction://noaction">
              <a:snd r:embed="rId8" name="v_4.wav"/>
            </a:hlinkClick>
            <a:extLst>
              <a:ext uri="{FF2B5EF4-FFF2-40B4-BE49-F238E27FC236}">
                <a16:creationId xmlns:a16="http://schemas.microsoft.com/office/drawing/2014/main" id="{262300E5-8323-4040-B425-6C88C40D5555}"/>
              </a:ext>
            </a:extLst>
          </p:cNvPr>
          <p:cNvSpPr txBox="1"/>
          <p:nvPr/>
        </p:nvSpPr>
        <p:spPr>
          <a:xfrm>
            <a:off x="3552016" y="4105707"/>
            <a:ext cx="2054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déjeuner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hlinkClick r:id="" action="ppaction://noaction">
              <a:snd r:embed="rId9" name="v_5.wav"/>
            </a:hlinkClick>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weekend</a:t>
            </a:r>
          </a:p>
        </p:txBody>
      </p:sp>
      <p:sp>
        <p:nvSpPr>
          <p:cNvPr id="64" name="TextBox 63">
            <a:hlinkClick r:id="" action="ppaction://noaction">
              <a:snd r:embed="rId10" name="v_6.wav"/>
            </a:hlinkClick>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hlinkClick r:id="" action="ppaction://noaction">
              <a:snd r:embed="rId11" name="v_7.wav"/>
            </a:hlinkClick>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friend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12">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434519" y="5077463"/>
            <a:ext cx="2655516" cy="1646267"/>
            <a:chOff x="1412217" y="4629255"/>
            <a:chExt cx="2655516"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412217" y="581385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friend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13">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grpSp>
        <p:nvGrpSpPr>
          <p:cNvPr id="68" name="Group 67">
            <a:extLst>
              <a:ext uri="{FF2B5EF4-FFF2-40B4-BE49-F238E27FC236}">
                <a16:creationId xmlns:a16="http://schemas.microsoft.com/office/drawing/2014/main" id="{D8D2A55B-591E-4D56-BDDB-522AB0C195F5}"/>
              </a:ext>
            </a:extLst>
          </p:cNvPr>
          <p:cNvGrpSpPr/>
          <p:nvPr/>
        </p:nvGrpSpPr>
        <p:grpSpPr>
          <a:xfrm>
            <a:off x="5803698" y="3212259"/>
            <a:ext cx="2575741" cy="1355978"/>
            <a:chOff x="5781396" y="2764051"/>
            <a:chExt cx="2575741" cy="1355978"/>
          </a:xfrm>
        </p:grpSpPr>
        <p:sp>
          <p:nvSpPr>
            <p:cNvPr id="61" name="TextBox 60">
              <a:extLst>
                <a:ext uri="{FF2B5EF4-FFF2-40B4-BE49-F238E27FC236}">
                  <a16:creationId xmlns:a16="http://schemas.microsoft.com/office/drawing/2014/main" id="{E0897F89-EFC3-4D07-8058-3D90A5F5CE7F}"/>
                </a:ext>
              </a:extLst>
            </p:cNvPr>
            <p:cNvSpPr txBox="1"/>
            <p:nvPr/>
          </p:nvSpPr>
          <p:spPr>
            <a:xfrm>
              <a:off x="5781396" y="3658364"/>
              <a:ext cx="2575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weekend</a:t>
              </a:r>
            </a:p>
          </p:txBody>
        </p:sp>
        <p:grpSp>
          <p:nvGrpSpPr>
            <p:cNvPr id="22" name="Group 21">
              <a:extLst>
                <a:ext uri="{FF2B5EF4-FFF2-40B4-BE49-F238E27FC236}">
                  <a16:creationId xmlns:a16="http://schemas.microsoft.com/office/drawing/2014/main" id="{E44C8325-1060-4B15-8D36-E2077183FA51}"/>
                </a:ext>
              </a:extLst>
            </p:cNvPr>
            <p:cNvGrpSpPr/>
            <p:nvPr/>
          </p:nvGrpSpPr>
          <p:grpSpPr>
            <a:xfrm>
              <a:off x="6295030" y="2764051"/>
              <a:ext cx="1635876" cy="914400"/>
              <a:chOff x="5848714" y="2658730"/>
              <a:chExt cx="1635876" cy="914400"/>
            </a:xfrm>
          </p:grpSpPr>
          <p:pic>
            <p:nvPicPr>
              <p:cNvPr id="20" name="Graphic 19" descr="Flip calendar">
                <a:extLst>
                  <a:ext uri="{FF2B5EF4-FFF2-40B4-BE49-F238E27FC236}">
                    <a16:creationId xmlns:a16="http://schemas.microsoft.com/office/drawing/2014/main" id="{12E00C74-2563-45C1-B921-1BC221DC32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48714" y="2658730"/>
                <a:ext cx="914400" cy="914400"/>
              </a:xfrm>
              <a:prstGeom prst="rect">
                <a:avLst/>
              </a:prstGeom>
            </p:spPr>
          </p:pic>
          <p:pic>
            <p:nvPicPr>
              <p:cNvPr id="71" name="Graphic 70" descr="Flip calendar">
                <a:extLst>
                  <a:ext uri="{FF2B5EF4-FFF2-40B4-BE49-F238E27FC236}">
                    <a16:creationId xmlns:a16="http://schemas.microsoft.com/office/drawing/2014/main" id="{CD02D2AC-38F1-4CEB-B755-43BAB1D9F5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70190" y="2658730"/>
                <a:ext cx="914400" cy="914400"/>
              </a:xfrm>
              <a:prstGeom prst="rect">
                <a:avLst/>
              </a:prstGeom>
            </p:spPr>
          </p:pic>
          <p:sp>
            <p:nvSpPr>
              <p:cNvPr id="72" name="TextBox 71">
                <a:extLst>
                  <a:ext uri="{FF2B5EF4-FFF2-40B4-BE49-F238E27FC236}">
                    <a16:creationId xmlns:a16="http://schemas.microsoft.com/office/drawing/2014/main" id="{5E10E078-425D-496F-9F43-200250C6586E}"/>
                  </a:ext>
                </a:extLst>
              </p:cNvPr>
              <p:cNvSpPr txBox="1"/>
              <p:nvPr/>
            </p:nvSpPr>
            <p:spPr>
              <a:xfrm>
                <a:off x="5979631" y="300286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sa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394E7134-4943-4469-883B-377E98F6BE11}"/>
                  </a:ext>
                </a:extLst>
              </p:cNvPr>
              <p:cNvSpPr txBox="1"/>
              <p:nvPr/>
            </p:nvSpPr>
            <p:spPr>
              <a:xfrm>
                <a:off x="6662408" y="298988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di</a:t>
                </a:r>
              </a:p>
            </p:txBody>
          </p:sp>
          <p:sp>
            <p:nvSpPr>
              <p:cNvPr id="21" name="Rectangle: Rounded Corners 20">
                <a:extLst>
                  <a:ext uri="{FF2B5EF4-FFF2-40B4-BE49-F238E27FC236}">
                    <a16:creationId xmlns:a16="http://schemas.microsoft.com/office/drawing/2014/main" id="{777F30BB-EECB-44C3-8A1D-9EC857E698F9}"/>
                  </a:ext>
                </a:extLst>
              </p:cNvPr>
              <p:cNvSpPr/>
              <p:nvPr/>
            </p:nvSpPr>
            <p:spPr>
              <a:xfrm>
                <a:off x="5940297" y="2768600"/>
                <a:ext cx="1452710" cy="7078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 name="Group 40">
            <a:extLst>
              <a:ext uri="{FF2B5EF4-FFF2-40B4-BE49-F238E27FC236}">
                <a16:creationId xmlns:a16="http://schemas.microsoft.com/office/drawing/2014/main" id="{C389D3BE-38A8-411D-8001-3F19FDC50531}"/>
              </a:ext>
            </a:extLst>
          </p:cNvPr>
          <p:cNvGrpSpPr/>
          <p:nvPr/>
        </p:nvGrpSpPr>
        <p:grpSpPr>
          <a:xfrm>
            <a:off x="1719992" y="2949551"/>
            <a:ext cx="1806357" cy="1617821"/>
            <a:chOff x="1697690" y="2501343"/>
            <a:chExt cx="1806357" cy="1617821"/>
          </a:xfrm>
        </p:grpSpPr>
        <p:sp>
          <p:nvSpPr>
            <p:cNvPr id="59" name="TextBox 58">
              <a:extLst>
                <a:ext uri="{FF2B5EF4-FFF2-40B4-BE49-F238E27FC236}">
                  <a16:creationId xmlns:a16="http://schemas.microsoft.com/office/drawing/2014/main" id="{C045DA34-21ED-4E3A-85CE-DEF231B8D89C}"/>
                </a:ext>
              </a:extLst>
            </p:cNvPr>
            <p:cNvSpPr txBox="1"/>
            <p:nvPr/>
          </p:nvSpPr>
          <p:spPr>
            <a:xfrm>
              <a:off x="1697690" y="3657499"/>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lunch</a:t>
              </a:r>
            </a:p>
          </p:txBody>
        </p:sp>
        <p:pic>
          <p:nvPicPr>
            <p:cNvPr id="24" name="Picture 23" descr="Logo&#10;&#10;Description automatically generated">
              <a:extLst>
                <a:ext uri="{FF2B5EF4-FFF2-40B4-BE49-F238E27FC236}">
                  <a16:creationId xmlns:a16="http://schemas.microsoft.com/office/drawing/2014/main" id="{FE7634A3-F574-484C-BA13-4CF5B997DF59}"/>
                </a:ext>
              </a:extLst>
            </p:cNvPr>
            <p:cNvPicPr>
              <a:picLocks noChangeAspect="1"/>
            </p:cNvPicPr>
            <p:nvPr/>
          </p:nvPicPr>
          <p:blipFill>
            <a:blip r:embed="rId16">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1956073" y="2501343"/>
              <a:ext cx="1444223" cy="1219691"/>
            </a:xfrm>
            <a:prstGeom prst="rect">
              <a:avLst/>
            </a:prstGeom>
          </p:spPr>
        </p:pic>
      </p:grpSp>
      <p:grpSp>
        <p:nvGrpSpPr>
          <p:cNvPr id="29" name="Group 28">
            <a:extLst>
              <a:ext uri="{FF2B5EF4-FFF2-40B4-BE49-F238E27FC236}">
                <a16:creationId xmlns:a16="http://schemas.microsoft.com/office/drawing/2014/main" id="{14A7899D-2714-4210-BE80-48FF979991D1}"/>
              </a:ext>
            </a:extLst>
          </p:cNvPr>
          <p:cNvGrpSpPr/>
          <p:nvPr/>
        </p:nvGrpSpPr>
        <p:grpSpPr>
          <a:xfrm>
            <a:off x="967875" y="1041465"/>
            <a:ext cx="2159147" cy="1698683"/>
            <a:chOff x="945831" y="566064"/>
            <a:chExt cx="2159147" cy="1698683"/>
          </a:xfrm>
        </p:grpSpPr>
        <p:sp>
          <p:nvSpPr>
            <p:cNvPr id="54" name="TextBox 53">
              <a:extLst>
                <a:ext uri="{FF2B5EF4-FFF2-40B4-BE49-F238E27FC236}">
                  <a16:creationId xmlns:a16="http://schemas.microsoft.com/office/drawing/2014/main" id="{47F23C84-0439-409D-B90C-324612E2B135}"/>
                </a:ext>
              </a:extLst>
            </p:cNvPr>
            <p:cNvSpPr txBox="1"/>
            <p:nvPr/>
          </p:nvSpPr>
          <p:spPr>
            <a:xfrm>
              <a:off x="945831" y="1433750"/>
              <a:ext cx="21591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pass, spend (time)</a:t>
              </a:r>
            </a:p>
          </p:txBody>
        </p:sp>
        <p:pic>
          <p:nvPicPr>
            <p:cNvPr id="77" name="Picture 76">
              <a:extLst>
                <a:ext uri="{FF2B5EF4-FFF2-40B4-BE49-F238E27FC236}">
                  <a16:creationId xmlns:a16="http://schemas.microsoft.com/office/drawing/2014/main" id="{293E4197-1BBB-453B-8F9C-75C8877A309D}"/>
                </a:ext>
              </a:extLst>
            </p:cNvPr>
            <p:cNvPicPr>
              <a:picLocks noChangeAspect="1"/>
            </p:cNvPicPr>
            <p:nvPr/>
          </p:nvPicPr>
          <p:blipFill rotWithShape="1">
            <a:blip r:embed="rId17">
              <a:extLst>
                <a:ext uri="{28A0092B-C50C-407E-A947-70E740481C1C}">
                  <a14:useLocalDpi xmlns:a14="http://schemas.microsoft.com/office/drawing/2010/main" val="0"/>
                </a:ext>
              </a:extLst>
            </a:blip>
            <a:srcRect l="13719" t="26235" r="8121"/>
            <a:stretch/>
          </p:blipFill>
          <p:spPr>
            <a:xfrm>
              <a:off x="1188184" y="566064"/>
              <a:ext cx="1740350" cy="925183"/>
            </a:xfrm>
            <a:prstGeom prst="rect">
              <a:avLst/>
            </a:prstGeom>
          </p:spPr>
        </p:pic>
      </p:grpSp>
      <p:grpSp>
        <p:nvGrpSpPr>
          <p:cNvPr id="31" name="Group 30">
            <a:extLst>
              <a:ext uri="{FF2B5EF4-FFF2-40B4-BE49-F238E27FC236}">
                <a16:creationId xmlns:a16="http://schemas.microsoft.com/office/drawing/2014/main" id="{8999B2F4-D0E9-4085-AE04-4F2523C40CD3}"/>
              </a:ext>
            </a:extLst>
          </p:cNvPr>
          <p:cNvGrpSpPr/>
          <p:nvPr/>
        </p:nvGrpSpPr>
        <p:grpSpPr>
          <a:xfrm>
            <a:off x="4595013" y="947024"/>
            <a:ext cx="1826628" cy="1771200"/>
            <a:chOff x="4496074" y="487026"/>
            <a:chExt cx="1826628" cy="1771200"/>
          </a:xfrm>
        </p:grpSpPr>
        <p:sp>
          <p:nvSpPr>
            <p:cNvPr id="55" name="TextBox 54">
              <a:extLst>
                <a:ext uri="{FF2B5EF4-FFF2-40B4-BE49-F238E27FC236}">
                  <a16:creationId xmlns:a16="http://schemas.microsoft.com/office/drawing/2014/main" id="{9BAEE154-7A11-4563-A78A-F6D3F54DDD36}"/>
                </a:ext>
              </a:extLst>
            </p:cNvPr>
            <p:cNvSpPr txBox="1"/>
            <p:nvPr/>
          </p:nvSpPr>
          <p:spPr>
            <a:xfrm>
              <a:off x="4496074" y="1427229"/>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eat, eating</a:t>
              </a:r>
            </a:p>
          </p:txBody>
        </p:sp>
        <p:pic>
          <p:nvPicPr>
            <p:cNvPr id="79" name="Picture 78">
              <a:extLst>
                <a:ext uri="{FF2B5EF4-FFF2-40B4-BE49-F238E27FC236}">
                  <a16:creationId xmlns:a16="http://schemas.microsoft.com/office/drawing/2014/main" id="{5980F210-C2D4-447D-9BD3-EE371506E31F}"/>
                </a:ext>
              </a:extLst>
            </p:cNvPr>
            <p:cNvPicPr>
              <a:picLocks noChangeAspect="1"/>
            </p:cNvPicPr>
            <p:nvPr/>
          </p:nvPicPr>
          <p:blipFill>
            <a:blip r:embed="rId18"/>
            <a:stretch>
              <a:fillRect/>
            </a:stretch>
          </p:blipFill>
          <p:spPr>
            <a:xfrm>
              <a:off x="4960946" y="487026"/>
              <a:ext cx="925183" cy="925183"/>
            </a:xfrm>
            <a:prstGeom prst="rect">
              <a:avLst/>
            </a:prstGeom>
          </p:spPr>
        </p:pic>
      </p:grpSp>
      <p:grpSp>
        <p:nvGrpSpPr>
          <p:cNvPr id="36" name="Group 35">
            <a:extLst>
              <a:ext uri="{FF2B5EF4-FFF2-40B4-BE49-F238E27FC236}">
                <a16:creationId xmlns:a16="http://schemas.microsoft.com/office/drawing/2014/main" id="{56002257-3A0B-4FB1-B41D-95D6FA63BD24}"/>
              </a:ext>
            </a:extLst>
          </p:cNvPr>
          <p:cNvGrpSpPr/>
          <p:nvPr/>
        </p:nvGrpSpPr>
        <p:grpSpPr>
          <a:xfrm>
            <a:off x="7713758" y="745823"/>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here is,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Tree>
    <p:extLst>
      <p:ext uri="{BB962C8B-B14F-4D97-AF65-F5344CB8AC3E}">
        <p14:creationId xmlns:p14="http://schemas.microsoft.com/office/powerpoint/2010/main" val="337719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sym typeface="Arial"/>
              </a:rPr>
              <a:t>C’est</a:t>
            </a:r>
            <a:r>
              <a:rPr lang="en-GB" sz="2800" b="1" spc="-1" dirty="0">
                <a:solidFill>
                  <a:srgbClr val="002060"/>
                </a:solidFill>
                <a:latin typeface="Century gothic"/>
                <a:sym typeface="Arial"/>
              </a:rPr>
              <a:t> quoi </a:t>
            </a:r>
            <a:r>
              <a:rPr lang="en-GB" sz="2800" b="1" spc="-1" dirty="0" err="1">
                <a:solidFill>
                  <a:srgbClr val="002060"/>
                </a:solidFill>
                <a:latin typeface="Century gothic"/>
                <a:sym typeface="Arial"/>
              </a:rPr>
              <a:t>en</a:t>
            </a:r>
            <a:r>
              <a:rPr lang="en-GB" sz="2800" b="1" spc="-1" dirty="0">
                <a:solidFill>
                  <a:srgbClr val="002060"/>
                </a:solidFill>
                <a:latin typeface="Century gothic"/>
                <a:sym typeface="Arial"/>
              </a:rPr>
              <a:t> </a:t>
            </a:r>
            <a:r>
              <a:rPr lang="en-GB" sz="2800" b="1" spc="-1" dirty="0" err="1">
                <a:solidFill>
                  <a:srgbClr val="002060"/>
                </a:solidFill>
                <a:latin typeface="Century gothic"/>
                <a:sym typeface="Arial"/>
              </a:rPr>
              <a:t>anglais</a:t>
            </a:r>
            <a:r>
              <a:rPr lang="en-GB" sz="2800" b="1" spc="-1" dirty="0">
                <a:solidFill>
                  <a:srgbClr val="002060"/>
                </a:solidFill>
                <a:latin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B33C2AF3-60EA-4969-9F0C-BB0835651266}"/>
              </a:ext>
            </a:extLst>
          </p:cNvPr>
          <p:cNvSpPr txBox="1"/>
          <p:nvPr/>
        </p:nvSpPr>
        <p:spPr>
          <a:xfrm>
            <a:off x="2830662" y="1859421"/>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passer</a:t>
            </a:r>
          </a:p>
        </p:txBody>
      </p:sp>
      <p:sp>
        <p:nvSpPr>
          <p:cNvPr id="56" name="TextBox 55">
            <a:extLst>
              <a:ext uri="{FF2B5EF4-FFF2-40B4-BE49-F238E27FC236}">
                <a16:creationId xmlns:a16="http://schemas.microsoft.com/office/drawing/2014/main" id="{7FBE3BB5-2033-4254-A883-63C7CD22A9C7}"/>
              </a:ext>
            </a:extLst>
          </p:cNvPr>
          <p:cNvSpPr txBox="1"/>
          <p:nvPr/>
        </p:nvSpPr>
        <p:spPr>
          <a:xfrm>
            <a:off x="6014186" y="1883065"/>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manger</a:t>
            </a:r>
          </a:p>
        </p:txBody>
      </p:sp>
      <p:sp>
        <p:nvSpPr>
          <p:cNvPr id="57" name="TextBox 56">
            <a:extLst>
              <a:ext uri="{FF2B5EF4-FFF2-40B4-BE49-F238E27FC236}">
                <a16:creationId xmlns:a16="http://schemas.microsoft.com/office/drawing/2014/main" id="{46D5F823-AADC-42E6-B6DB-FA5A28EB2890}"/>
              </a:ext>
            </a:extLst>
          </p:cNvPr>
          <p:cNvSpPr txBox="1"/>
          <p:nvPr/>
        </p:nvSpPr>
        <p:spPr>
          <a:xfrm>
            <a:off x="9071541" y="1862674"/>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262300E5-8323-4040-B425-6C88C40D5555}"/>
              </a:ext>
            </a:extLst>
          </p:cNvPr>
          <p:cNvSpPr txBox="1"/>
          <p:nvPr/>
        </p:nvSpPr>
        <p:spPr>
          <a:xfrm>
            <a:off x="3552016" y="4105707"/>
            <a:ext cx="2054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déjeuner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weekend</a:t>
            </a:r>
          </a:p>
        </p:txBody>
      </p:sp>
      <p:sp>
        <p:nvSpPr>
          <p:cNvPr id="64" name="TextBox 63">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(t_ _) f_ _ _ _ _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12">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223148" y="5077463"/>
            <a:ext cx="2866887" cy="1646267"/>
            <a:chOff x="1200846" y="4629255"/>
            <a:chExt cx="2866887"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200846" y="5813857"/>
              <a:ext cx="2866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(t_ _) f_ _ _ _ _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13">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grpSp>
        <p:nvGrpSpPr>
          <p:cNvPr id="68" name="Group 67">
            <a:extLst>
              <a:ext uri="{FF2B5EF4-FFF2-40B4-BE49-F238E27FC236}">
                <a16:creationId xmlns:a16="http://schemas.microsoft.com/office/drawing/2014/main" id="{D8D2A55B-591E-4D56-BDDB-522AB0C195F5}"/>
              </a:ext>
            </a:extLst>
          </p:cNvPr>
          <p:cNvGrpSpPr/>
          <p:nvPr/>
        </p:nvGrpSpPr>
        <p:grpSpPr>
          <a:xfrm>
            <a:off x="5803698" y="3212259"/>
            <a:ext cx="2575741" cy="1355978"/>
            <a:chOff x="5781396" y="2764051"/>
            <a:chExt cx="2575741" cy="1355978"/>
          </a:xfrm>
        </p:grpSpPr>
        <p:sp>
          <p:nvSpPr>
            <p:cNvPr id="61" name="TextBox 60">
              <a:extLst>
                <a:ext uri="{FF2B5EF4-FFF2-40B4-BE49-F238E27FC236}">
                  <a16:creationId xmlns:a16="http://schemas.microsoft.com/office/drawing/2014/main" id="{E0897F89-EFC3-4D07-8058-3D90A5F5CE7F}"/>
                </a:ext>
              </a:extLst>
            </p:cNvPr>
            <p:cNvSpPr txBox="1"/>
            <p:nvPr/>
          </p:nvSpPr>
          <p:spPr>
            <a:xfrm>
              <a:off x="5781396" y="3658364"/>
              <a:ext cx="2575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w_ _ _ _ _ _</a:t>
              </a:r>
            </a:p>
          </p:txBody>
        </p:sp>
        <p:grpSp>
          <p:nvGrpSpPr>
            <p:cNvPr id="22" name="Group 21">
              <a:extLst>
                <a:ext uri="{FF2B5EF4-FFF2-40B4-BE49-F238E27FC236}">
                  <a16:creationId xmlns:a16="http://schemas.microsoft.com/office/drawing/2014/main" id="{E44C8325-1060-4B15-8D36-E2077183FA51}"/>
                </a:ext>
              </a:extLst>
            </p:cNvPr>
            <p:cNvGrpSpPr/>
            <p:nvPr/>
          </p:nvGrpSpPr>
          <p:grpSpPr>
            <a:xfrm>
              <a:off x="6295030" y="2764051"/>
              <a:ext cx="1635876" cy="914400"/>
              <a:chOff x="5848714" y="2658730"/>
              <a:chExt cx="1635876" cy="914400"/>
            </a:xfrm>
          </p:grpSpPr>
          <p:pic>
            <p:nvPicPr>
              <p:cNvPr id="20" name="Graphic 19" descr="Flip calendar">
                <a:extLst>
                  <a:ext uri="{FF2B5EF4-FFF2-40B4-BE49-F238E27FC236}">
                    <a16:creationId xmlns:a16="http://schemas.microsoft.com/office/drawing/2014/main" id="{12E00C74-2563-45C1-B921-1BC221DC32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48714" y="2658730"/>
                <a:ext cx="914400" cy="914400"/>
              </a:xfrm>
              <a:prstGeom prst="rect">
                <a:avLst/>
              </a:prstGeom>
            </p:spPr>
          </p:pic>
          <p:pic>
            <p:nvPicPr>
              <p:cNvPr id="71" name="Graphic 70" descr="Flip calendar">
                <a:extLst>
                  <a:ext uri="{FF2B5EF4-FFF2-40B4-BE49-F238E27FC236}">
                    <a16:creationId xmlns:a16="http://schemas.microsoft.com/office/drawing/2014/main" id="{CD02D2AC-38F1-4CEB-B755-43BAB1D9F5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70190" y="2658730"/>
                <a:ext cx="914400" cy="914400"/>
              </a:xfrm>
              <a:prstGeom prst="rect">
                <a:avLst/>
              </a:prstGeom>
            </p:spPr>
          </p:pic>
          <p:sp>
            <p:nvSpPr>
              <p:cNvPr id="72" name="TextBox 71">
                <a:extLst>
                  <a:ext uri="{FF2B5EF4-FFF2-40B4-BE49-F238E27FC236}">
                    <a16:creationId xmlns:a16="http://schemas.microsoft.com/office/drawing/2014/main" id="{5E10E078-425D-496F-9F43-200250C6586E}"/>
                  </a:ext>
                </a:extLst>
              </p:cNvPr>
              <p:cNvSpPr txBox="1"/>
              <p:nvPr/>
            </p:nvSpPr>
            <p:spPr>
              <a:xfrm>
                <a:off x="5979631" y="300286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sa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394E7134-4943-4469-883B-377E98F6BE11}"/>
                  </a:ext>
                </a:extLst>
              </p:cNvPr>
              <p:cNvSpPr txBox="1"/>
              <p:nvPr/>
            </p:nvSpPr>
            <p:spPr>
              <a:xfrm>
                <a:off x="6662408" y="298988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di</a:t>
                </a:r>
              </a:p>
            </p:txBody>
          </p:sp>
          <p:sp>
            <p:nvSpPr>
              <p:cNvPr id="21" name="Rectangle: Rounded Corners 20">
                <a:extLst>
                  <a:ext uri="{FF2B5EF4-FFF2-40B4-BE49-F238E27FC236}">
                    <a16:creationId xmlns:a16="http://schemas.microsoft.com/office/drawing/2014/main" id="{777F30BB-EECB-44C3-8A1D-9EC857E698F9}"/>
                  </a:ext>
                </a:extLst>
              </p:cNvPr>
              <p:cNvSpPr/>
              <p:nvPr/>
            </p:nvSpPr>
            <p:spPr>
              <a:xfrm>
                <a:off x="5940297" y="2768600"/>
                <a:ext cx="1452710" cy="7078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 name="Group 40">
            <a:extLst>
              <a:ext uri="{FF2B5EF4-FFF2-40B4-BE49-F238E27FC236}">
                <a16:creationId xmlns:a16="http://schemas.microsoft.com/office/drawing/2014/main" id="{C389D3BE-38A8-411D-8001-3F19FDC50531}"/>
              </a:ext>
            </a:extLst>
          </p:cNvPr>
          <p:cNvGrpSpPr/>
          <p:nvPr/>
        </p:nvGrpSpPr>
        <p:grpSpPr>
          <a:xfrm>
            <a:off x="1614408" y="2938367"/>
            <a:ext cx="1937608" cy="1617821"/>
            <a:chOff x="1697690" y="2501343"/>
            <a:chExt cx="1937608" cy="1617821"/>
          </a:xfrm>
        </p:grpSpPr>
        <p:sp>
          <p:nvSpPr>
            <p:cNvPr id="59" name="TextBox 58">
              <a:extLst>
                <a:ext uri="{FF2B5EF4-FFF2-40B4-BE49-F238E27FC236}">
                  <a16:creationId xmlns:a16="http://schemas.microsoft.com/office/drawing/2014/main" id="{C045DA34-21ED-4E3A-85CE-DEF231B8D89C}"/>
                </a:ext>
              </a:extLst>
            </p:cNvPr>
            <p:cNvSpPr txBox="1"/>
            <p:nvPr/>
          </p:nvSpPr>
          <p:spPr>
            <a:xfrm>
              <a:off x="1697690" y="3657499"/>
              <a:ext cx="1937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(t_ _)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l_ _ _ _</a:t>
              </a:r>
            </a:p>
          </p:txBody>
        </p:sp>
        <p:pic>
          <p:nvPicPr>
            <p:cNvPr id="24" name="Picture 23" descr="Logo&#10;&#10;Description automatically generated">
              <a:extLst>
                <a:ext uri="{FF2B5EF4-FFF2-40B4-BE49-F238E27FC236}">
                  <a16:creationId xmlns:a16="http://schemas.microsoft.com/office/drawing/2014/main" id="{FE7634A3-F574-484C-BA13-4CF5B997DF59}"/>
                </a:ext>
              </a:extLst>
            </p:cNvPr>
            <p:cNvPicPr>
              <a:picLocks noChangeAspect="1"/>
            </p:cNvPicPr>
            <p:nvPr/>
          </p:nvPicPr>
          <p:blipFill>
            <a:blip r:embed="rId16">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1956073" y="2501343"/>
              <a:ext cx="1444223" cy="1219691"/>
            </a:xfrm>
            <a:prstGeom prst="rect">
              <a:avLst/>
            </a:prstGeom>
          </p:spPr>
        </p:pic>
      </p:grpSp>
      <p:grpSp>
        <p:nvGrpSpPr>
          <p:cNvPr id="29" name="Group 28">
            <a:extLst>
              <a:ext uri="{FF2B5EF4-FFF2-40B4-BE49-F238E27FC236}">
                <a16:creationId xmlns:a16="http://schemas.microsoft.com/office/drawing/2014/main" id="{14A7899D-2714-4210-BE80-48FF979991D1}"/>
              </a:ext>
            </a:extLst>
          </p:cNvPr>
          <p:cNvGrpSpPr/>
          <p:nvPr/>
        </p:nvGrpSpPr>
        <p:grpSpPr>
          <a:xfrm>
            <a:off x="967875" y="1041465"/>
            <a:ext cx="2292545" cy="1698683"/>
            <a:chOff x="945831" y="566064"/>
            <a:chExt cx="2292545" cy="1698683"/>
          </a:xfrm>
        </p:grpSpPr>
        <p:sp>
          <p:nvSpPr>
            <p:cNvPr id="54" name="TextBox 53">
              <a:extLst>
                <a:ext uri="{FF2B5EF4-FFF2-40B4-BE49-F238E27FC236}">
                  <a16:creationId xmlns:a16="http://schemas.microsoft.com/office/drawing/2014/main" id="{47F23C84-0439-409D-B90C-324612E2B135}"/>
                </a:ext>
              </a:extLst>
            </p:cNvPr>
            <p:cNvSpPr txBox="1"/>
            <p:nvPr/>
          </p:nvSpPr>
          <p:spPr>
            <a:xfrm>
              <a:off x="945831" y="1433750"/>
              <a:ext cx="229254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p_ _ 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s_ _ _ _ (t_ _ _)</a:t>
              </a:r>
            </a:p>
          </p:txBody>
        </p:sp>
        <p:pic>
          <p:nvPicPr>
            <p:cNvPr id="77" name="Picture 76">
              <a:extLst>
                <a:ext uri="{FF2B5EF4-FFF2-40B4-BE49-F238E27FC236}">
                  <a16:creationId xmlns:a16="http://schemas.microsoft.com/office/drawing/2014/main" id="{293E4197-1BBB-453B-8F9C-75C8877A309D}"/>
                </a:ext>
              </a:extLst>
            </p:cNvPr>
            <p:cNvPicPr>
              <a:picLocks noChangeAspect="1"/>
            </p:cNvPicPr>
            <p:nvPr/>
          </p:nvPicPr>
          <p:blipFill rotWithShape="1">
            <a:blip r:embed="rId17">
              <a:extLst>
                <a:ext uri="{28A0092B-C50C-407E-A947-70E740481C1C}">
                  <a14:useLocalDpi xmlns:a14="http://schemas.microsoft.com/office/drawing/2010/main" val="0"/>
                </a:ext>
              </a:extLst>
            </a:blip>
            <a:srcRect l="13719" t="26235" r="8121"/>
            <a:stretch/>
          </p:blipFill>
          <p:spPr>
            <a:xfrm>
              <a:off x="1188184" y="566064"/>
              <a:ext cx="1740350" cy="925183"/>
            </a:xfrm>
            <a:prstGeom prst="rect">
              <a:avLst/>
            </a:prstGeom>
          </p:spPr>
        </p:pic>
      </p:grpSp>
      <p:grpSp>
        <p:nvGrpSpPr>
          <p:cNvPr id="31" name="Group 30">
            <a:extLst>
              <a:ext uri="{FF2B5EF4-FFF2-40B4-BE49-F238E27FC236}">
                <a16:creationId xmlns:a16="http://schemas.microsoft.com/office/drawing/2014/main" id="{8999B2F4-D0E9-4085-AE04-4F2523C40CD3}"/>
              </a:ext>
            </a:extLst>
          </p:cNvPr>
          <p:cNvGrpSpPr/>
          <p:nvPr/>
        </p:nvGrpSpPr>
        <p:grpSpPr>
          <a:xfrm>
            <a:off x="4595013" y="947024"/>
            <a:ext cx="1826628" cy="1771200"/>
            <a:chOff x="4496074" y="487026"/>
            <a:chExt cx="1826628" cy="1771200"/>
          </a:xfrm>
        </p:grpSpPr>
        <p:sp>
          <p:nvSpPr>
            <p:cNvPr id="55" name="TextBox 54">
              <a:extLst>
                <a:ext uri="{FF2B5EF4-FFF2-40B4-BE49-F238E27FC236}">
                  <a16:creationId xmlns:a16="http://schemas.microsoft.com/office/drawing/2014/main" id="{9BAEE154-7A11-4563-A78A-F6D3F54DDD36}"/>
                </a:ext>
              </a:extLst>
            </p:cNvPr>
            <p:cNvSpPr txBox="1"/>
            <p:nvPr/>
          </p:nvSpPr>
          <p:spPr>
            <a:xfrm>
              <a:off x="4496074" y="1427229"/>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e_ 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e_ _ _ _ _</a:t>
              </a:r>
            </a:p>
          </p:txBody>
        </p:sp>
        <p:pic>
          <p:nvPicPr>
            <p:cNvPr id="79" name="Picture 78">
              <a:extLst>
                <a:ext uri="{FF2B5EF4-FFF2-40B4-BE49-F238E27FC236}">
                  <a16:creationId xmlns:a16="http://schemas.microsoft.com/office/drawing/2014/main" id="{5980F210-C2D4-447D-9BD3-EE371506E31F}"/>
                </a:ext>
              </a:extLst>
            </p:cNvPr>
            <p:cNvPicPr>
              <a:picLocks noChangeAspect="1"/>
            </p:cNvPicPr>
            <p:nvPr/>
          </p:nvPicPr>
          <p:blipFill>
            <a:blip r:embed="rId18"/>
            <a:stretch>
              <a:fillRect/>
            </a:stretch>
          </p:blipFill>
          <p:spPr>
            <a:xfrm>
              <a:off x="4960946" y="487026"/>
              <a:ext cx="925183" cy="925183"/>
            </a:xfrm>
            <a:prstGeom prst="rect">
              <a:avLst/>
            </a:prstGeom>
          </p:spPr>
        </p:pic>
      </p:grpSp>
      <p:grpSp>
        <p:nvGrpSpPr>
          <p:cNvPr id="36" name="Group 35">
            <a:extLst>
              <a:ext uri="{FF2B5EF4-FFF2-40B4-BE49-F238E27FC236}">
                <a16:creationId xmlns:a16="http://schemas.microsoft.com/office/drawing/2014/main" id="{56002257-3A0B-4FB1-B41D-95D6FA63BD24}"/>
              </a:ext>
            </a:extLst>
          </p:cNvPr>
          <p:cNvGrpSpPr/>
          <p:nvPr/>
        </p:nvGrpSpPr>
        <p:grpSpPr>
          <a:xfrm>
            <a:off x="7713758" y="745823"/>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h_ _ 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3" name="TextBox 42">
            <a:extLst>
              <a:ext uri="{FF2B5EF4-FFF2-40B4-BE49-F238E27FC236}">
                <a16:creationId xmlns:a16="http://schemas.microsoft.com/office/drawing/2014/main" id="{906A1399-A630-4266-8BBB-2F5F8AD1CBD3}"/>
              </a:ext>
            </a:extLst>
          </p:cNvPr>
          <p:cNvSpPr txBox="1"/>
          <p:nvPr/>
        </p:nvSpPr>
        <p:spPr>
          <a:xfrm>
            <a:off x="967875" y="2037009"/>
            <a:ext cx="2183835"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to pass, </a:t>
            </a:r>
            <a:b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spend (time)</a:t>
            </a:r>
          </a:p>
        </p:txBody>
      </p:sp>
      <p:sp>
        <p:nvSpPr>
          <p:cNvPr id="44" name="TextBox 43">
            <a:extLst>
              <a:ext uri="{FF2B5EF4-FFF2-40B4-BE49-F238E27FC236}">
                <a16:creationId xmlns:a16="http://schemas.microsoft.com/office/drawing/2014/main" id="{CC3CDB38-7D90-4637-8C64-B60E0BED9014}"/>
              </a:ext>
            </a:extLst>
          </p:cNvPr>
          <p:cNvSpPr txBox="1"/>
          <p:nvPr/>
        </p:nvSpPr>
        <p:spPr>
          <a:xfrm>
            <a:off x="4568993" y="1977704"/>
            <a:ext cx="1691933"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to eat, eating</a:t>
            </a:r>
          </a:p>
        </p:txBody>
      </p:sp>
      <p:sp>
        <p:nvSpPr>
          <p:cNvPr id="45" name="TextBox 44">
            <a:extLst>
              <a:ext uri="{FF2B5EF4-FFF2-40B4-BE49-F238E27FC236}">
                <a16:creationId xmlns:a16="http://schemas.microsoft.com/office/drawing/2014/main" id="{448839ED-1A10-46C0-B525-4C532854D195}"/>
              </a:ext>
            </a:extLst>
          </p:cNvPr>
          <p:cNvSpPr txBox="1"/>
          <p:nvPr/>
        </p:nvSpPr>
        <p:spPr>
          <a:xfrm>
            <a:off x="7800981" y="1984931"/>
            <a:ext cx="1691933"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here is, this is</a:t>
            </a:r>
          </a:p>
        </p:txBody>
      </p:sp>
      <p:sp>
        <p:nvSpPr>
          <p:cNvPr id="46" name="TextBox 45">
            <a:extLst>
              <a:ext uri="{FF2B5EF4-FFF2-40B4-BE49-F238E27FC236}">
                <a16:creationId xmlns:a16="http://schemas.microsoft.com/office/drawing/2014/main" id="{7517A4D8-19C8-4DAD-97EC-5958F0D48236}"/>
              </a:ext>
            </a:extLst>
          </p:cNvPr>
          <p:cNvSpPr txBox="1"/>
          <p:nvPr/>
        </p:nvSpPr>
        <p:spPr>
          <a:xfrm>
            <a:off x="1611773" y="4152271"/>
            <a:ext cx="1937608"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lunch</a:t>
            </a:r>
          </a:p>
        </p:txBody>
      </p:sp>
      <p:sp>
        <p:nvSpPr>
          <p:cNvPr id="47" name="TextBox 46">
            <a:extLst>
              <a:ext uri="{FF2B5EF4-FFF2-40B4-BE49-F238E27FC236}">
                <a16:creationId xmlns:a16="http://schemas.microsoft.com/office/drawing/2014/main" id="{B71BA5D4-BA1B-4D83-B495-4116E7DA093B}"/>
              </a:ext>
            </a:extLst>
          </p:cNvPr>
          <p:cNvSpPr txBox="1"/>
          <p:nvPr/>
        </p:nvSpPr>
        <p:spPr>
          <a:xfrm>
            <a:off x="5857279" y="4125965"/>
            <a:ext cx="251924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weekend</a:t>
            </a:r>
          </a:p>
        </p:txBody>
      </p:sp>
      <p:sp>
        <p:nvSpPr>
          <p:cNvPr id="48" name="TextBox 47">
            <a:extLst>
              <a:ext uri="{FF2B5EF4-FFF2-40B4-BE49-F238E27FC236}">
                <a16:creationId xmlns:a16="http://schemas.microsoft.com/office/drawing/2014/main" id="{E1024EEE-D615-47F9-BFC9-42B5EF86A478}"/>
              </a:ext>
            </a:extLst>
          </p:cNvPr>
          <p:cNvSpPr txBox="1"/>
          <p:nvPr/>
        </p:nvSpPr>
        <p:spPr>
          <a:xfrm>
            <a:off x="1322811" y="6254841"/>
            <a:ext cx="27672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friend (m)</a:t>
            </a:r>
          </a:p>
        </p:txBody>
      </p:sp>
      <p:sp>
        <p:nvSpPr>
          <p:cNvPr id="49" name="TextBox 48">
            <a:extLst>
              <a:ext uri="{FF2B5EF4-FFF2-40B4-BE49-F238E27FC236}">
                <a16:creationId xmlns:a16="http://schemas.microsoft.com/office/drawing/2014/main" id="{57986699-EEE2-4DFF-AEEF-5964D200FCC4}"/>
              </a:ext>
            </a:extLst>
          </p:cNvPr>
          <p:cNvSpPr txBox="1"/>
          <p:nvPr/>
        </p:nvSpPr>
        <p:spPr>
          <a:xfrm>
            <a:off x="5765928" y="6271922"/>
            <a:ext cx="27672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friend (f)</a:t>
            </a:r>
          </a:p>
        </p:txBody>
      </p:sp>
      <p:sp>
        <p:nvSpPr>
          <p:cNvPr id="2" name="Rectangle: Rounded Corners 1">
            <a:extLst>
              <a:ext uri="{FF2B5EF4-FFF2-40B4-BE49-F238E27FC236}">
                <a16:creationId xmlns:a16="http://schemas.microsoft.com/office/drawing/2014/main" id="{EBC5E814-9E23-4585-9571-DADAD4FEDEDB}"/>
              </a:ext>
            </a:extLst>
          </p:cNvPr>
          <p:cNvSpPr/>
          <p:nvPr/>
        </p:nvSpPr>
        <p:spPr>
          <a:xfrm>
            <a:off x="967875" y="836341"/>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92D89F4C-B5B4-4B0D-8683-ADAE73DEB344}"/>
              </a:ext>
            </a:extLst>
          </p:cNvPr>
          <p:cNvSpPr/>
          <p:nvPr/>
        </p:nvSpPr>
        <p:spPr>
          <a:xfrm>
            <a:off x="4576944" y="733699"/>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A075FB28-E954-4221-8B81-5E68C341F578}"/>
              </a:ext>
            </a:extLst>
          </p:cNvPr>
          <p:cNvSpPr/>
          <p:nvPr/>
        </p:nvSpPr>
        <p:spPr>
          <a:xfrm>
            <a:off x="7584235" y="773370"/>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DF4F390-E306-47F0-A076-9632DC31C363}"/>
              </a:ext>
            </a:extLst>
          </p:cNvPr>
          <p:cNvSpPr/>
          <p:nvPr/>
        </p:nvSpPr>
        <p:spPr>
          <a:xfrm>
            <a:off x="1473734" y="2984288"/>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3CD7FA82-D987-4A4A-9807-7FD070AC20F0}"/>
              </a:ext>
            </a:extLst>
          </p:cNvPr>
          <p:cNvSpPr/>
          <p:nvPr/>
        </p:nvSpPr>
        <p:spPr>
          <a:xfrm>
            <a:off x="5990227" y="2926984"/>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B4E3494C-6780-4E96-9D87-3985C8B4C043}"/>
              </a:ext>
            </a:extLst>
          </p:cNvPr>
          <p:cNvSpPr/>
          <p:nvPr/>
        </p:nvSpPr>
        <p:spPr>
          <a:xfrm>
            <a:off x="1521470" y="5031540"/>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4472A198-8A4B-4F57-B82D-D7696ED98579}"/>
              </a:ext>
            </a:extLst>
          </p:cNvPr>
          <p:cNvSpPr/>
          <p:nvPr/>
        </p:nvSpPr>
        <p:spPr>
          <a:xfrm>
            <a:off x="6045500" y="5100965"/>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601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v_1.wav"/>
                                        </p:tgtEl>
                                      </p:cMediaNode>
                                    </p:audio>
                                  </p:subTnLst>
                                </p:cTn>
                              </p:par>
                              <p:par>
                                <p:cTn id="8" presetID="22" presetClass="exit" presetSubtype="8" fill="hold" grpId="0" nodeType="withEffect">
                                  <p:stCondLst>
                                    <p:cond delay="0"/>
                                  </p:stCondLst>
                                  <p:childTnLst>
                                    <p:animEffect transition="out" filter="wipe(left)">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subTnLst>
                                    <p:audio>
                                      <p:cMediaNode>
                                        <p:cTn display="0" masterRel="sameClick">
                                          <p:stCondLst>
                                            <p:cond evt="begin" delay="0">
                                              <p:tn val="13"/>
                                            </p:cond>
                                          </p:stCondLst>
                                          <p:endCondLst>
                                            <p:cond evt="onStopAudio" delay="0">
                                              <p:tgtEl>
                                                <p:sldTgt/>
                                              </p:tgtEl>
                                            </p:cond>
                                          </p:endCondLst>
                                        </p:cTn>
                                        <p:tgtEl>
                                          <p:sndTgt r:embed="rId4" name="v_2.wav"/>
                                        </p:tgtEl>
                                      </p:cMediaNode>
                                    </p:audio>
                                  </p:subTnLst>
                                </p:cTn>
                              </p:par>
                              <p:par>
                                <p:cTn id="16" presetID="22" presetClass="exit" presetSubtype="8" fill="hold" grpId="0" nodeType="withEffect">
                                  <p:stCondLst>
                                    <p:cond delay="0"/>
                                  </p:stCondLst>
                                  <p:childTnLst>
                                    <p:animEffect transition="out" filter="wipe(left)">
                                      <p:cBhvr>
                                        <p:cTn id="17" dur="500"/>
                                        <p:tgtEl>
                                          <p:spTgt spid="51"/>
                                        </p:tgtEl>
                                      </p:cBhvr>
                                    </p:animEffect>
                                    <p:set>
                                      <p:cBhvr>
                                        <p:cTn id="18" dur="1" fill="hold">
                                          <p:stCondLst>
                                            <p:cond delay="499"/>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subTnLst>
                                    <p:audio>
                                      <p:cMediaNode>
                                        <p:cTn display="0" masterRel="sameClick">
                                          <p:stCondLst>
                                            <p:cond evt="begin" delay="0">
                                              <p:tn val="21"/>
                                            </p:cond>
                                          </p:stCondLst>
                                          <p:endCondLst>
                                            <p:cond evt="onStopAudio" delay="0">
                                              <p:tgtEl>
                                                <p:sldTgt/>
                                              </p:tgtEl>
                                            </p:cond>
                                          </p:endCondLst>
                                        </p:cTn>
                                        <p:tgtEl>
                                          <p:sndTgt r:embed="rId5" name="v_3.wav"/>
                                        </p:tgtEl>
                                      </p:cMediaNode>
                                    </p:audio>
                                  </p:subTnLst>
                                </p:cTn>
                              </p:par>
                              <p:par>
                                <p:cTn id="24" presetID="22" presetClass="exit" presetSubtype="8" fill="hold" grpId="0" nodeType="withEffect">
                                  <p:stCondLst>
                                    <p:cond delay="0"/>
                                  </p:stCondLst>
                                  <p:childTnLst>
                                    <p:animEffect transition="out" filter="wipe(left)">
                                      <p:cBhvr>
                                        <p:cTn id="25" dur="500"/>
                                        <p:tgtEl>
                                          <p:spTgt spid="53"/>
                                        </p:tgtEl>
                                      </p:cBhvr>
                                    </p:animEffect>
                                    <p:set>
                                      <p:cBhvr>
                                        <p:cTn id="26" dur="1" fill="hold">
                                          <p:stCondLst>
                                            <p:cond delay="499"/>
                                          </p:stCondLst>
                                        </p:cTn>
                                        <p:tgtEl>
                                          <p:spTgt spid="5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6" name="v_4.wav"/>
                                        </p:tgtEl>
                                      </p:cMediaNode>
                                    </p:audio>
                                  </p:subTnLst>
                                </p:cTn>
                              </p:par>
                              <p:par>
                                <p:cTn id="32" presetID="22" presetClass="exit" presetSubtype="8" fill="hold" grpId="0" nodeType="withEffect">
                                  <p:stCondLst>
                                    <p:cond delay="0"/>
                                  </p:stCondLst>
                                  <p:childTnLst>
                                    <p:animEffect transition="out" filter="wipe(left)">
                                      <p:cBhvr>
                                        <p:cTn id="33" dur="500"/>
                                        <p:tgtEl>
                                          <p:spTgt spid="67"/>
                                        </p:tgtEl>
                                      </p:cBhvr>
                                    </p:animEffect>
                                    <p:set>
                                      <p:cBhvr>
                                        <p:cTn id="34" dur="1" fill="hold">
                                          <p:stCondLst>
                                            <p:cond delay="499"/>
                                          </p:stCondLst>
                                        </p:cTn>
                                        <p:tgtEl>
                                          <p:spTgt spid="6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subTnLst>
                                    <p:audio>
                                      <p:cMediaNode>
                                        <p:cTn display="0" masterRel="sameClick">
                                          <p:stCondLst>
                                            <p:cond evt="begin" delay="0">
                                              <p:tn val="37"/>
                                            </p:cond>
                                          </p:stCondLst>
                                          <p:endCondLst>
                                            <p:cond evt="onStopAudio" delay="0">
                                              <p:tgtEl>
                                                <p:sldTgt/>
                                              </p:tgtEl>
                                            </p:cond>
                                          </p:endCondLst>
                                        </p:cTn>
                                        <p:tgtEl>
                                          <p:sndTgt r:embed="rId7" name="v_5.wav"/>
                                        </p:tgtEl>
                                      </p:cMediaNode>
                                    </p:audio>
                                  </p:subTnLst>
                                </p:cTn>
                              </p:par>
                              <p:par>
                                <p:cTn id="40" presetID="22" presetClass="exit" presetSubtype="8" fill="hold" grpId="0" nodeType="withEffect">
                                  <p:stCondLst>
                                    <p:cond delay="0"/>
                                  </p:stCondLst>
                                  <p:childTnLst>
                                    <p:animEffect transition="out" filter="wipe(left)">
                                      <p:cBhvr>
                                        <p:cTn id="41" dur="500"/>
                                        <p:tgtEl>
                                          <p:spTgt spid="70"/>
                                        </p:tgtEl>
                                      </p:cBhvr>
                                    </p:animEffect>
                                    <p:set>
                                      <p:cBhvr>
                                        <p:cTn id="42" dur="1" fill="hold">
                                          <p:stCondLst>
                                            <p:cond delay="499"/>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subTnLst>
                                    <p:audio>
                                      <p:cMediaNode>
                                        <p:cTn display="0" masterRel="sameClick">
                                          <p:stCondLst>
                                            <p:cond evt="begin" delay="0">
                                              <p:tn val="45"/>
                                            </p:cond>
                                          </p:stCondLst>
                                          <p:endCondLst>
                                            <p:cond evt="onStopAudio" delay="0">
                                              <p:tgtEl>
                                                <p:sldTgt/>
                                              </p:tgtEl>
                                            </p:cond>
                                          </p:endCondLst>
                                        </p:cTn>
                                        <p:tgtEl>
                                          <p:sndTgt r:embed="rId8" name="v_6.wav"/>
                                        </p:tgtEl>
                                      </p:cMediaNode>
                                    </p:audio>
                                  </p:subTnLst>
                                </p:cTn>
                              </p:par>
                              <p:par>
                                <p:cTn id="48" presetID="22" presetClass="exit" presetSubtype="8" fill="hold" grpId="0" nodeType="withEffect">
                                  <p:stCondLst>
                                    <p:cond delay="0"/>
                                  </p:stCondLst>
                                  <p:childTnLst>
                                    <p:animEffect transition="out" filter="wipe(left)">
                                      <p:cBhvr>
                                        <p:cTn id="49" dur="500"/>
                                        <p:tgtEl>
                                          <p:spTgt spid="75"/>
                                        </p:tgtEl>
                                      </p:cBhvr>
                                    </p:animEffect>
                                    <p:set>
                                      <p:cBhvr>
                                        <p:cTn id="50" dur="1" fill="hold">
                                          <p:stCondLst>
                                            <p:cond delay="499"/>
                                          </p:stCondLst>
                                        </p:cTn>
                                        <p:tgtEl>
                                          <p:spTgt spid="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500"/>
                                        <p:tgtEl>
                                          <p:spTgt spid="49"/>
                                        </p:tgtEl>
                                      </p:cBhvr>
                                    </p:animEffect>
                                  </p:childTnLst>
                                  <p:subTnLst>
                                    <p:audio>
                                      <p:cMediaNode>
                                        <p:cTn display="0" masterRel="sameClick">
                                          <p:stCondLst>
                                            <p:cond evt="begin" delay="0">
                                              <p:tn val="53"/>
                                            </p:cond>
                                          </p:stCondLst>
                                          <p:endCondLst>
                                            <p:cond evt="onStopAudio" delay="0">
                                              <p:tgtEl>
                                                <p:sldTgt/>
                                              </p:tgtEl>
                                            </p:cond>
                                          </p:endCondLst>
                                        </p:cTn>
                                        <p:tgtEl>
                                          <p:sndTgt r:embed="rId9" name="v_7.wav"/>
                                        </p:tgtEl>
                                      </p:cMediaNode>
                                    </p:audio>
                                  </p:subTnLst>
                                </p:cTn>
                              </p:par>
                              <p:par>
                                <p:cTn id="56" presetID="22" presetClass="exit" presetSubtype="8" fill="hold" grpId="0" nodeType="withEffect">
                                  <p:stCondLst>
                                    <p:cond delay="0"/>
                                  </p:stCondLst>
                                  <p:childTnLst>
                                    <p:animEffect transition="out" filter="wipe(left)">
                                      <p:cBhvr>
                                        <p:cTn id="57" dur="500"/>
                                        <p:tgtEl>
                                          <p:spTgt spid="76"/>
                                        </p:tgtEl>
                                      </p:cBhvr>
                                    </p:animEffect>
                                    <p:set>
                                      <p:cBhvr>
                                        <p:cTn id="58"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2" grpId="0" animBg="1"/>
      <p:bldP spid="51" grpId="0" animBg="1"/>
      <p:bldP spid="53" grpId="0" animBg="1"/>
      <p:bldP spid="67" grpId="0" animBg="1"/>
      <p:bldP spid="70" grpId="0" animBg="1"/>
      <p:bldP spid="75" grpId="0" animBg="1"/>
      <p:bldP spid="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quoi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B33C2AF3-60EA-4969-9F0C-BB0835651266}"/>
              </a:ext>
            </a:extLst>
          </p:cNvPr>
          <p:cNvSpPr txBox="1"/>
          <p:nvPr/>
        </p:nvSpPr>
        <p:spPr>
          <a:xfrm>
            <a:off x="2928154" y="1862673"/>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p_ _ _ _ _</a:t>
            </a:r>
          </a:p>
        </p:txBody>
      </p:sp>
      <p:sp>
        <p:nvSpPr>
          <p:cNvPr id="56" name="TextBox 55">
            <a:extLst>
              <a:ext uri="{FF2B5EF4-FFF2-40B4-BE49-F238E27FC236}">
                <a16:creationId xmlns:a16="http://schemas.microsoft.com/office/drawing/2014/main" id="{7FBE3BB5-2033-4254-A883-63C7CD22A9C7}"/>
              </a:ext>
            </a:extLst>
          </p:cNvPr>
          <p:cNvSpPr txBox="1"/>
          <p:nvPr/>
        </p:nvSpPr>
        <p:spPr>
          <a:xfrm>
            <a:off x="6014186" y="1883065"/>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m_ _ _ _ _ </a:t>
            </a:r>
          </a:p>
        </p:txBody>
      </p:sp>
      <p:sp>
        <p:nvSpPr>
          <p:cNvPr id="57" name="TextBox 56">
            <a:extLst>
              <a:ext uri="{FF2B5EF4-FFF2-40B4-BE49-F238E27FC236}">
                <a16:creationId xmlns:a16="http://schemas.microsoft.com/office/drawing/2014/main" id="{46D5F823-AADC-42E6-B6DB-FA5A28EB2890}"/>
              </a:ext>
            </a:extLst>
          </p:cNvPr>
          <p:cNvSpPr txBox="1"/>
          <p:nvPr/>
        </p:nvSpPr>
        <p:spPr>
          <a:xfrm>
            <a:off x="9071541" y="1862674"/>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v_ _ _ _</a:t>
            </a:r>
          </a:p>
        </p:txBody>
      </p:sp>
      <p:sp>
        <p:nvSpPr>
          <p:cNvPr id="60" name="TextBox 59">
            <a:extLst>
              <a:ext uri="{FF2B5EF4-FFF2-40B4-BE49-F238E27FC236}">
                <a16:creationId xmlns:a16="http://schemas.microsoft.com/office/drawing/2014/main" id="{262300E5-8323-4040-B425-6C88C40D5555}"/>
              </a:ext>
            </a:extLst>
          </p:cNvPr>
          <p:cNvSpPr txBox="1"/>
          <p:nvPr/>
        </p:nvSpPr>
        <p:spPr>
          <a:xfrm>
            <a:off x="3552016" y="4105707"/>
            <a:ext cx="23081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l_ d_ _ _ _ _ _ _</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w_ _ _ _ _ _</a:t>
            </a:r>
          </a:p>
        </p:txBody>
      </p:sp>
      <p:sp>
        <p:nvSpPr>
          <p:cNvPr id="64" name="TextBox 63">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_ _</a:t>
            </a:r>
          </a:p>
        </p:txBody>
      </p:sp>
      <p:sp>
        <p:nvSpPr>
          <p:cNvPr id="66" name="TextBox 65">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_ _ _</a:t>
            </a: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friend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12">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434519" y="5077463"/>
            <a:ext cx="2655516" cy="1646267"/>
            <a:chOff x="1412217" y="4629255"/>
            <a:chExt cx="2655516"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412217" y="581385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friend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13">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grpSp>
        <p:nvGrpSpPr>
          <p:cNvPr id="68" name="Group 67">
            <a:extLst>
              <a:ext uri="{FF2B5EF4-FFF2-40B4-BE49-F238E27FC236}">
                <a16:creationId xmlns:a16="http://schemas.microsoft.com/office/drawing/2014/main" id="{D8D2A55B-591E-4D56-BDDB-522AB0C195F5}"/>
              </a:ext>
            </a:extLst>
          </p:cNvPr>
          <p:cNvGrpSpPr/>
          <p:nvPr/>
        </p:nvGrpSpPr>
        <p:grpSpPr>
          <a:xfrm>
            <a:off x="5803698" y="3212259"/>
            <a:ext cx="2575741" cy="1355978"/>
            <a:chOff x="5781396" y="2764051"/>
            <a:chExt cx="2575741" cy="1355978"/>
          </a:xfrm>
        </p:grpSpPr>
        <p:sp>
          <p:nvSpPr>
            <p:cNvPr id="61" name="TextBox 60">
              <a:extLst>
                <a:ext uri="{FF2B5EF4-FFF2-40B4-BE49-F238E27FC236}">
                  <a16:creationId xmlns:a16="http://schemas.microsoft.com/office/drawing/2014/main" id="{E0897F89-EFC3-4D07-8058-3D90A5F5CE7F}"/>
                </a:ext>
              </a:extLst>
            </p:cNvPr>
            <p:cNvSpPr txBox="1"/>
            <p:nvPr/>
          </p:nvSpPr>
          <p:spPr>
            <a:xfrm>
              <a:off x="5781396" y="3658364"/>
              <a:ext cx="2575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weekend</a:t>
              </a:r>
            </a:p>
          </p:txBody>
        </p:sp>
        <p:grpSp>
          <p:nvGrpSpPr>
            <p:cNvPr id="22" name="Group 21">
              <a:extLst>
                <a:ext uri="{FF2B5EF4-FFF2-40B4-BE49-F238E27FC236}">
                  <a16:creationId xmlns:a16="http://schemas.microsoft.com/office/drawing/2014/main" id="{E44C8325-1060-4B15-8D36-E2077183FA51}"/>
                </a:ext>
              </a:extLst>
            </p:cNvPr>
            <p:cNvGrpSpPr/>
            <p:nvPr/>
          </p:nvGrpSpPr>
          <p:grpSpPr>
            <a:xfrm>
              <a:off x="6295030" y="2764051"/>
              <a:ext cx="1635876" cy="914400"/>
              <a:chOff x="5848714" y="2658730"/>
              <a:chExt cx="1635876" cy="914400"/>
            </a:xfrm>
          </p:grpSpPr>
          <p:pic>
            <p:nvPicPr>
              <p:cNvPr id="20" name="Graphic 19" descr="Flip calendar">
                <a:extLst>
                  <a:ext uri="{FF2B5EF4-FFF2-40B4-BE49-F238E27FC236}">
                    <a16:creationId xmlns:a16="http://schemas.microsoft.com/office/drawing/2014/main" id="{12E00C74-2563-45C1-B921-1BC221DC32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48714" y="2658730"/>
                <a:ext cx="914400" cy="914400"/>
              </a:xfrm>
              <a:prstGeom prst="rect">
                <a:avLst/>
              </a:prstGeom>
            </p:spPr>
          </p:pic>
          <p:pic>
            <p:nvPicPr>
              <p:cNvPr id="71" name="Graphic 70" descr="Flip calendar">
                <a:extLst>
                  <a:ext uri="{FF2B5EF4-FFF2-40B4-BE49-F238E27FC236}">
                    <a16:creationId xmlns:a16="http://schemas.microsoft.com/office/drawing/2014/main" id="{CD02D2AC-38F1-4CEB-B755-43BAB1D9F5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70190" y="2658730"/>
                <a:ext cx="914400" cy="914400"/>
              </a:xfrm>
              <a:prstGeom prst="rect">
                <a:avLst/>
              </a:prstGeom>
            </p:spPr>
          </p:pic>
          <p:sp>
            <p:nvSpPr>
              <p:cNvPr id="72" name="TextBox 71">
                <a:extLst>
                  <a:ext uri="{FF2B5EF4-FFF2-40B4-BE49-F238E27FC236}">
                    <a16:creationId xmlns:a16="http://schemas.microsoft.com/office/drawing/2014/main" id="{5E10E078-425D-496F-9F43-200250C6586E}"/>
                  </a:ext>
                </a:extLst>
              </p:cNvPr>
              <p:cNvSpPr txBox="1"/>
              <p:nvPr/>
            </p:nvSpPr>
            <p:spPr>
              <a:xfrm>
                <a:off x="5979631" y="300286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sa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394E7134-4943-4469-883B-377E98F6BE11}"/>
                  </a:ext>
                </a:extLst>
              </p:cNvPr>
              <p:cNvSpPr txBox="1"/>
              <p:nvPr/>
            </p:nvSpPr>
            <p:spPr>
              <a:xfrm>
                <a:off x="6662408" y="298988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di</a:t>
                </a:r>
              </a:p>
            </p:txBody>
          </p:sp>
          <p:sp>
            <p:nvSpPr>
              <p:cNvPr id="21" name="Rectangle: Rounded Corners 20">
                <a:extLst>
                  <a:ext uri="{FF2B5EF4-FFF2-40B4-BE49-F238E27FC236}">
                    <a16:creationId xmlns:a16="http://schemas.microsoft.com/office/drawing/2014/main" id="{777F30BB-EECB-44C3-8A1D-9EC857E698F9}"/>
                  </a:ext>
                </a:extLst>
              </p:cNvPr>
              <p:cNvSpPr/>
              <p:nvPr/>
            </p:nvSpPr>
            <p:spPr>
              <a:xfrm>
                <a:off x="5940297" y="2768600"/>
                <a:ext cx="1452710" cy="7078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 name="Group 40">
            <a:extLst>
              <a:ext uri="{FF2B5EF4-FFF2-40B4-BE49-F238E27FC236}">
                <a16:creationId xmlns:a16="http://schemas.microsoft.com/office/drawing/2014/main" id="{C389D3BE-38A8-411D-8001-3F19FDC50531}"/>
              </a:ext>
            </a:extLst>
          </p:cNvPr>
          <p:cNvGrpSpPr/>
          <p:nvPr/>
        </p:nvGrpSpPr>
        <p:grpSpPr>
          <a:xfrm>
            <a:off x="1719992" y="2949551"/>
            <a:ext cx="1806357" cy="1617821"/>
            <a:chOff x="1697690" y="2501343"/>
            <a:chExt cx="1806357" cy="1617821"/>
          </a:xfrm>
        </p:grpSpPr>
        <p:sp>
          <p:nvSpPr>
            <p:cNvPr id="59" name="TextBox 58">
              <a:extLst>
                <a:ext uri="{FF2B5EF4-FFF2-40B4-BE49-F238E27FC236}">
                  <a16:creationId xmlns:a16="http://schemas.microsoft.com/office/drawing/2014/main" id="{C045DA34-21ED-4E3A-85CE-DEF231B8D89C}"/>
                </a:ext>
              </a:extLst>
            </p:cNvPr>
            <p:cNvSpPr txBox="1"/>
            <p:nvPr/>
          </p:nvSpPr>
          <p:spPr>
            <a:xfrm>
              <a:off x="1697690" y="3657499"/>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lunch</a:t>
              </a:r>
            </a:p>
          </p:txBody>
        </p:sp>
        <p:pic>
          <p:nvPicPr>
            <p:cNvPr id="24" name="Picture 23" descr="Logo&#10;&#10;Description automatically generated">
              <a:extLst>
                <a:ext uri="{FF2B5EF4-FFF2-40B4-BE49-F238E27FC236}">
                  <a16:creationId xmlns:a16="http://schemas.microsoft.com/office/drawing/2014/main" id="{FE7634A3-F574-484C-BA13-4CF5B997DF59}"/>
                </a:ext>
              </a:extLst>
            </p:cNvPr>
            <p:cNvPicPr>
              <a:picLocks noChangeAspect="1"/>
            </p:cNvPicPr>
            <p:nvPr/>
          </p:nvPicPr>
          <p:blipFill>
            <a:blip r:embed="rId16">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1956073" y="2501343"/>
              <a:ext cx="1444223" cy="1219691"/>
            </a:xfrm>
            <a:prstGeom prst="rect">
              <a:avLst/>
            </a:prstGeom>
          </p:spPr>
        </p:pic>
      </p:grpSp>
      <p:grpSp>
        <p:nvGrpSpPr>
          <p:cNvPr id="29" name="Group 28">
            <a:extLst>
              <a:ext uri="{FF2B5EF4-FFF2-40B4-BE49-F238E27FC236}">
                <a16:creationId xmlns:a16="http://schemas.microsoft.com/office/drawing/2014/main" id="{14A7899D-2714-4210-BE80-48FF979991D1}"/>
              </a:ext>
            </a:extLst>
          </p:cNvPr>
          <p:cNvGrpSpPr/>
          <p:nvPr/>
        </p:nvGrpSpPr>
        <p:grpSpPr>
          <a:xfrm>
            <a:off x="967875" y="1041465"/>
            <a:ext cx="2159147" cy="1698683"/>
            <a:chOff x="945831" y="566064"/>
            <a:chExt cx="2159147" cy="1698683"/>
          </a:xfrm>
        </p:grpSpPr>
        <p:sp>
          <p:nvSpPr>
            <p:cNvPr id="54" name="TextBox 53">
              <a:extLst>
                <a:ext uri="{FF2B5EF4-FFF2-40B4-BE49-F238E27FC236}">
                  <a16:creationId xmlns:a16="http://schemas.microsoft.com/office/drawing/2014/main" id="{47F23C84-0439-409D-B90C-324612E2B135}"/>
                </a:ext>
              </a:extLst>
            </p:cNvPr>
            <p:cNvSpPr txBox="1"/>
            <p:nvPr/>
          </p:nvSpPr>
          <p:spPr>
            <a:xfrm>
              <a:off x="945831" y="1433750"/>
              <a:ext cx="21591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pass, spend (time)</a:t>
              </a:r>
            </a:p>
          </p:txBody>
        </p:sp>
        <p:pic>
          <p:nvPicPr>
            <p:cNvPr id="77" name="Picture 76">
              <a:extLst>
                <a:ext uri="{FF2B5EF4-FFF2-40B4-BE49-F238E27FC236}">
                  <a16:creationId xmlns:a16="http://schemas.microsoft.com/office/drawing/2014/main" id="{293E4197-1BBB-453B-8F9C-75C8877A309D}"/>
                </a:ext>
              </a:extLst>
            </p:cNvPr>
            <p:cNvPicPr>
              <a:picLocks noChangeAspect="1"/>
            </p:cNvPicPr>
            <p:nvPr/>
          </p:nvPicPr>
          <p:blipFill rotWithShape="1">
            <a:blip r:embed="rId17">
              <a:extLst>
                <a:ext uri="{28A0092B-C50C-407E-A947-70E740481C1C}">
                  <a14:useLocalDpi xmlns:a14="http://schemas.microsoft.com/office/drawing/2010/main" val="0"/>
                </a:ext>
              </a:extLst>
            </a:blip>
            <a:srcRect l="13719" t="26235" r="8121"/>
            <a:stretch/>
          </p:blipFill>
          <p:spPr>
            <a:xfrm>
              <a:off x="1188184" y="566064"/>
              <a:ext cx="1740350" cy="925183"/>
            </a:xfrm>
            <a:prstGeom prst="rect">
              <a:avLst/>
            </a:prstGeom>
          </p:spPr>
        </p:pic>
      </p:grpSp>
      <p:grpSp>
        <p:nvGrpSpPr>
          <p:cNvPr id="31" name="Group 30">
            <a:extLst>
              <a:ext uri="{FF2B5EF4-FFF2-40B4-BE49-F238E27FC236}">
                <a16:creationId xmlns:a16="http://schemas.microsoft.com/office/drawing/2014/main" id="{8999B2F4-D0E9-4085-AE04-4F2523C40CD3}"/>
              </a:ext>
            </a:extLst>
          </p:cNvPr>
          <p:cNvGrpSpPr/>
          <p:nvPr/>
        </p:nvGrpSpPr>
        <p:grpSpPr>
          <a:xfrm>
            <a:off x="4595013" y="947024"/>
            <a:ext cx="1826628" cy="1771200"/>
            <a:chOff x="4496074" y="487026"/>
            <a:chExt cx="1826628" cy="1771200"/>
          </a:xfrm>
        </p:grpSpPr>
        <p:sp>
          <p:nvSpPr>
            <p:cNvPr id="55" name="TextBox 54">
              <a:extLst>
                <a:ext uri="{FF2B5EF4-FFF2-40B4-BE49-F238E27FC236}">
                  <a16:creationId xmlns:a16="http://schemas.microsoft.com/office/drawing/2014/main" id="{9BAEE154-7A11-4563-A78A-F6D3F54DDD36}"/>
                </a:ext>
              </a:extLst>
            </p:cNvPr>
            <p:cNvSpPr txBox="1"/>
            <p:nvPr/>
          </p:nvSpPr>
          <p:spPr>
            <a:xfrm>
              <a:off x="4496074" y="1427229"/>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eat, eating</a:t>
              </a:r>
            </a:p>
          </p:txBody>
        </p:sp>
        <p:pic>
          <p:nvPicPr>
            <p:cNvPr id="79" name="Picture 78">
              <a:extLst>
                <a:ext uri="{FF2B5EF4-FFF2-40B4-BE49-F238E27FC236}">
                  <a16:creationId xmlns:a16="http://schemas.microsoft.com/office/drawing/2014/main" id="{5980F210-C2D4-447D-9BD3-EE371506E31F}"/>
                </a:ext>
              </a:extLst>
            </p:cNvPr>
            <p:cNvPicPr>
              <a:picLocks noChangeAspect="1"/>
            </p:cNvPicPr>
            <p:nvPr/>
          </p:nvPicPr>
          <p:blipFill>
            <a:blip r:embed="rId18"/>
            <a:stretch>
              <a:fillRect/>
            </a:stretch>
          </p:blipFill>
          <p:spPr>
            <a:xfrm>
              <a:off x="4960946" y="487026"/>
              <a:ext cx="925183" cy="925183"/>
            </a:xfrm>
            <a:prstGeom prst="rect">
              <a:avLst/>
            </a:prstGeom>
          </p:spPr>
        </p:pic>
      </p:grpSp>
      <p:grpSp>
        <p:nvGrpSpPr>
          <p:cNvPr id="36" name="Group 35">
            <a:extLst>
              <a:ext uri="{FF2B5EF4-FFF2-40B4-BE49-F238E27FC236}">
                <a16:creationId xmlns:a16="http://schemas.microsoft.com/office/drawing/2014/main" id="{56002257-3A0B-4FB1-B41D-95D6FA63BD24}"/>
              </a:ext>
            </a:extLst>
          </p:cNvPr>
          <p:cNvGrpSpPr/>
          <p:nvPr/>
        </p:nvGrpSpPr>
        <p:grpSpPr>
          <a:xfrm>
            <a:off x="7713758" y="745823"/>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here is,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3" name="TextBox 42">
            <a:extLst>
              <a:ext uri="{FF2B5EF4-FFF2-40B4-BE49-F238E27FC236}">
                <a16:creationId xmlns:a16="http://schemas.microsoft.com/office/drawing/2014/main" id="{8542E12D-08EF-4667-B425-49F8C32345B5}"/>
              </a:ext>
            </a:extLst>
          </p:cNvPr>
          <p:cNvSpPr txBox="1"/>
          <p:nvPr/>
        </p:nvSpPr>
        <p:spPr>
          <a:xfrm>
            <a:off x="3165439" y="1944447"/>
            <a:ext cx="138075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passer</a:t>
            </a:r>
          </a:p>
        </p:txBody>
      </p:sp>
      <p:sp>
        <p:nvSpPr>
          <p:cNvPr id="44" name="TextBox 43">
            <a:extLst>
              <a:ext uri="{FF2B5EF4-FFF2-40B4-BE49-F238E27FC236}">
                <a16:creationId xmlns:a16="http://schemas.microsoft.com/office/drawing/2014/main" id="{E9563113-F21F-4ED9-8A57-AC5A5096A194}"/>
              </a:ext>
            </a:extLst>
          </p:cNvPr>
          <p:cNvSpPr txBox="1"/>
          <p:nvPr/>
        </p:nvSpPr>
        <p:spPr>
          <a:xfrm>
            <a:off x="6219523" y="1907614"/>
            <a:ext cx="146152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manger</a:t>
            </a:r>
          </a:p>
        </p:txBody>
      </p:sp>
      <p:sp>
        <p:nvSpPr>
          <p:cNvPr id="45" name="TextBox 44">
            <a:extLst>
              <a:ext uri="{FF2B5EF4-FFF2-40B4-BE49-F238E27FC236}">
                <a16:creationId xmlns:a16="http://schemas.microsoft.com/office/drawing/2014/main" id="{AC8C4CA0-26B6-42B6-98CC-A14B655CD022}"/>
              </a:ext>
            </a:extLst>
          </p:cNvPr>
          <p:cNvSpPr txBox="1"/>
          <p:nvPr/>
        </p:nvSpPr>
        <p:spPr>
          <a:xfrm>
            <a:off x="9400823" y="1894474"/>
            <a:ext cx="146152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voici</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A6CA02A-659E-477E-BABA-EBB8C98C19BA}"/>
              </a:ext>
            </a:extLst>
          </p:cNvPr>
          <p:cNvSpPr txBox="1"/>
          <p:nvPr/>
        </p:nvSpPr>
        <p:spPr>
          <a:xfrm>
            <a:off x="3598362" y="4101130"/>
            <a:ext cx="219733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 déjeuner</a:t>
            </a:r>
          </a:p>
        </p:txBody>
      </p:sp>
      <p:sp>
        <p:nvSpPr>
          <p:cNvPr id="47" name="TextBox 46">
            <a:extLst>
              <a:ext uri="{FF2B5EF4-FFF2-40B4-BE49-F238E27FC236}">
                <a16:creationId xmlns:a16="http://schemas.microsoft.com/office/drawing/2014/main" id="{E87D6C13-09EB-47F7-B359-DB667429F816}"/>
              </a:ext>
            </a:extLst>
          </p:cNvPr>
          <p:cNvSpPr txBox="1"/>
          <p:nvPr/>
        </p:nvSpPr>
        <p:spPr>
          <a:xfrm>
            <a:off x="8433788" y="4111931"/>
            <a:ext cx="219733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 weekend</a:t>
            </a:r>
          </a:p>
        </p:txBody>
      </p:sp>
      <p:sp>
        <p:nvSpPr>
          <p:cNvPr id="48" name="TextBox 47">
            <a:extLst>
              <a:ext uri="{FF2B5EF4-FFF2-40B4-BE49-F238E27FC236}">
                <a16:creationId xmlns:a16="http://schemas.microsoft.com/office/drawing/2014/main" id="{C55CD1C8-32F9-4B9B-8C21-366191963160}"/>
              </a:ext>
            </a:extLst>
          </p:cNvPr>
          <p:cNvSpPr txBox="1"/>
          <p:nvPr/>
        </p:nvSpPr>
        <p:spPr>
          <a:xfrm>
            <a:off x="3988806" y="6271601"/>
            <a:ext cx="1212414"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l’ami</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C6D05A0-4CA0-44C7-A0B3-1B979B7DF842}"/>
              </a:ext>
            </a:extLst>
          </p:cNvPr>
          <p:cNvSpPr txBox="1"/>
          <p:nvPr/>
        </p:nvSpPr>
        <p:spPr>
          <a:xfrm>
            <a:off x="8691686" y="6184105"/>
            <a:ext cx="1212414"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l’amie</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7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v_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subTnLst>
                                    <p:audio>
                                      <p:cMediaNode>
                                        <p:cTn display="0" masterRel="sameClick">
                                          <p:stCondLst>
                                            <p:cond evt="begin" delay="0">
                                              <p:tn val="10"/>
                                            </p:cond>
                                          </p:stCondLst>
                                          <p:endCondLst>
                                            <p:cond evt="onStopAudio" delay="0">
                                              <p:tgtEl>
                                                <p:sldTgt/>
                                              </p:tgtEl>
                                            </p:cond>
                                          </p:endCondLst>
                                        </p:cTn>
                                        <p:tgtEl>
                                          <p:sndTgt r:embed="rId4" name="v_2.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subTnLst>
                                    <p:audio>
                                      <p:cMediaNode>
                                        <p:cTn display="0" masterRel="sameClick">
                                          <p:stCondLst>
                                            <p:cond evt="begin" delay="0">
                                              <p:tn val="15"/>
                                            </p:cond>
                                          </p:stCondLst>
                                          <p:endCondLst>
                                            <p:cond evt="onStopAudio" delay="0">
                                              <p:tgtEl>
                                                <p:sldTgt/>
                                              </p:tgtEl>
                                            </p:cond>
                                          </p:endCondLst>
                                        </p:cTn>
                                        <p:tgtEl>
                                          <p:sndTgt r:embed="rId5" name="v_3.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subTnLst>
                                    <p:audio>
                                      <p:cMediaNode>
                                        <p:cTn display="0" masterRel="sameClick">
                                          <p:stCondLst>
                                            <p:cond evt="begin" delay="0">
                                              <p:tn val="20"/>
                                            </p:cond>
                                          </p:stCondLst>
                                          <p:endCondLst>
                                            <p:cond evt="onStopAudio" delay="0">
                                              <p:tgtEl>
                                                <p:sldTgt/>
                                              </p:tgtEl>
                                            </p:cond>
                                          </p:endCondLst>
                                        </p:cTn>
                                        <p:tgtEl>
                                          <p:sndTgt r:embed="rId6" name="v_4.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subTnLst>
                                    <p:audio>
                                      <p:cMediaNode>
                                        <p:cTn display="0" masterRel="sameClick">
                                          <p:stCondLst>
                                            <p:cond evt="begin" delay="0">
                                              <p:tn val="25"/>
                                            </p:cond>
                                          </p:stCondLst>
                                          <p:endCondLst>
                                            <p:cond evt="onStopAudio" delay="0">
                                              <p:tgtEl>
                                                <p:sldTgt/>
                                              </p:tgtEl>
                                            </p:cond>
                                          </p:endCondLst>
                                        </p:cTn>
                                        <p:tgtEl>
                                          <p:sndTgt r:embed="rId7" name="v_5.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subTnLst>
                                    <p:audio>
                                      <p:cMediaNode>
                                        <p:cTn display="0" masterRel="sameClick">
                                          <p:stCondLst>
                                            <p:cond evt="begin" delay="0">
                                              <p:tn val="30"/>
                                            </p:cond>
                                          </p:stCondLst>
                                          <p:endCondLst>
                                            <p:cond evt="onStopAudio" delay="0">
                                              <p:tgtEl>
                                                <p:sldTgt/>
                                              </p:tgtEl>
                                            </p:cond>
                                          </p:endCondLst>
                                        </p:cTn>
                                        <p:tgtEl>
                                          <p:sndTgt r:embed="rId8" name="v_6.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subTnLst>
                                    <p:audio>
                                      <p:cMediaNode>
                                        <p:cTn display="0" masterRel="sameClick">
                                          <p:stCondLst>
                                            <p:cond evt="begin" delay="0">
                                              <p:tn val="35"/>
                                            </p:cond>
                                          </p:stCondLst>
                                          <p:endCondLst>
                                            <p:cond evt="onStopAudio" delay="0">
                                              <p:tgtEl>
                                                <p:sldTgt/>
                                              </p:tgtEl>
                                            </p:cond>
                                          </p:endCondLst>
                                        </p:cTn>
                                        <p:tgtEl>
                                          <p:sndTgt r:embed="rId9" name="v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Saying ‘my’ and ‘your’</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that all French nouns have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gender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and are </a:t>
            </a:r>
            <a:r>
              <a:rPr kumimoji="0" lang="en-GB" sz="24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feminine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12">
            <a:alphaModFix/>
          </a:blip>
          <a:srcRect/>
          <a:stretch/>
        </p:blipFill>
        <p:spPr>
          <a:xfrm>
            <a:off x="2673414" y="2276134"/>
            <a:ext cx="369037" cy="416098"/>
          </a:xfrm>
          <a:prstGeom prst="rect">
            <a:avLst/>
          </a:prstGeom>
          <a:noFill/>
          <a:ln>
            <a:noFill/>
          </a:ln>
        </p:spPr>
      </p:pic>
      <p:sp>
        <p:nvSpPr>
          <p:cNvPr id="25" name="Rectangle 24">
            <a:extLst>
              <a:ext uri="{FF2B5EF4-FFF2-40B4-BE49-F238E27FC236}">
                <a16:creationId xmlns:a16="http://schemas.microsoft.com/office/drawing/2014/main" id="{D48F7EB7-2046-4A0F-A9E2-EA0B3979AFBB}"/>
              </a:ext>
            </a:extLst>
          </p:cNvPr>
          <p:cNvSpPr/>
          <p:nvPr/>
        </p:nvSpPr>
        <p:spPr>
          <a:xfrm>
            <a:off x="149365" y="1655838"/>
            <a:ext cx="1154826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 know that there are different words for ‘the’ because of this:</a:t>
            </a:r>
          </a:p>
        </p:txBody>
      </p:sp>
      <p:sp>
        <p:nvSpPr>
          <p:cNvPr id="54" name="TextBox 53">
            <a:extLst>
              <a:ext uri="{FF2B5EF4-FFF2-40B4-BE49-F238E27FC236}">
                <a16:creationId xmlns:a16="http://schemas.microsoft.com/office/drawing/2014/main" id="{3B1C2507-A84B-4A46-9F43-A1F3779179F4}"/>
              </a:ext>
            </a:extLst>
          </p:cNvPr>
          <p:cNvSpPr txBox="1"/>
          <p:nvPr/>
        </p:nvSpPr>
        <p:spPr>
          <a:xfrm>
            <a:off x="582807" y="225066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frère</a:t>
            </a:r>
          </a:p>
        </p:txBody>
      </p:sp>
      <p:sp>
        <p:nvSpPr>
          <p:cNvPr id="56" name="TextBox 55">
            <a:extLst>
              <a:ext uri="{FF2B5EF4-FFF2-40B4-BE49-F238E27FC236}">
                <a16:creationId xmlns:a16="http://schemas.microsoft.com/office/drawing/2014/main" id="{1287509F-D0B0-4908-AEF7-B069A81344D1}"/>
              </a:ext>
            </a:extLst>
          </p:cNvPr>
          <p:cNvSpPr txBox="1"/>
          <p:nvPr/>
        </p:nvSpPr>
        <p:spPr>
          <a:xfrm>
            <a:off x="2943950" y="2241214"/>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brother</a:t>
            </a:r>
          </a:p>
        </p:txBody>
      </p:sp>
      <p:sp>
        <p:nvSpPr>
          <p:cNvPr id="61" name="TextBox 60">
            <a:extLst>
              <a:ext uri="{FF2B5EF4-FFF2-40B4-BE49-F238E27FC236}">
                <a16:creationId xmlns:a16="http://schemas.microsoft.com/office/drawing/2014/main" id="{5821138E-0F85-4129-B7FD-5D7A9C122C6E}"/>
              </a:ext>
            </a:extLst>
          </p:cNvPr>
          <p:cNvSpPr txBox="1"/>
          <p:nvPr/>
        </p:nvSpPr>
        <p:spPr>
          <a:xfrm>
            <a:off x="5910202" y="221774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2EC32CD5-D49F-458C-9567-9D1B349EC5DE}"/>
              </a:ext>
            </a:extLst>
          </p:cNvPr>
          <p:cNvPicPr preferRelativeResize="0"/>
          <p:nvPr/>
        </p:nvPicPr>
        <p:blipFill rotWithShape="1">
          <a:blip r:embed="rId12">
            <a:alphaModFix/>
          </a:blip>
          <a:srcRect/>
          <a:stretch/>
        </p:blipFill>
        <p:spPr>
          <a:xfrm>
            <a:off x="7933073" y="2268775"/>
            <a:ext cx="369037" cy="416098"/>
          </a:xfrm>
          <a:prstGeom prst="rect">
            <a:avLst/>
          </a:prstGeom>
          <a:noFill/>
          <a:ln>
            <a:noFill/>
          </a:ln>
        </p:spPr>
      </p:pic>
      <p:sp>
        <p:nvSpPr>
          <p:cNvPr id="73" name="TextBox 72">
            <a:extLst>
              <a:ext uri="{FF2B5EF4-FFF2-40B4-BE49-F238E27FC236}">
                <a16:creationId xmlns:a16="http://schemas.microsoft.com/office/drawing/2014/main" id="{4797E450-FCF5-4906-BB46-614185D25CC9}"/>
              </a:ext>
            </a:extLst>
          </p:cNvPr>
          <p:cNvSpPr txBox="1"/>
          <p:nvPr/>
        </p:nvSpPr>
        <p:spPr>
          <a:xfrm>
            <a:off x="8189634" y="2229180"/>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sister</a:t>
            </a:r>
          </a:p>
        </p:txBody>
      </p:sp>
      <p:pic>
        <p:nvPicPr>
          <p:cNvPr id="74" name="Google Shape;183;p8">
            <a:extLst>
              <a:ext uri="{FF2B5EF4-FFF2-40B4-BE49-F238E27FC236}">
                <a16:creationId xmlns:a16="http://schemas.microsoft.com/office/drawing/2014/main" id="{705E30C7-5BFE-4460-BFDD-AFECA510E5FF}"/>
              </a:ext>
            </a:extLst>
          </p:cNvPr>
          <p:cNvPicPr preferRelativeResize="0"/>
          <p:nvPr/>
        </p:nvPicPr>
        <p:blipFill rotWithShape="1">
          <a:blip r:embed="rId12">
            <a:alphaModFix/>
          </a:blip>
          <a:srcRect/>
          <a:stretch/>
        </p:blipFill>
        <p:spPr>
          <a:xfrm>
            <a:off x="2673414" y="2923244"/>
            <a:ext cx="369037" cy="416098"/>
          </a:xfrm>
          <a:prstGeom prst="rect">
            <a:avLst/>
          </a:prstGeom>
          <a:noFill/>
          <a:ln>
            <a:noFill/>
          </a:ln>
        </p:spPr>
      </p:pic>
      <p:sp>
        <p:nvSpPr>
          <p:cNvPr id="80" name="TextBox 79">
            <a:extLst>
              <a:ext uri="{FF2B5EF4-FFF2-40B4-BE49-F238E27FC236}">
                <a16:creationId xmlns:a16="http://schemas.microsoft.com/office/drawing/2014/main" id="{98DFCDA6-F699-4679-96DE-F328F9BDD16B}"/>
              </a:ext>
            </a:extLst>
          </p:cNvPr>
          <p:cNvSpPr txBox="1"/>
          <p:nvPr/>
        </p:nvSpPr>
        <p:spPr>
          <a:xfrm>
            <a:off x="688638" y="292028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chien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BAADC48E-0BD8-4FC1-8325-5C4F93AC589E}"/>
              </a:ext>
            </a:extLst>
          </p:cNvPr>
          <p:cNvSpPr txBox="1"/>
          <p:nvPr/>
        </p:nvSpPr>
        <p:spPr>
          <a:xfrm>
            <a:off x="3150684" y="2900460"/>
            <a:ext cx="15643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dog</a:t>
            </a:r>
          </a:p>
        </p:txBody>
      </p:sp>
      <p:sp>
        <p:nvSpPr>
          <p:cNvPr id="87" name="TextBox 86">
            <a:extLst>
              <a:ext uri="{FF2B5EF4-FFF2-40B4-BE49-F238E27FC236}">
                <a16:creationId xmlns:a16="http://schemas.microsoft.com/office/drawing/2014/main" id="{926093A3-BD74-4551-94BA-A349A7757A38}"/>
              </a:ext>
            </a:extLst>
          </p:cNvPr>
          <p:cNvSpPr txBox="1"/>
          <p:nvPr/>
        </p:nvSpPr>
        <p:spPr>
          <a:xfrm>
            <a:off x="6025447" y="2877677"/>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famille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8" name="Google Shape;183;p8">
            <a:extLst>
              <a:ext uri="{FF2B5EF4-FFF2-40B4-BE49-F238E27FC236}">
                <a16:creationId xmlns:a16="http://schemas.microsoft.com/office/drawing/2014/main" id="{D692FD1E-70BC-4450-896D-4A44CCA77DEF}"/>
              </a:ext>
            </a:extLst>
          </p:cNvPr>
          <p:cNvPicPr preferRelativeResize="0"/>
          <p:nvPr/>
        </p:nvPicPr>
        <p:blipFill rotWithShape="1">
          <a:blip r:embed="rId12">
            <a:alphaModFix/>
          </a:blip>
          <a:srcRect/>
          <a:stretch/>
        </p:blipFill>
        <p:spPr>
          <a:xfrm>
            <a:off x="7933073" y="2915885"/>
            <a:ext cx="369037" cy="416098"/>
          </a:xfrm>
          <a:prstGeom prst="rect">
            <a:avLst/>
          </a:prstGeom>
          <a:noFill/>
          <a:ln>
            <a:noFill/>
          </a:ln>
        </p:spPr>
      </p:pic>
      <p:sp>
        <p:nvSpPr>
          <p:cNvPr id="90" name="TextBox 89">
            <a:extLst>
              <a:ext uri="{FF2B5EF4-FFF2-40B4-BE49-F238E27FC236}">
                <a16:creationId xmlns:a16="http://schemas.microsoft.com/office/drawing/2014/main" id="{2E4592BB-F53A-4E36-B708-309C39AF7229}"/>
              </a:ext>
            </a:extLst>
          </p:cNvPr>
          <p:cNvSpPr txBox="1"/>
          <p:nvPr/>
        </p:nvSpPr>
        <p:spPr>
          <a:xfrm>
            <a:off x="8385992" y="2906539"/>
            <a:ext cx="17059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family</a:t>
            </a:r>
          </a:p>
        </p:txBody>
      </p:sp>
      <p:sp>
        <p:nvSpPr>
          <p:cNvPr id="91" name="TextBox 90">
            <a:extLst>
              <a:ext uri="{FF2B5EF4-FFF2-40B4-BE49-F238E27FC236}">
                <a16:creationId xmlns:a16="http://schemas.microsoft.com/office/drawing/2014/main" id="{9CC83541-4FAA-4234-91E3-31B63CCA1294}"/>
              </a:ext>
            </a:extLst>
          </p:cNvPr>
          <p:cNvSpPr txBox="1"/>
          <p:nvPr/>
        </p:nvSpPr>
        <p:spPr>
          <a:xfrm>
            <a:off x="183370" y="3625093"/>
            <a:ext cx="107115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For the same reason, there are also different words for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my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your</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2">
            <a:alphaModFix/>
          </a:blip>
          <a:srcRect/>
          <a:stretch/>
        </p:blipFill>
        <p:spPr>
          <a:xfrm>
            <a:off x="2696134" y="4301265"/>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605527" y="423804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frère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792919" y="424209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brother</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932922" y="424287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12">
            <a:alphaModFix/>
          </a:blip>
          <a:srcRect/>
          <a:stretch/>
        </p:blipFill>
        <p:spPr>
          <a:xfrm>
            <a:off x="7955793" y="4293906"/>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350813" y="4230406"/>
            <a:ext cx="1538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my sister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8" name="Google Shape;183;p8">
            <a:extLst>
              <a:ext uri="{FF2B5EF4-FFF2-40B4-BE49-F238E27FC236}">
                <a16:creationId xmlns:a16="http://schemas.microsoft.com/office/drawing/2014/main" id="{0319060B-0B59-48AA-98AB-624BB6CC351F}"/>
              </a:ext>
            </a:extLst>
          </p:cNvPr>
          <p:cNvPicPr preferRelativeResize="0"/>
          <p:nvPr/>
        </p:nvPicPr>
        <p:blipFill rotWithShape="1">
          <a:blip r:embed="rId12">
            <a:alphaModFix/>
          </a:blip>
          <a:srcRect/>
          <a:stretch/>
        </p:blipFill>
        <p:spPr>
          <a:xfrm>
            <a:off x="2696134" y="4948375"/>
            <a:ext cx="369037" cy="416098"/>
          </a:xfrm>
          <a:prstGeom prst="rect">
            <a:avLst/>
          </a:prstGeom>
          <a:noFill/>
          <a:ln>
            <a:noFill/>
          </a:ln>
        </p:spPr>
      </p:pic>
      <p:sp>
        <p:nvSpPr>
          <p:cNvPr id="99" name="TextBox 98">
            <a:extLst>
              <a:ext uri="{FF2B5EF4-FFF2-40B4-BE49-F238E27FC236}">
                <a16:creationId xmlns:a16="http://schemas.microsoft.com/office/drawing/2014/main" id="{F09BDEE4-2C4F-417C-9B09-1D21A4562FC4}"/>
              </a:ext>
            </a:extLst>
          </p:cNvPr>
          <p:cNvSpPr txBox="1"/>
          <p:nvPr/>
        </p:nvSpPr>
        <p:spPr>
          <a:xfrm>
            <a:off x="711358" y="4911986"/>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ton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chien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063D4411-2005-4778-B862-7995AF619A5E}"/>
              </a:ext>
            </a:extLst>
          </p:cNvPr>
          <p:cNvSpPr txBox="1"/>
          <p:nvPr/>
        </p:nvSpPr>
        <p:spPr>
          <a:xfrm>
            <a:off x="3150684" y="4881311"/>
            <a:ext cx="15870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your dog</a:t>
            </a:r>
          </a:p>
        </p:txBody>
      </p:sp>
      <p:sp>
        <p:nvSpPr>
          <p:cNvPr id="101" name="TextBox 100">
            <a:extLst>
              <a:ext uri="{FF2B5EF4-FFF2-40B4-BE49-F238E27FC236}">
                <a16:creationId xmlns:a16="http://schemas.microsoft.com/office/drawing/2014/main" id="{9AED6D86-067B-42A9-85D1-2FA74F115F12}"/>
              </a:ext>
            </a:extLst>
          </p:cNvPr>
          <p:cNvSpPr txBox="1"/>
          <p:nvPr/>
        </p:nvSpPr>
        <p:spPr>
          <a:xfrm>
            <a:off x="6048167" y="4902808"/>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famille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2" name="Google Shape;183;p8">
            <a:extLst>
              <a:ext uri="{FF2B5EF4-FFF2-40B4-BE49-F238E27FC236}">
                <a16:creationId xmlns:a16="http://schemas.microsoft.com/office/drawing/2014/main" id="{92086C60-5C58-4D05-8474-5C25EA48755B}"/>
              </a:ext>
            </a:extLst>
          </p:cNvPr>
          <p:cNvPicPr preferRelativeResize="0"/>
          <p:nvPr/>
        </p:nvPicPr>
        <p:blipFill rotWithShape="1">
          <a:blip r:embed="rId12">
            <a:alphaModFix/>
          </a:blip>
          <a:srcRect/>
          <a:stretch/>
        </p:blipFill>
        <p:spPr>
          <a:xfrm>
            <a:off x="7955793" y="4941016"/>
            <a:ext cx="369037" cy="416098"/>
          </a:xfrm>
          <a:prstGeom prst="rect">
            <a:avLst/>
          </a:prstGeom>
          <a:noFill/>
          <a:ln>
            <a:noFill/>
          </a:ln>
        </p:spPr>
      </p:pic>
      <p:sp>
        <p:nvSpPr>
          <p:cNvPr id="103" name="TextBox 102">
            <a:extLst>
              <a:ext uri="{FF2B5EF4-FFF2-40B4-BE49-F238E27FC236}">
                <a16:creationId xmlns:a16="http://schemas.microsoft.com/office/drawing/2014/main" id="{61DEE9C0-3901-4024-BA88-84331E3C7D4E}"/>
              </a:ext>
            </a:extLst>
          </p:cNvPr>
          <p:cNvSpPr txBox="1"/>
          <p:nvPr/>
        </p:nvSpPr>
        <p:spPr>
          <a:xfrm>
            <a:off x="8259669" y="4881311"/>
            <a:ext cx="20228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your family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CustomShape 14">
            <a:extLst>
              <a:ext uri="{FF2B5EF4-FFF2-40B4-BE49-F238E27FC236}">
                <a16:creationId xmlns:a16="http://schemas.microsoft.com/office/drawing/2014/main" id="{F06E2825-4F33-4D87-8EE9-0EAF81E72A80}"/>
              </a:ext>
            </a:extLst>
          </p:cNvPr>
          <p:cNvSpPr/>
          <p:nvPr/>
        </p:nvSpPr>
        <p:spPr>
          <a:xfrm>
            <a:off x="1001880" y="5613515"/>
            <a:ext cx="9719520" cy="1048027"/>
          </a:xfrm>
          <a:prstGeom prst="wedgeEllipseCallout">
            <a:avLst>
              <a:gd name="adj1" fmla="val 3135"/>
              <a:gd name="adj2" fmla="val -4828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400" dirty="0">
                <a:solidFill>
                  <a:prstClr val="white"/>
                </a:solidFill>
                <a:latin typeface="Century Gothic" panose="020F0302020204030204"/>
              </a:rPr>
              <a:t>The French words for ‘</a:t>
            </a:r>
            <a:r>
              <a:rPr lang="en-GB" sz="2400" b="1" dirty="0">
                <a:solidFill>
                  <a:prstClr val="white"/>
                </a:solidFill>
                <a:latin typeface="Century Gothic" panose="020F0302020204030204"/>
              </a:rPr>
              <a:t>my</a:t>
            </a:r>
            <a:r>
              <a:rPr lang="en-GB" sz="2400" dirty="0">
                <a:solidFill>
                  <a:prstClr val="white"/>
                </a:solidFill>
                <a:latin typeface="Century Gothic" panose="020F0302020204030204"/>
              </a:rPr>
              <a:t>’ and ‘</a:t>
            </a:r>
            <a:r>
              <a:rPr lang="en-GB" sz="2400" b="1" dirty="0">
                <a:solidFill>
                  <a:prstClr val="white"/>
                </a:solidFill>
                <a:latin typeface="Century Gothic" panose="020F0302020204030204"/>
              </a:rPr>
              <a:t>your</a:t>
            </a:r>
            <a:r>
              <a:rPr lang="en-GB" sz="2400" dirty="0">
                <a:solidFill>
                  <a:prstClr val="white"/>
                </a:solidFill>
                <a:latin typeface="Century Gothic" panose="020F0302020204030204"/>
              </a:rPr>
              <a:t>’ agree with the gender of the </a:t>
            </a:r>
            <a:r>
              <a:rPr lang="en-GB" sz="2400" b="1" u="sng" dirty="0">
                <a:solidFill>
                  <a:prstClr val="white"/>
                </a:solidFill>
                <a:latin typeface="Century Gothic" panose="020F0302020204030204"/>
              </a:rPr>
              <a:t>noun</a:t>
            </a:r>
            <a:r>
              <a:rPr lang="en-GB" sz="2400" dirty="0">
                <a:solidFill>
                  <a:prstClr val="white"/>
                </a:solidFill>
                <a:latin typeface="Century Gothic" panose="020F0302020204030204"/>
              </a:rPr>
              <a:t> that follows.</a:t>
            </a:r>
          </a:p>
        </p:txBody>
      </p:sp>
      <p:pic>
        <p:nvPicPr>
          <p:cNvPr id="4" name="Graphic 3" descr="Arrow Clockwise curve">
            <a:extLst>
              <a:ext uri="{FF2B5EF4-FFF2-40B4-BE49-F238E27FC236}">
                <a16:creationId xmlns:a16="http://schemas.microsoft.com/office/drawing/2014/main" id="{CC961D6B-746A-49BB-A501-0AA729AD4C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382451">
            <a:off x="1032280" y="5286751"/>
            <a:ext cx="714877" cy="714877"/>
          </a:xfrm>
          <a:prstGeom prst="rect">
            <a:avLst/>
          </a:prstGeom>
        </p:spPr>
      </p:pic>
      <p:pic>
        <p:nvPicPr>
          <p:cNvPr id="104" name="Graphic 103" descr="Arrow Clockwise curve">
            <a:extLst>
              <a:ext uri="{FF2B5EF4-FFF2-40B4-BE49-F238E27FC236}">
                <a16:creationId xmlns:a16="http://schemas.microsoft.com/office/drawing/2014/main" id="{550B4A15-73EE-4A55-823C-89FAF6B77F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411358" flipH="1">
            <a:off x="5705662" y="5132705"/>
            <a:ext cx="685010" cy="914400"/>
          </a:xfrm>
          <a:prstGeom prst="rect">
            <a:avLst/>
          </a:prstGeom>
        </p:spPr>
      </p:pic>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382451">
            <a:off x="994090" y="4528170"/>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411358" flipH="1">
            <a:off x="5714826" y="4470383"/>
            <a:ext cx="685010" cy="914400"/>
          </a:xfrm>
          <a:prstGeom prst="rect">
            <a:avLst/>
          </a:prstGeom>
        </p:spPr>
      </p:pic>
      <p:sp>
        <p:nvSpPr>
          <p:cNvPr id="36" name="CustomShape 14">
            <a:extLst>
              <a:ext uri="{FF2B5EF4-FFF2-40B4-BE49-F238E27FC236}">
                <a16:creationId xmlns:a16="http://schemas.microsoft.com/office/drawing/2014/main" id="{6465E984-3B82-4584-8CC5-E5C4C7A80CCB}"/>
              </a:ext>
            </a:extLst>
          </p:cNvPr>
          <p:cNvSpPr/>
          <p:nvPr/>
        </p:nvSpPr>
        <p:spPr>
          <a:xfrm>
            <a:off x="157802" y="1286297"/>
            <a:ext cx="7923575" cy="2408926"/>
          </a:xfrm>
          <a:prstGeom prst="wedgeEllipseCallout">
            <a:avLst>
              <a:gd name="adj1" fmla="val -44468"/>
              <a:gd name="adj2" fmla="val 4555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400" dirty="0">
                <a:solidFill>
                  <a:prstClr val="white"/>
                </a:solidFill>
                <a:latin typeface="Century Gothic" panose="020F0302020204030204"/>
              </a:rPr>
              <a:t>When the noun starts with a vowel, always use ‘</a:t>
            </a:r>
            <a:r>
              <a:rPr lang="en-GB" sz="2400" b="1" dirty="0">
                <a:solidFill>
                  <a:prstClr val="white"/>
                </a:solidFill>
                <a:latin typeface="Century Gothic" panose="020F0302020204030204"/>
              </a:rPr>
              <a:t>mon</a:t>
            </a:r>
            <a:r>
              <a:rPr lang="en-GB" sz="2400" dirty="0">
                <a:solidFill>
                  <a:prstClr val="white"/>
                </a:solidFill>
                <a:latin typeface="Century Gothic" panose="020F0302020204030204"/>
              </a:rPr>
              <a:t>’ and ‘</a:t>
            </a:r>
            <a:r>
              <a:rPr lang="en-GB" sz="2400" b="1" dirty="0">
                <a:solidFill>
                  <a:prstClr val="white"/>
                </a:solidFill>
                <a:latin typeface="Century Gothic" panose="020F0302020204030204"/>
              </a:rPr>
              <a:t>ton</a:t>
            </a:r>
            <a:r>
              <a:rPr lang="en-GB" sz="2400" dirty="0">
                <a:solidFill>
                  <a:prstClr val="white"/>
                </a:solidFill>
                <a:latin typeface="Century Gothic" panose="020F0302020204030204"/>
              </a:rPr>
              <a:t>’:</a:t>
            </a:r>
            <a:br>
              <a:rPr lang="en-GB" sz="2400" dirty="0">
                <a:solidFill>
                  <a:prstClr val="white"/>
                </a:solidFill>
                <a:latin typeface="Century Gothic" panose="020F0302020204030204"/>
              </a:rPr>
            </a:br>
            <a:r>
              <a:rPr lang="en-GB" sz="2400" b="1" dirty="0">
                <a:solidFill>
                  <a:prstClr val="white"/>
                </a:solidFill>
                <a:latin typeface="Century Gothic" panose="020F0302020204030204"/>
              </a:rPr>
              <a:t>mon</a:t>
            </a:r>
            <a:r>
              <a:rPr lang="en-GB" sz="2400" dirty="0">
                <a:solidFill>
                  <a:prstClr val="white"/>
                </a:solidFill>
                <a:latin typeface="Century Gothic" panose="020F0302020204030204"/>
              </a:rPr>
              <a:t> </a:t>
            </a:r>
            <a:r>
              <a:rPr lang="en-GB" sz="2400" b="1" dirty="0" err="1">
                <a:solidFill>
                  <a:prstClr val="white"/>
                </a:solidFill>
                <a:latin typeface="Century Gothic" panose="020F0302020204030204"/>
              </a:rPr>
              <a:t>a</a:t>
            </a:r>
            <a:r>
              <a:rPr lang="en-GB" sz="2400" dirty="0" err="1">
                <a:solidFill>
                  <a:prstClr val="white"/>
                </a:solidFill>
                <a:latin typeface="Century Gothic" panose="020F0302020204030204"/>
              </a:rPr>
              <a:t>mi</a:t>
            </a:r>
            <a:r>
              <a:rPr lang="en-GB" sz="2400" dirty="0">
                <a:solidFill>
                  <a:prstClr val="white"/>
                </a:solidFill>
                <a:latin typeface="Century Gothic" panose="020F0302020204030204"/>
              </a:rPr>
              <a:t> – my male friend</a:t>
            </a:r>
            <a:br>
              <a:rPr lang="en-GB" sz="2400" dirty="0">
                <a:solidFill>
                  <a:prstClr val="white"/>
                </a:solidFill>
                <a:latin typeface="Century Gothic" panose="020F0302020204030204"/>
              </a:rPr>
            </a:br>
            <a:r>
              <a:rPr lang="en-GB" sz="2400" b="1" dirty="0">
                <a:solidFill>
                  <a:prstClr val="white"/>
                </a:solidFill>
                <a:latin typeface="Century Gothic" panose="020F0302020204030204"/>
              </a:rPr>
              <a:t>mon</a:t>
            </a:r>
            <a:r>
              <a:rPr lang="en-GB" sz="2400" dirty="0">
                <a:solidFill>
                  <a:prstClr val="white"/>
                </a:solidFill>
                <a:latin typeface="Century Gothic" panose="020F0302020204030204"/>
              </a:rPr>
              <a:t> </a:t>
            </a:r>
            <a:r>
              <a:rPr lang="en-GB" sz="2400" b="1" dirty="0" err="1">
                <a:solidFill>
                  <a:prstClr val="white"/>
                </a:solidFill>
                <a:latin typeface="Century Gothic" panose="020F0302020204030204"/>
              </a:rPr>
              <a:t>a</a:t>
            </a:r>
            <a:r>
              <a:rPr lang="en-GB" sz="2400" dirty="0" err="1">
                <a:solidFill>
                  <a:prstClr val="white"/>
                </a:solidFill>
                <a:latin typeface="Century Gothic" panose="020F0302020204030204"/>
              </a:rPr>
              <a:t>mie</a:t>
            </a:r>
            <a:r>
              <a:rPr lang="en-GB" sz="2400" dirty="0">
                <a:solidFill>
                  <a:prstClr val="white"/>
                </a:solidFill>
                <a:latin typeface="Century Gothic" panose="020F0302020204030204"/>
              </a:rPr>
              <a:t> – my female friend</a:t>
            </a:r>
            <a:br>
              <a:rPr lang="en-GB" sz="2400" dirty="0">
                <a:solidFill>
                  <a:prstClr val="white"/>
                </a:solidFill>
                <a:latin typeface="Century Gothic" panose="020F0302020204030204"/>
              </a:rPr>
            </a:br>
            <a:r>
              <a:rPr lang="en-GB" sz="2400" dirty="0">
                <a:solidFill>
                  <a:prstClr val="white"/>
                </a:solidFill>
                <a:latin typeface="Century Gothic" panose="020F0302020204030204"/>
              </a:rPr>
              <a:t>This just makes the words flow better.</a:t>
            </a:r>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_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1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1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1_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1_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8" name="1_6.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9" name="1_7.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10" name="1_8.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0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par>
                                <p:cTn id="115" presetID="22" presetClass="entr" presetSubtype="4" fill="hold" nodeType="withEffect">
                                  <p:stCondLst>
                                    <p:cond delay="0"/>
                                  </p:stCondLst>
                                  <p:childTnLst>
                                    <p:set>
                                      <p:cBhvr>
                                        <p:cTn id="116" dur="1" fill="hold">
                                          <p:stCondLst>
                                            <p:cond delay="0"/>
                                          </p:stCondLst>
                                        </p:cTn>
                                        <p:tgtEl>
                                          <p:spTgt spid="105"/>
                                        </p:tgtEl>
                                        <p:attrNameLst>
                                          <p:attrName>style.visibility</p:attrName>
                                        </p:attrNameLst>
                                      </p:cBhvr>
                                      <p:to>
                                        <p:strVal val="visible"/>
                                      </p:to>
                                    </p:set>
                                    <p:animEffect transition="in" filter="wipe(down)">
                                      <p:cBhvr>
                                        <p:cTn id="117" dur="500"/>
                                        <p:tgtEl>
                                          <p:spTgt spid="105"/>
                                        </p:tgtEl>
                                      </p:cBhvr>
                                    </p:animEffect>
                                  </p:childTnLst>
                                </p:cTn>
                              </p:par>
                              <p:par>
                                <p:cTn id="118" presetID="22" presetClass="entr" presetSubtype="4"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wipe(down)">
                                      <p:cBhvr>
                                        <p:cTn id="120" dur="500"/>
                                        <p:tgtEl>
                                          <p:spTgt spid="4"/>
                                        </p:tgtEl>
                                      </p:cBhvr>
                                    </p:animEffect>
                                  </p:childTnLst>
                                </p:cTn>
                              </p:par>
                              <p:par>
                                <p:cTn id="121" presetID="22" presetClass="entr" presetSubtype="4" fill="hold" nodeType="withEffect">
                                  <p:stCondLst>
                                    <p:cond delay="0"/>
                                  </p:stCondLst>
                                  <p:childTnLst>
                                    <p:set>
                                      <p:cBhvr>
                                        <p:cTn id="122" dur="1" fill="hold">
                                          <p:stCondLst>
                                            <p:cond delay="0"/>
                                          </p:stCondLst>
                                        </p:cTn>
                                        <p:tgtEl>
                                          <p:spTgt spid="106"/>
                                        </p:tgtEl>
                                        <p:attrNameLst>
                                          <p:attrName>style.visibility</p:attrName>
                                        </p:attrNameLst>
                                      </p:cBhvr>
                                      <p:to>
                                        <p:strVal val="visible"/>
                                      </p:to>
                                    </p:set>
                                    <p:animEffect transition="in" filter="wipe(down)">
                                      <p:cBhvr>
                                        <p:cTn id="123" dur="500"/>
                                        <p:tgtEl>
                                          <p:spTgt spid="106"/>
                                        </p:tgtEl>
                                      </p:cBhvr>
                                    </p:animEffect>
                                  </p:childTnLst>
                                </p:cTn>
                              </p:par>
                              <p:par>
                                <p:cTn id="124" presetID="22" presetClass="entr" presetSubtype="4" fill="hold" nodeType="with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wipe(down)">
                                      <p:cBhvr>
                                        <p:cTn id="126" dur="500"/>
                                        <p:tgtEl>
                                          <p:spTgt spid="104"/>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5" grpId="0"/>
      <p:bldP spid="54" grpId="0"/>
      <p:bldP spid="56" grpId="0"/>
      <p:bldP spid="61" grpId="0"/>
      <p:bldP spid="73" grpId="0"/>
      <p:bldP spid="80" grpId="0"/>
      <p:bldP spid="81" grpId="0"/>
      <p:bldP spid="87" grpId="0"/>
      <p:bldP spid="90" grpId="0"/>
      <p:bldP spid="91" grpId="0"/>
      <p:bldP spid="93" grpId="0"/>
      <p:bldP spid="94" grpId="0"/>
      <p:bldP spid="95" grpId="0"/>
      <p:bldP spid="97" grpId="0"/>
      <p:bldP spid="99" grpId="0"/>
      <p:bldP spid="100" grpId="0"/>
      <p:bldP spid="101" grpId="0"/>
      <p:bldP spid="103" grpId="0"/>
      <p:bldP spid="8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7_1.wav"/>
            </a:hlinkClick>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b="1" dirty="0" err="1">
                <a:solidFill>
                  <a:srgbClr val="002060"/>
                </a:solidFill>
                <a:latin typeface="Century Gothic" panose="020B0502020202020204" pitchFamily="34" charset="0"/>
              </a:rPr>
              <a:t>Who</a:t>
            </a:r>
            <a:r>
              <a:rPr lang="fr-FR" sz="3600" b="1" dirty="0">
                <a:solidFill>
                  <a:srgbClr val="002060"/>
                </a:solidFill>
                <a:latin typeface="Century Gothic" panose="020B0502020202020204" pitchFamily="34" charset="0"/>
              </a:rPr>
              <a:t> has </a:t>
            </a:r>
            <a:r>
              <a:rPr lang="fr-FR" sz="3600" b="1" dirty="0" err="1">
                <a:solidFill>
                  <a:srgbClr val="002060"/>
                </a:solidFill>
                <a:latin typeface="Century Gothic" panose="020B0502020202020204" pitchFamily="34" charset="0"/>
              </a:rPr>
              <a:t>what</a:t>
            </a:r>
            <a:r>
              <a:rPr lang="fr-FR" sz="3600" b="1" dirty="0">
                <a:solidFill>
                  <a:srgbClr val="002060"/>
                </a:solidFill>
                <a:latin typeface="Century Gothic" panose="020B0502020202020204" pitchFamily="34" charset="0"/>
              </a:rPr>
              <a: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5" name="7_2.wav"/>
            </a:hlinkClick>
            <a:extLst>
              <a:ext uri="{FF2B5EF4-FFF2-40B4-BE49-F238E27FC236}">
                <a16:creationId xmlns:a16="http://schemas.microsoft.com/office/drawing/2014/main" id="{AA2CE978-E84D-4B94-886E-91E9B641821C}"/>
              </a:ext>
            </a:extLst>
          </p:cNvPr>
          <p:cNvSpPr/>
          <p:nvPr/>
        </p:nvSpPr>
        <p:spPr>
          <a:xfrm>
            <a:off x="75717" y="671525"/>
            <a:ext cx="1101328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latin typeface="Century Gothic" panose="020B0502020202020204" pitchFamily="34" charset="0"/>
              </a:rPr>
              <a:t>In French, the </a:t>
            </a:r>
            <a:r>
              <a:rPr lang="fr-FR" sz="2400" dirty="0" err="1">
                <a:solidFill>
                  <a:srgbClr val="002060"/>
                </a:solidFill>
                <a:latin typeface="Century Gothic" panose="020B0502020202020204" pitchFamily="34" charset="0"/>
              </a:rPr>
              <a:t>word</a:t>
            </a:r>
            <a:r>
              <a:rPr lang="fr-FR" sz="2400" dirty="0">
                <a:solidFill>
                  <a:srgbClr val="002060"/>
                </a:solidFill>
                <a:latin typeface="Century Gothic" panose="020B0502020202020204" pitchFamily="34" charset="0"/>
              </a:rPr>
              <a:t> for ‘</a:t>
            </a:r>
            <a:r>
              <a:rPr lang="fr-FR" sz="2400" b="1" dirty="0" err="1">
                <a:solidFill>
                  <a:srgbClr val="002060"/>
                </a:solidFill>
                <a:latin typeface="Century Gothic" panose="020B0502020202020204" pitchFamily="34" charset="0"/>
              </a:rPr>
              <a:t>my</a:t>
            </a:r>
            <a:r>
              <a:rPr lang="fr-FR" sz="2400" dirty="0">
                <a:solidFill>
                  <a:srgbClr val="002060"/>
                </a:solidFill>
                <a:latin typeface="Century Gothic" panose="020B0502020202020204" pitchFamily="34" charset="0"/>
              </a:rPr>
              <a:t>’ and ‘</a:t>
            </a:r>
            <a:r>
              <a:rPr lang="fr-FR" sz="2400" b="1" dirty="0" err="1">
                <a:solidFill>
                  <a:srgbClr val="002060"/>
                </a:solidFill>
                <a:latin typeface="Century Gothic" panose="020B0502020202020204" pitchFamily="34" charset="0"/>
              </a:rPr>
              <a:t>your</a:t>
            </a:r>
            <a:r>
              <a:rPr lang="fr-FR" sz="2400" dirty="0">
                <a:solidFill>
                  <a:srgbClr val="002060"/>
                </a:solidFill>
                <a:latin typeface="Century Gothic" panose="020B0502020202020204" pitchFamily="34" charset="0"/>
              </a:rPr>
              <a:t>’ tells </a:t>
            </a:r>
            <a:r>
              <a:rPr lang="fr-FR" sz="2400" dirty="0" err="1">
                <a:solidFill>
                  <a:srgbClr val="002060"/>
                </a:solidFill>
                <a:latin typeface="Century Gothic" panose="020B0502020202020204" pitchFamily="34" charset="0"/>
              </a:rPr>
              <a:t>you</a:t>
            </a:r>
            <a:r>
              <a:rPr lang="fr-FR" sz="2400" dirty="0">
                <a:solidFill>
                  <a:srgbClr val="002060"/>
                </a:solidFill>
                <a:latin typeface="Century Gothic" panose="020B0502020202020204" pitchFamily="34" charset="0"/>
              </a:rPr>
              <a:t> about the </a:t>
            </a:r>
            <a:r>
              <a:rPr lang="fr-FR" sz="2400" dirty="0" err="1">
                <a:solidFill>
                  <a:srgbClr val="002060"/>
                </a:solidFill>
                <a:latin typeface="Century Gothic" panose="020B0502020202020204" pitchFamily="34" charset="0"/>
              </a:rPr>
              <a:t>noun</a:t>
            </a:r>
            <a:r>
              <a:rPr lang="fr-FR"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5" name="Table 5">
            <a:extLst>
              <a:ext uri="{FF2B5EF4-FFF2-40B4-BE49-F238E27FC236}">
                <a16:creationId xmlns:a16="http://schemas.microsoft.com/office/drawing/2014/main" id="{51D160F5-0208-4F5F-91B8-E1F04FE215F5}"/>
              </a:ext>
            </a:extLst>
          </p:cNvPr>
          <p:cNvGraphicFramePr>
            <a:graphicFrameLocks noGrp="1"/>
          </p:cNvGraphicFramePr>
          <p:nvPr>
            <p:extLst>
              <p:ext uri="{D42A27DB-BD31-4B8C-83A1-F6EECF244321}">
                <p14:modId xmlns:p14="http://schemas.microsoft.com/office/powerpoint/2010/main" val="3187943726"/>
              </p:ext>
            </p:extLst>
          </p:nvPr>
        </p:nvGraphicFramePr>
        <p:xfrm>
          <a:off x="303560" y="1232034"/>
          <a:ext cx="10785443" cy="2286000"/>
        </p:xfrm>
        <a:graphic>
          <a:graphicData uri="http://schemas.openxmlformats.org/drawingml/2006/table">
            <a:tbl>
              <a:tblPr firstRow="1" bandRow="1">
                <a:tableStyleId>{5940675A-B579-460E-94D1-54222C63F5DA}</a:tableStyleId>
              </a:tblPr>
              <a:tblGrid>
                <a:gridCol w="883715">
                  <a:extLst>
                    <a:ext uri="{9D8B030D-6E8A-4147-A177-3AD203B41FA5}">
                      <a16:colId xmlns:a16="http://schemas.microsoft.com/office/drawing/2014/main" val="4247158831"/>
                    </a:ext>
                  </a:extLst>
                </a:gridCol>
                <a:gridCol w="4509006">
                  <a:extLst>
                    <a:ext uri="{9D8B030D-6E8A-4147-A177-3AD203B41FA5}">
                      <a16:colId xmlns:a16="http://schemas.microsoft.com/office/drawing/2014/main" val="3997878387"/>
                    </a:ext>
                  </a:extLst>
                </a:gridCol>
                <a:gridCol w="2696361">
                  <a:extLst>
                    <a:ext uri="{9D8B030D-6E8A-4147-A177-3AD203B41FA5}">
                      <a16:colId xmlns:a16="http://schemas.microsoft.com/office/drawing/2014/main" val="2365026334"/>
                    </a:ext>
                  </a:extLst>
                </a:gridCol>
                <a:gridCol w="2696361">
                  <a:extLst>
                    <a:ext uri="{9D8B030D-6E8A-4147-A177-3AD203B41FA5}">
                      <a16:colId xmlns:a16="http://schemas.microsoft.com/office/drawing/2014/main" val="2784858345"/>
                    </a:ext>
                  </a:extLst>
                </a:gridCol>
              </a:tblGrid>
              <a:tr h="370840">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pPr algn="ctr"/>
                      <a:r>
                        <a:rPr lang="en-GB" sz="2400" b="1" dirty="0" err="1">
                          <a:solidFill>
                            <a:srgbClr val="002060"/>
                          </a:solidFill>
                          <a:latin typeface="Century Gothic" panose="020B0502020202020204" pitchFamily="34" charset="0"/>
                        </a:rPr>
                        <a:t>chien</a:t>
                      </a:r>
                      <a:r>
                        <a:rPr lang="en-GB" sz="2400" b="1" dirty="0">
                          <a:solidFill>
                            <a:srgbClr val="002060"/>
                          </a:solidFill>
                          <a:latin typeface="Century Gothic" panose="020B0502020202020204" pitchFamily="34" charset="0"/>
                        </a:rPr>
                        <a:t> (</a:t>
                      </a:r>
                      <a:r>
                        <a:rPr lang="en-GB" sz="2400" b="1" dirty="0">
                          <a:solidFill>
                            <a:srgbClr val="00B0F0"/>
                          </a:solidFill>
                          <a:latin typeface="Century Gothic" panose="020B0502020202020204" pitchFamily="34" charset="0"/>
                        </a:rPr>
                        <a:t>m</a:t>
                      </a:r>
                      <a:r>
                        <a:rPr lang="en-GB" sz="2400" b="1" dirty="0">
                          <a:solidFill>
                            <a:srgbClr val="002060"/>
                          </a:solidFill>
                          <a:latin typeface="Century Gothic" panose="020B0502020202020204" pitchFamily="34" charset="0"/>
                        </a:rPr>
                        <a:t>)</a:t>
                      </a:r>
                    </a:p>
                  </a:txBody>
                  <a:tcPr anchor="ctr"/>
                </a:tc>
                <a:tc>
                  <a:txBody>
                    <a:bodyPr/>
                    <a:lstStyle/>
                    <a:p>
                      <a:pPr algn="ctr"/>
                      <a:r>
                        <a:rPr lang="en-GB" sz="2400" b="1" dirty="0" err="1">
                          <a:solidFill>
                            <a:srgbClr val="002060"/>
                          </a:solidFill>
                          <a:latin typeface="Century Gothic" panose="020B0502020202020204" pitchFamily="34" charset="0"/>
                        </a:rPr>
                        <a:t>maison</a:t>
                      </a:r>
                      <a:r>
                        <a:rPr lang="en-GB" sz="2400" b="1"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f</a:t>
                      </a:r>
                      <a:r>
                        <a:rPr lang="en-GB" sz="2400" b="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148241927"/>
                  </a:ext>
                </a:extLst>
              </a:tr>
              <a:tr h="370840">
                <a:tc>
                  <a:txBody>
                    <a:bodyPr/>
                    <a:lstStyle/>
                    <a:p>
                      <a:endParaRPr lang="en-GB" sz="2400">
                        <a:solidFill>
                          <a:srgbClr val="002060"/>
                        </a:solidFill>
                        <a:latin typeface="Century Gothic" panose="020B0502020202020204" pitchFamily="34" charset="0"/>
                      </a:endParaRPr>
                    </a:p>
                  </a:txBody>
                  <a:tcPr anchor="ctr"/>
                </a:tc>
                <a:tc>
                  <a:txBody>
                    <a:bodyPr/>
                    <a:lstStyle/>
                    <a:p>
                      <a:r>
                        <a:rPr lang="en-GB" sz="2400" b="1" dirty="0" err="1">
                          <a:solidFill>
                            <a:srgbClr val="002060"/>
                          </a:solidFill>
                          <a:latin typeface="Century Gothic" panose="020B0502020202020204" pitchFamily="34" charset="0"/>
                        </a:rPr>
                        <a:t>C’est</a:t>
                      </a:r>
                      <a:r>
                        <a:rPr lang="en-GB" sz="2400" b="1" dirty="0">
                          <a:solidFill>
                            <a:srgbClr val="002060"/>
                          </a:solidFill>
                          <a:latin typeface="Century Gothic" panose="020B0502020202020204" pitchFamily="34" charset="0"/>
                        </a:rPr>
                        <a:t> ton</a:t>
                      </a:r>
                      <a:r>
                        <a:rPr lang="en-GB" sz="2400" dirty="0">
                          <a:solidFill>
                            <a:srgbClr val="002060"/>
                          </a:solidFill>
                          <a:latin typeface="Century Gothic" panose="020B0502020202020204" pitchFamily="34" charset="0"/>
                        </a:rPr>
                        <a:t>…</a:t>
                      </a:r>
                    </a:p>
                  </a:txBody>
                  <a:tcPr anchor="ctr"/>
                </a:tc>
                <a:tc>
                  <a:txBody>
                    <a:bodyPr/>
                    <a:lstStyle/>
                    <a:p>
                      <a:pPr algn="ctr"/>
                      <a:endParaRPr lang="en-GB" sz="2400" dirty="0">
                        <a:solidFill>
                          <a:srgbClr val="002060"/>
                        </a:solidFill>
                        <a:latin typeface="Century Gothic" panose="020B0502020202020204" pitchFamily="34" charset="0"/>
                      </a:endParaRPr>
                    </a:p>
                  </a:txBody>
                  <a:tcPr anchor="ctr"/>
                </a:tc>
                <a:tc>
                  <a:txBody>
                    <a:bodyPr/>
                    <a:lstStyle/>
                    <a:p>
                      <a:pPr algn="ctr"/>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970166346"/>
                  </a:ext>
                </a:extLst>
              </a:tr>
              <a:tr h="370840">
                <a:tc>
                  <a:txBody>
                    <a:bodyPr/>
                    <a:lstStyle/>
                    <a:p>
                      <a:endParaRPr lang="en-GB" sz="240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C’est</a:t>
                      </a:r>
                      <a:r>
                        <a:rPr lang="en-GB" sz="2400" b="1" dirty="0">
                          <a:solidFill>
                            <a:srgbClr val="002060"/>
                          </a:solidFill>
                          <a:latin typeface="Century Gothic" panose="020B0502020202020204" pitchFamily="34" charset="0"/>
                        </a:rPr>
                        <a:t> ma</a:t>
                      </a:r>
                      <a:r>
                        <a:rPr lang="en-GB" sz="2400" dirty="0">
                          <a:solidFill>
                            <a:srgbClr val="002060"/>
                          </a:solidFill>
                          <a:latin typeface="Century Gothic" panose="020B0502020202020204" pitchFamily="34" charset="0"/>
                        </a:rPr>
                        <a:t>…</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545279395"/>
                  </a:ext>
                </a:extLst>
              </a:tr>
              <a:tr h="370840">
                <a:tc>
                  <a:txBody>
                    <a:bodyPr/>
                    <a:lstStyle/>
                    <a:p>
                      <a:endParaRPr lang="en-GB" sz="240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C’est</a:t>
                      </a:r>
                      <a:r>
                        <a:rPr lang="en-GB" sz="2400" b="1" dirty="0">
                          <a:solidFill>
                            <a:srgbClr val="002060"/>
                          </a:solidFill>
                          <a:latin typeface="Century Gothic" panose="020B0502020202020204" pitchFamily="34" charset="0"/>
                        </a:rPr>
                        <a:t> ta</a:t>
                      </a:r>
                      <a:r>
                        <a:rPr lang="en-GB" sz="2400" dirty="0">
                          <a:solidFill>
                            <a:srgbClr val="002060"/>
                          </a:solidFill>
                          <a:latin typeface="Century Gothic" panose="020B0502020202020204" pitchFamily="34" charset="0"/>
                        </a:rPr>
                        <a:t>…</a:t>
                      </a:r>
                    </a:p>
                  </a:txBody>
                  <a:tcPr anchor="ctr"/>
                </a:tc>
                <a:tc>
                  <a:txBody>
                    <a:bodyPr/>
                    <a:lstStyle/>
                    <a:p>
                      <a:endParaRPr lang="en-GB" sz="2400">
                        <a:solidFill>
                          <a:srgbClr val="002060"/>
                        </a:solidFill>
                        <a:latin typeface="Century Gothic" panose="020B0502020202020204" pitchFamily="34" charset="0"/>
                      </a:endParaRPr>
                    </a:p>
                  </a:txBody>
                  <a:tcPr anchor="ctr"/>
                </a:tc>
                <a:tc>
                  <a:txBody>
                    <a:bodyPr/>
                    <a:lstStyle/>
                    <a:p>
                      <a:endParaRPr lang="en-GB" sz="240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612629480"/>
                  </a:ext>
                </a:extLst>
              </a:tr>
              <a:tr h="370840">
                <a:tc>
                  <a:txBody>
                    <a:bodyPr/>
                    <a:lstStyle/>
                    <a:p>
                      <a:endParaRPr lang="en-GB" sz="240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C’est</a:t>
                      </a:r>
                      <a:r>
                        <a:rPr lang="en-GB" sz="2400" b="1" dirty="0">
                          <a:solidFill>
                            <a:srgbClr val="002060"/>
                          </a:solidFill>
                          <a:latin typeface="Century Gothic" panose="020B0502020202020204" pitchFamily="34" charset="0"/>
                        </a:rPr>
                        <a:t> mon</a:t>
                      </a:r>
                      <a:r>
                        <a:rPr lang="en-GB" sz="2400" dirty="0">
                          <a:solidFill>
                            <a:srgbClr val="002060"/>
                          </a:solidFill>
                          <a:latin typeface="Century Gothic" panose="020B0502020202020204" pitchFamily="34" charset="0"/>
                        </a:rPr>
                        <a:t>…</a:t>
                      </a:r>
                    </a:p>
                  </a:txBody>
                  <a:tcPr anchor="ctr"/>
                </a:tc>
                <a:tc>
                  <a:txBody>
                    <a:bodyPr/>
                    <a:lstStyle/>
                    <a:p>
                      <a:endParaRPr lang="en-GB" sz="240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181690523"/>
                  </a:ext>
                </a:extLst>
              </a:tr>
            </a:tbl>
          </a:graphicData>
        </a:graphic>
      </p:graphicFrame>
      <p:sp>
        <p:nvSpPr>
          <p:cNvPr id="23" name="CustomShape 22">
            <a:hlinkClick r:id="" action="ppaction://noaction">
              <a:snd r:embed="rId6" name="cest_ton_beep.wav"/>
            </a:hlinkClick>
            <a:extLst>
              <a:ext uri="{FF2B5EF4-FFF2-40B4-BE49-F238E27FC236}">
                <a16:creationId xmlns:a16="http://schemas.microsoft.com/office/drawing/2014/main" id="{19DC71E8-CD59-4AF1-A105-22F67782A185}"/>
              </a:ext>
            </a:extLst>
          </p:cNvPr>
          <p:cNvSpPr/>
          <p:nvPr/>
        </p:nvSpPr>
        <p:spPr>
          <a:xfrm>
            <a:off x="522152" y="1715039"/>
            <a:ext cx="464040" cy="396360"/>
          </a:xfrm>
          <a:prstGeom prst="actionButtonBlank">
            <a:avLst/>
          </a:prstGeom>
          <a:solidFill>
            <a:srgbClr val="786EB1"/>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22">
            <a:hlinkClick r:id="" action="ppaction://noaction">
              <a:snd r:embed="rId7" name="cest_ma_beep.wav"/>
            </a:hlinkClick>
            <a:extLst>
              <a:ext uri="{FF2B5EF4-FFF2-40B4-BE49-F238E27FC236}">
                <a16:creationId xmlns:a16="http://schemas.microsoft.com/office/drawing/2014/main" id="{6BEC6779-C131-465E-A6CF-D7645E2FB433}"/>
              </a:ext>
            </a:extLst>
          </p:cNvPr>
          <p:cNvSpPr/>
          <p:nvPr/>
        </p:nvSpPr>
        <p:spPr>
          <a:xfrm>
            <a:off x="522152" y="2188005"/>
            <a:ext cx="464040" cy="396360"/>
          </a:xfrm>
          <a:prstGeom prst="actionButtonBlank">
            <a:avLst/>
          </a:prstGeom>
          <a:solidFill>
            <a:srgbClr val="786EB1"/>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2">
            <a:hlinkClick r:id="" action="ppaction://noaction">
              <a:snd r:embed="rId8" name="cest_ta_beep.wav"/>
            </a:hlinkClick>
            <a:extLst>
              <a:ext uri="{FF2B5EF4-FFF2-40B4-BE49-F238E27FC236}">
                <a16:creationId xmlns:a16="http://schemas.microsoft.com/office/drawing/2014/main" id="{884558B5-B564-48C5-BDEA-415BB7BC76B3}"/>
              </a:ext>
            </a:extLst>
          </p:cNvPr>
          <p:cNvSpPr/>
          <p:nvPr/>
        </p:nvSpPr>
        <p:spPr>
          <a:xfrm>
            <a:off x="522152" y="2638134"/>
            <a:ext cx="464040" cy="396360"/>
          </a:xfrm>
          <a:prstGeom prst="actionButtonBlank">
            <a:avLst/>
          </a:prstGeom>
          <a:solidFill>
            <a:srgbClr val="786EB1"/>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22">
            <a:hlinkClick r:id="" action="ppaction://noaction">
              <a:snd r:embed="rId9" name="cest_mon_beep.wav"/>
            </a:hlinkClick>
            <a:extLst>
              <a:ext uri="{FF2B5EF4-FFF2-40B4-BE49-F238E27FC236}">
                <a16:creationId xmlns:a16="http://schemas.microsoft.com/office/drawing/2014/main" id="{4831A259-2456-416A-B5D3-F113BC3014DA}"/>
              </a:ext>
            </a:extLst>
          </p:cNvPr>
          <p:cNvSpPr/>
          <p:nvPr/>
        </p:nvSpPr>
        <p:spPr>
          <a:xfrm>
            <a:off x="522152" y="3088798"/>
            <a:ext cx="464040" cy="396360"/>
          </a:xfrm>
          <a:prstGeom prst="actionButtonBlank">
            <a:avLst/>
          </a:prstGeom>
          <a:solidFill>
            <a:srgbClr val="786EB1"/>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7342220B-9D14-44BD-A231-4BF33E9EB3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4023" y="1050660"/>
            <a:ext cx="417792" cy="671525"/>
          </a:xfrm>
          <a:prstGeom prst="rect">
            <a:avLst/>
          </a:prstGeom>
        </p:spPr>
      </p:pic>
      <p:pic>
        <p:nvPicPr>
          <p:cNvPr id="11" name="Picture 10" descr="A picture containing text, building, painted, window&#10;&#10;Description automatically generated">
            <a:extLst>
              <a:ext uri="{FF2B5EF4-FFF2-40B4-BE49-F238E27FC236}">
                <a16:creationId xmlns:a16="http://schemas.microsoft.com/office/drawing/2014/main" id="{4F056084-1F6F-4ABF-84B0-485E8619A3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9370" y="858013"/>
            <a:ext cx="844845" cy="847493"/>
          </a:xfrm>
          <a:prstGeom prst="rect">
            <a:avLst/>
          </a:prstGeom>
        </p:spPr>
      </p:pic>
      <p:pic>
        <p:nvPicPr>
          <p:cNvPr id="30" name="Picture 29" descr="Shape, arrow&#10;&#10;Description automatically generated">
            <a:extLst>
              <a:ext uri="{FF2B5EF4-FFF2-40B4-BE49-F238E27FC236}">
                <a16:creationId xmlns:a16="http://schemas.microsoft.com/office/drawing/2014/main" id="{D7919516-1428-4E08-8DE2-3BFB1EFA54CD}"/>
              </a:ext>
            </a:extLst>
          </p:cNvPr>
          <p:cNvPicPr>
            <a:picLocks noChangeAspect="1"/>
          </p:cNvPicPr>
          <p:nvPr/>
        </p:nvPicPr>
        <p:blipFill>
          <a:blip r:embed="rId12"/>
          <a:stretch>
            <a:fillRect/>
          </a:stretch>
        </p:blipFill>
        <p:spPr>
          <a:xfrm>
            <a:off x="6910889" y="1705506"/>
            <a:ext cx="462709" cy="428729"/>
          </a:xfrm>
          <a:prstGeom prst="rect">
            <a:avLst/>
          </a:prstGeom>
        </p:spPr>
      </p:pic>
      <p:pic>
        <p:nvPicPr>
          <p:cNvPr id="31" name="Picture 30" descr="Shape, arrow&#10;&#10;Description automatically generated">
            <a:extLst>
              <a:ext uri="{FF2B5EF4-FFF2-40B4-BE49-F238E27FC236}">
                <a16:creationId xmlns:a16="http://schemas.microsoft.com/office/drawing/2014/main" id="{3DF390BF-BE49-45F3-9D71-37D1E16FED26}"/>
              </a:ext>
            </a:extLst>
          </p:cNvPr>
          <p:cNvPicPr>
            <a:picLocks noChangeAspect="1"/>
          </p:cNvPicPr>
          <p:nvPr/>
        </p:nvPicPr>
        <p:blipFill>
          <a:blip r:embed="rId12"/>
          <a:stretch>
            <a:fillRect/>
          </a:stretch>
        </p:blipFill>
        <p:spPr>
          <a:xfrm>
            <a:off x="9576030" y="2139277"/>
            <a:ext cx="462709" cy="428729"/>
          </a:xfrm>
          <a:prstGeom prst="rect">
            <a:avLst/>
          </a:prstGeom>
        </p:spPr>
      </p:pic>
      <p:pic>
        <p:nvPicPr>
          <p:cNvPr id="32" name="Picture 31" descr="Shape, arrow&#10;&#10;Description automatically generated">
            <a:extLst>
              <a:ext uri="{FF2B5EF4-FFF2-40B4-BE49-F238E27FC236}">
                <a16:creationId xmlns:a16="http://schemas.microsoft.com/office/drawing/2014/main" id="{1F5243ED-9AD0-4932-9834-033F74F5BF3D}"/>
              </a:ext>
            </a:extLst>
          </p:cNvPr>
          <p:cNvPicPr>
            <a:picLocks noChangeAspect="1"/>
          </p:cNvPicPr>
          <p:nvPr/>
        </p:nvPicPr>
        <p:blipFill>
          <a:blip r:embed="rId12"/>
          <a:stretch>
            <a:fillRect/>
          </a:stretch>
        </p:blipFill>
        <p:spPr>
          <a:xfrm>
            <a:off x="9576029" y="2568006"/>
            <a:ext cx="462709" cy="428729"/>
          </a:xfrm>
          <a:prstGeom prst="rect">
            <a:avLst/>
          </a:prstGeom>
        </p:spPr>
      </p:pic>
      <p:pic>
        <p:nvPicPr>
          <p:cNvPr id="33" name="Picture 32" descr="Shape, arrow&#10;&#10;Description automatically generated">
            <a:extLst>
              <a:ext uri="{FF2B5EF4-FFF2-40B4-BE49-F238E27FC236}">
                <a16:creationId xmlns:a16="http://schemas.microsoft.com/office/drawing/2014/main" id="{E195CB23-3059-44A4-AC3E-7CFF9CFC2BEB}"/>
              </a:ext>
            </a:extLst>
          </p:cNvPr>
          <p:cNvPicPr>
            <a:picLocks noChangeAspect="1"/>
          </p:cNvPicPr>
          <p:nvPr/>
        </p:nvPicPr>
        <p:blipFill>
          <a:blip r:embed="rId12"/>
          <a:stretch>
            <a:fillRect/>
          </a:stretch>
        </p:blipFill>
        <p:spPr>
          <a:xfrm>
            <a:off x="6910889" y="3056429"/>
            <a:ext cx="462709" cy="428729"/>
          </a:xfrm>
          <a:prstGeom prst="rect">
            <a:avLst/>
          </a:prstGeom>
        </p:spPr>
      </p:pic>
      <p:sp>
        <p:nvSpPr>
          <p:cNvPr id="34" name="CustomShape 6">
            <a:hlinkClick r:id="" action="ppaction://noaction">
              <a:snd r:embed="rId5" name="7_2.wav"/>
            </a:hlinkClick>
            <a:extLst>
              <a:ext uri="{FF2B5EF4-FFF2-40B4-BE49-F238E27FC236}">
                <a16:creationId xmlns:a16="http://schemas.microsoft.com/office/drawing/2014/main" id="{EB1DC88E-FFF9-4CF3-AE81-2262B0C575B4}"/>
              </a:ext>
            </a:extLst>
          </p:cNvPr>
          <p:cNvSpPr/>
          <p:nvPr/>
        </p:nvSpPr>
        <p:spPr>
          <a:xfrm>
            <a:off x="189102" y="3888696"/>
            <a:ext cx="1101328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latin typeface="Century Gothic" panose="020B0502020202020204" pitchFamily="34" charset="0"/>
              </a:rPr>
              <a:t>In English, </a:t>
            </a:r>
            <a:r>
              <a:rPr lang="fr-FR" sz="2400" dirty="0" err="1">
                <a:solidFill>
                  <a:srgbClr val="002060"/>
                </a:solidFill>
                <a:latin typeface="Century Gothic" panose="020B0502020202020204" pitchFamily="34" charset="0"/>
              </a:rPr>
              <a:t>we</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cannot</a:t>
            </a:r>
            <a:r>
              <a:rPr lang="fr-FR" sz="2400" dirty="0">
                <a:solidFill>
                  <a:srgbClr val="002060"/>
                </a:solidFill>
                <a:latin typeface="Century Gothic" panose="020B0502020202020204" pitchFamily="34" charset="0"/>
              </a:rPr>
              <a:t> tell: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13" name="Table 12">
            <a:extLst>
              <a:ext uri="{FF2B5EF4-FFF2-40B4-BE49-F238E27FC236}">
                <a16:creationId xmlns:a16="http://schemas.microsoft.com/office/drawing/2014/main" id="{48D20B3E-7FDD-45B7-952B-B62B7321FA00}"/>
              </a:ext>
            </a:extLst>
          </p:cNvPr>
          <p:cNvGraphicFramePr>
            <a:graphicFrameLocks noGrp="1"/>
          </p:cNvGraphicFramePr>
          <p:nvPr>
            <p:extLst>
              <p:ext uri="{D42A27DB-BD31-4B8C-83A1-F6EECF244321}">
                <p14:modId xmlns:p14="http://schemas.microsoft.com/office/powerpoint/2010/main" val="1949779943"/>
              </p:ext>
            </p:extLst>
          </p:nvPr>
        </p:nvGraphicFramePr>
        <p:xfrm>
          <a:off x="303560" y="4435740"/>
          <a:ext cx="10785443" cy="1371600"/>
        </p:xfrm>
        <a:graphic>
          <a:graphicData uri="http://schemas.openxmlformats.org/drawingml/2006/table">
            <a:tbl>
              <a:tblPr firstRow="1" bandRow="1">
                <a:tableStyleId>{5940675A-B579-460E-94D1-54222C63F5DA}</a:tableStyleId>
              </a:tblPr>
              <a:tblGrid>
                <a:gridCol w="883715">
                  <a:extLst>
                    <a:ext uri="{9D8B030D-6E8A-4147-A177-3AD203B41FA5}">
                      <a16:colId xmlns:a16="http://schemas.microsoft.com/office/drawing/2014/main" val="3643340684"/>
                    </a:ext>
                  </a:extLst>
                </a:gridCol>
                <a:gridCol w="4509006">
                  <a:extLst>
                    <a:ext uri="{9D8B030D-6E8A-4147-A177-3AD203B41FA5}">
                      <a16:colId xmlns:a16="http://schemas.microsoft.com/office/drawing/2014/main" val="1266231670"/>
                    </a:ext>
                  </a:extLst>
                </a:gridCol>
                <a:gridCol w="2696361">
                  <a:extLst>
                    <a:ext uri="{9D8B030D-6E8A-4147-A177-3AD203B41FA5}">
                      <a16:colId xmlns:a16="http://schemas.microsoft.com/office/drawing/2014/main" val="3608935896"/>
                    </a:ext>
                  </a:extLst>
                </a:gridCol>
                <a:gridCol w="2696361">
                  <a:extLst>
                    <a:ext uri="{9D8B030D-6E8A-4147-A177-3AD203B41FA5}">
                      <a16:colId xmlns:a16="http://schemas.microsoft.com/office/drawing/2014/main" val="3407743193"/>
                    </a:ext>
                  </a:extLst>
                </a:gridCol>
              </a:tblGrid>
              <a:tr h="370840">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pPr algn="ctr"/>
                      <a:r>
                        <a:rPr lang="en-GB" sz="2400" b="1" dirty="0">
                          <a:solidFill>
                            <a:srgbClr val="002060"/>
                          </a:solidFill>
                          <a:latin typeface="Century Gothic" panose="020B0502020202020204" pitchFamily="34" charset="0"/>
                        </a:rPr>
                        <a:t>dog</a:t>
                      </a:r>
                    </a:p>
                  </a:txBody>
                  <a:tcPr anchor="ctr"/>
                </a:tc>
                <a:tc>
                  <a:txBody>
                    <a:bodyPr/>
                    <a:lstStyle/>
                    <a:p>
                      <a:pPr algn="ctr"/>
                      <a:r>
                        <a:rPr lang="en-GB" sz="2400" b="1" dirty="0">
                          <a:solidFill>
                            <a:srgbClr val="002060"/>
                          </a:solidFill>
                          <a:latin typeface="Century Gothic" panose="020B0502020202020204" pitchFamily="34" charset="0"/>
                        </a:rPr>
                        <a:t>house</a:t>
                      </a:r>
                    </a:p>
                  </a:txBody>
                  <a:tcPr anchor="ctr"/>
                </a:tc>
                <a:extLst>
                  <a:ext uri="{0D108BD9-81ED-4DB2-BD59-A6C34878D82A}">
                    <a16:rowId xmlns:a16="http://schemas.microsoft.com/office/drawing/2014/main" val="4003840947"/>
                  </a:ext>
                </a:extLst>
              </a:tr>
              <a:tr h="370840">
                <a:tc>
                  <a:txBody>
                    <a:bodyPr/>
                    <a:lstStyle/>
                    <a:p>
                      <a:endParaRPr lang="en-GB" sz="2400">
                        <a:solidFill>
                          <a:srgbClr val="002060"/>
                        </a:solidFill>
                        <a:latin typeface="Century Gothic" panose="020B0502020202020204" pitchFamily="34" charset="0"/>
                      </a:endParaRPr>
                    </a:p>
                  </a:txBody>
                  <a:tcPr anchor="ctr"/>
                </a:tc>
                <a:tc>
                  <a:txBody>
                    <a:bodyPr/>
                    <a:lstStyle/>
                    <a:p>
                      <a:r>
                        <a:rPr lang="en-GB" sz="2400" b="1" dirty="0">
                          <a:solidFill>
                            <a:srgbClr val="002060"/>
                          </a:solidFill>
                          <a:latin typeface="Century Gothic" panose="020B0502020202020204" pitchFamily="34" charset="0"/>
                        </a:rPr>
                        <a:t>It’s my</a:t>
                      </a:r>
                      <a:r>
                        <a:rPr lang="en-GB" sz="2400" dirty="0">
                          <a:solidFill>
                            <a:srgbClr val="002060"/>
                          </a:solidFill>
                          <a:latin typeface="Century Gothic" panose="020B0502020202020204" pitchFamily="34" charset="0"/>
                        </a:rPr>
                        <a:t>…</a:t>
                      </a:r>
                    </a:p>
                  </a:txBody>
                  <a:tcPr anchor="ctr"/>
                </a:tc>
                <a:tc>
                  <a:txBody>
                    <a:bodyPr/>
                    <a:lstStyle/>
                    <a:p>
                      <a:pPr algn="ctr"/>
                      <a:endParaRPr lang="en-GB" sz="2400" dirty="0">
                        <a:solidFill>
                          <a:srgbClr val="002060"/>
                        </a:solidFill>
                        <a:latin typeface="Century Gothic" panose="020B0502020202020204" pitchFamily="34" charset="0"/>
                      </a:endParaRPr>
                    </a:p>
                  </a:txBody>
                  <a:tcPr anchor="ctr"/>
                </a:tc>
                <a:tc>
                  <a:txBody>
                    <a:bodyPr/>
                    <a:lstStyle/>
                    <a:p>
                      <a:pPr algn="ctr"/>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09570682"/>
                  </a:ext>
                </a:extLst>
              </a:tr>
              <a:tr h="370840">
                <a:tc>
                  <a:txBody>
                    <a:bodyPr/>
                    <a:lstStyle/>
                    <a:p>
                      <a:endParaRPr lang="en-GB" sz="240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It’s your</a:t>
                      </a:r>
                      <a:r>
                        <a:rPr lang="en-GB" sz="2400" dirty="0">
                          <a:solidFill>
                            <a:srgbClr val="002060"/>
                          </a:solidFill>
                          <a:latin typeface="Century Gothic" panose="020B0502020202020204" pitchFamily="34" charset="0"/>
                        </a:rPr>
                        <a:t>…</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082100548"/>
                  </a:ext>
                </a:extLst>
              </a:tr>
            </a:tbl>
          </a:graphicData>
        </a:graphic>
      </p:graphicFrame>
      <p:pic>
        <p:nvPicPr>
          <p:cNvPr id="35" name="Picture 34" descr="A picture containing text&#10;&#10;Description automatically generated">
            <a:extLst>
              <a:ext uri="{FF2B5EF4-FFF2-40B4-BE49-F238E27FC236}">
                <a16:creationId xmlns:a16="http://schemas.microsoft.com/office/drawing/2014/main" id="{26B3E5EE-10B3-4050-A4A7-D3919F51E5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8342" y="4187961"/>
            <a:ext cx="417792" cy="671525"/>
          </a:xfrm>
          <a:prstGeom prst="rect">
            <a:avLst/>
          </a:prstGeom>
        </p:spPr>
      </p:pic>
      <p:pic>
        <p:nvPicPr>
          <p:cNvPr id="36" name="Picture 35" descr="A picture containing text, building, painted, window&#10;&#10;Description automatically generated">
            <a:extLst>
              <a:ext uri="{FF2B5EF4-FFF2-40B4-BE49-F238E27FC236}">
                <a16:creationId xmlns:a16="http://schemas.microsoft.com/office/drawing/2014/main" id="{A8662177-4F5D-48D4-8240-1F07B7A902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1577" y="4011993"/>
            <a:ext cx="844845" cy="847493"/>
          </a:xfrm>
          <a:prstGeom prst="rect">
            <a:avLst/>
          </a:prstGeom>
        </p:spPr>
      </p:pic>
      <p:pic>
        <p:nvPicPr>
          <p:cNvPr id="37" name="Graphic 36" descr="Question mark">
            <a:extLst>
              <a:ext uri="{FF2B5EF4-FFF2-40B4-BE49-F238E27FC236}">
                <a16:creationId xmlns:a16="http://schemas.microsoft.com/office/drawing/2014/main" id="{E01AF938-F17C-4EED-983F-B68C12228A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45856" y="4860117"/>
            <a:ext cx="527742" cy="527742"/>
          </a:xfrm>
          <a:prstGeom prst="rect">
            <a:avLst/>
          </a:prstGeom>
        </p:spPr>
      </p:pic>
      <p:pic>
        <p:nvPicPr>
          <p:cNvPr id="39" name="Graphic 38" descr="Question mark">
            <a:extLst>
              <a:ext uri="{FF2B5EF4-FFF2-40B4-BE49-F238E27FC236}">
                <a16:creationId xmlns:a16="http://schemas.microsoft.com/office/drawing/2014/main" id="{E2AD0833-5609-46AA-97C9-B571D87CD32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76029" y="4854006"/>
            <a:ext cx="527742" cy="527742"/>
          </a:xfrm>
          <a:prstGeom prst="rect">
            <a:avLst/>
          </a:prstGeom>
        </p:spPr>
      </p:pic>
      <p:pic>
        <p:nvPicPr>
          <p:cNvPr id="40" name="Graphic 39" descr="Question mark">
            <a:extLst>
              <a:ext uri="{FF2B5EF4-FFF2-40B4-BE49-F238E27FC236}">
                <a16:creationId xmlns:a16="http://schemas.microsoft.com/office/drawing/2014/main" id="{B1AF54B4-C05D-4360-BF7E-0E6D399E664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55899" y="5326738"/>
            <a:ext cx="527742" cy="527742"/>
          </a:xfrm>
          <a:prstGeom prst="rect">
            <a:avLst/>
          </a:prstGeom>
        </p:spPr>
      </p:pic>
      <p:pic>
        <p:nvPicPr>
          <p:cNvPr id="41" name="Graphic 40" descr="Question mark">
            <a:extLst>
              <a:ext uri="{FF2B5EF4-FFF2-40B4-BE49-F238E27FC236}">
                <a16:creationId xmlns:a16="http://schemas.microsoft.com/office/drawing/2014/main" id="{E3A83F15-A3ED-46C3-839D-78909B0C22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86072" y="5320627"/>
            <a:ext cx="527742" cy="527742"/>
          </a:xfrm>
          <a:prstGeom prst="rect">
            <a:avLst/>
          </a:prstGeom>
        </p:spPr>
      </p:pic>
      <p:sp>
        <p:nvSpPr>
          <p:cNvPr id="42" name="CustomShape 6">
            <a:hlinkClick r:id="" action="ppaction://noaction">
              <a:snd r:embed="rId5" name="7_2.wav"/>
            </a:hlinkClick>
            <a:extLst>
              <a:ext uri="{FF2B5EF4-FFF2-40B4-BE49-F238E27FC236}">
                <a16:creationId xmlns:a16="http://schemas.microsoft.com/office/drawing/2014/main" id="{2B91AB03-A35F-47CB-9DC1-853F637EC19B}"/>
              </a:ext>
            </a:extLst>
          </p:cNvPr>
          <p:cNvSpPr/>
          <p:nvPr/>
        </p:nvSpPr>
        <p:spPr>
          <a:xfrm>
            <a:off x="3188624" y="1715039"/>
            <a:ext cx="238598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1" dirty="0">
                <a:solidFill>
                  <a:srgbClr val="002060"/>
                </a:solidFill>
                <a:latin typeface="Century Gothic" panose="020B0502020202020204" pitchFamily="34" charset="0"/>
              </a:rPr>
              <a:t>It </a:t>
            </a:r>
            <a:r>
              <a:rPr lang="fr-FR" sz="2400" i="1" dirty="0" err="1">
                <a:solidFill>
                  <a:srgbClr val="002060"/>
                </a:solidFill>
                <a:latin typeface="Century Gothic" panose="020B0502020202020204" pitchFamily="34" charset="0"/>
              </a:rPr>
              <a:t>is</a:t>
            </a:r>
            <a:r>
              <a:rPr lang="fr-FR" sz="2400" i="1" dirty="0">
                <a:solidFill>
                  <a:srgbClr val="002060"/>
                </a:solidFill>
                <a:latin typeface="Century Gothic" panose="020B0502020202020204" pitchFamily="34" charset="0"/>
              </a:rPr>
              <a:t> </a:t>
            </a:r>
            <a:r>
              <a:rPr lang="fr-FR" sz="2400" i="1" dirty="0" err="1">
                <a:solidFill>
                  <a:srgbClr val="002060"/>
                </a:solidFill>
                <a:latin typeface="Century Gothic" panose="020B0502020202020204" pitchFamily="34" charset="0"/>
              </a:rPr>
              <a:t>your</a:t>
            </a:r>
            <a:r>
              <a:rPr lang="fr-FR" sz="2400" i="1" dirty="0">
                <a:solidFill>
                  <a:srgbClr val="002060"/>
                </a:solidFill>
                <a:latin typeface="Century Gothic" panose="020B0502020202020204" pitchFamily="34" charset="0"/>
              </a:rPr>
              <a:t> dog.</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CustomShape 6">
            <a:hlinkClick r:id="" action="ppaction://noaction">
              <a:snd r:embed="rId5" name="7_2.wav"/>
            </a:hlinkClick>
            <a:extLst>
              <a:ext uri="{FF2B5EF4-FFF2-40B4-BE49-F238E27FC236}">
                <a16:creationId xmlns:a16="http://schemas.microsoft.com/office/drawing/2014/main" id="{7AFDAC5D-3F02-4B48-ABDA-E1A90CCD7020}"/>
              </a:ext>
            </a:extLst>
          </p:cNvPr>
          <p:cNvSpPr/>
          <p:nvPr/>
        </p:nvSpPr>
        <p:spPr>
          <a:xfrm>
            <a:off x="3188624" y="2154399"/>
            <a:ext cx="238598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1" dirty="0">
                <a:solidFill>
                  <a:srgbClr val="002060"/>
                </a:solidFill>
                <a:latin typeface="Century Gothic" panose="020B0502020202020204" pitchFamily="34" charset="0"/>
              </a:rPr>
              <a:t>It </a:t>
            </a:r>
            <a:r>
              <a:rPr lang="fr-FR" sz="2400" i="1" dirty="0" err="1">
                <a:solidFill>
                  <a:srgbClr val="002060"/>
                </a:solidFill>
                <a:latin typeface="Century Gothic" panose="020B0502020202020204" pitchFamily="34" charset="0"/>
              </a:rPr>
              <a:t>is</a:t>
            </a:r>
            <a:r>
              <a:rPr lang="fr-FR" sz="2400" i="1" dirty="0">
                <a:solidFill>
                  <a:srgbClr val="002060"/>
                </a:solidFill>
                <a:latin typeface="Century Gothic" panose="020B0502020202020204" pitchFamily="34" charset="0"/>
              </a:rPr>
              <a:t> </a:t>
            </a:r>
            <a:r>
              <a:rPr lang="fr-FR" sz="2400" i="1" dirty="0" err="1">
                <a:solidFill>
                  <a:srgbClr val="002060"/>
                </a:solidFill>
                <a:latin typeface="Century Gothic" panose="020B0502020202020204" pitchFamily="34" charset="0"/>
              </a:rPr>
              <a:t>my</a:t>
            </a:r>
            <a:r>
              <a:rPr lang="fr-FR" sz="2400" i="1" dirty="0">
                <a:solidFill>
                  <a:srgbClr val="002060"/>
                </a:solidFill>
                <a:latin typeface="Century Gothic" panose="020B0502020202020204" pitchFamily="34" charset="0"/>
              </a:rPr>
              <a:t> house.</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CustomShape 6">
            <a:hlinkClick r:id="" action="ppaction://noaction">
              <a:snd r:embed="rId5" name="7_2.wav"/>
            </a:hlinkClick>
            <a:extLst>
              <a:ext uri="{FF2B5EF4-FFF2-40B4-BE49-F238E27FC236}">
                <a16:creationId xmlns:a16="http://schemas.microsoft.com/office/drawing/2014/main" id="{AAC7BFAB-236C-4AE4-8402-D3B7EA700852}"/>
              </a:ext>
            </a:extLst>
          </p:cNvPr>
          <p:cNvSpPr/>
          <p:nvPr/>
        </p:nvSpPr>
        <p:spPr>
          <a:xfrm>
            <a:off x="3188622" y="2637759"/>
            <a:ext cx="254923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1" dirty="0">
                <a:solidFill>
                  <a:srgbClr val="002060"/>
                </a:solidFill>
                <a:latin typeface="Century Gothic" panose="020B0502020202020204" pitchFamily="34" charset="0"/>
              </a:rPr>
              <a:t>It </a:t>
            </a:r>
            <a:r>
              <a:rPr lang="fr-FR" sz="2400" i="1" dirty="0" err="1">
                <a:solidFill>
                  <a:srgbClr val="002060"/>
                </a:solidFill>
                <a:latin typeface="Century Gothic" panose="020B0502020202020204" pitchFamily="34" charset="0"/>
              </a:rPr>
              <a:t>is</a:t>
            </a:r>
            <a:r>
              <a:rPr lang="fr-FR" sz="2400" i="1" dirty="0">
                <a:solidFill>
                  <a:srgbClr val="002060"/>
                </a:solidFill>
                <a:latin typeface="Century Gothic" panose="020B0502020202020204" pitchFamily="34" charset="0"/>
              </a:rPr>
              <a:t> </a:t>
            </a:r>
            <a:r>
              <a:rPr lang="fr-FR" sz="2400" i="1" dirty="0" err="1">
                <a:solidFill>
                  <a:srgbClr val="002060"/>
                </a:solidFill>
                <a:latin typeface="Century Gothic" panose="020B0502020202020204" pitchFamily="34" charset="0"/>
              </a:rPr>
              <a:t>your</a:t>
            </a:r>
            <a:r>
              <a:rPr lang="fr-FR" sz="2400" i="1" dirty="0">
                <a:solidFill>
                  <a:srgbClr val="002060"/>
                </a:solidFill>
                <a:latin typeface="Century Gothic" panose="020B0502020202020204" pitchFamily="34" charset="0"/>
              </a:rPr>
              <a:t> house.</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CustomShape 6">
            <a:hlinkClick r:id="" action="ppaction://noaction">
              <a:snd r:embed="rId5" name="7_2.wav"/>
            </a:hlinkClick>
            <a:extLst>
              <a:ext uri="{FF2B5EF4-FFF2-40B4-BE49-F238E27FC236}">
                <a16:creationId xmlns:a16="http://schemas.microsoft.com/office/drawing/2014/main" id="{7917B260-B248-4919-924C-18BBF1944C15}"/>
              </a:ext>
            </a:extLst>
          </p:cNvPr>
          <p:cNvSpPr/>
          <p:nvPr/>
        </p:nvSpPr>
        <p:spPr>
          <a:xfrm>
            <a:off x="3196380" y="3088798"/>
            <a:ext cx="238598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1" dirty="0">
                <a:solidFill>
                  <a:srgbClr val="002060"/>
                </a:solidFill>
                <a:latin typeface="Century Gothic" panose="020B0502020202020204" pitchFamily="34" charset="0"/>
              </a:rPr>
              <a:t>It </a:t>
            </a:r>
            <a:r>
              <a:rPr lang="fr-FR" sz="2400" i="1" dirty="0" err="1">
                <a:solidFill>
                  <a:srgbClr val="002060"/>
                </a:solidFill>
                <a:latin typeface="Century Gothic" panose="020B0502020202020204" pitchFamily="34" charset="0"/>
              </a:rPr>
              <a:t>is</a:t>
            </a:r>
            <a:r>
              <a:rPr lang="fr-FR" sz="2400" i="1" dirty="0">
                <a:solidFill>
                  <a:srgbClr val="002060"/>
                </a:solidFill>
                <a:latin typeface="Century Gothic" panose="020B0502020202020204" pitchFamily="34" charset="0"/>
              </a:rPr>
              <a:t> </a:t>
            </a:r>
            <a:r>
              <a:rPr lang="fr-FR" sz="2400" i="1" dirty="0" err="1">
                <a:solidFill>
                  <a:srgbClr val="002060"/>
                </a:solidFill>
                <a:latin typeface="Century Gothic" panose="020B0502020202020204" pitchFamily="34" charset="0"/>
              </a:rPr>
              <a:t>my</a:t>
            </a:r>
            <a:r>
              <a:rPr lang="fr-FR" sz="2400" i="1" dirty="0">
                <a:solidFill>
                  <a:srgbClr val="002060"/>
                </a:solidFill>
                <a:latin typeface="Century Gothic" panose="020B0502020202020204" pitchFamily="34" charset="0"/>
              </a:rPr>
              <a:t> dog.</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88524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982054103"/>
              </p:ext>
            </p:extLst>
          </p:nvPr>
        </p:nvGraphicFramePr>
        <p:xfrm>
          <a:off x="214711" y="1588688"/>
          <a:ext cx="10735866" cy="4740522"/>
        </p:xfrm>
        <a:graphic>
          <a:graphicData uri="http://schemas.openxmlformats.org/drawingml/2006/table">
            <a:tbl>
              <a:tblPr/>
              <a:tblGrid>
                <a:gridCol w="942566">
                  <a:extLst>
                    <a:ext uri="{9D8B030D-6E8A-4147-A177-3AD203B41FA5}">
                      <a16:colId xmlns:a16="http://schemas.microsoft.com/office/drawing/2014/main" val="20000"/>
                    </a:ext>
                  </a:extLst>
                </a:gridCol>
                <a:gridCol w="3288658">
                  <a:extLst>
                    <a:ext uri="{9D8B030D-6E8A-4147-A177-3AD203B41FA5}">
                      <a16:colId xmlns:a16="http://schemas.microsoft.com/office/drawing/2014/main" val="1553335264"/>
                    </a:ext>
                  </a:extLst>
                </a:gridCol>
                <a:gridCol w="3536942">
                  <a:extLst>
                    <a:ext uri="{9D8B030D-6E8A-4147-A177-3AD203B41FA5}">
                      <a16:colId xmlns:a16="http://schemas.microsoft.com/office/drawing/2014/main" val="2121646418"/>
                    </a:ext>
                  </a:extLst>
                </a:gridCol>
                <a:gridCol w="2967700">
                  <a:extLst>
                    <a:ext uri="{9D8B030D-6E8A-4147-A177-3AD203B41FA5}">
                      <a16:colId xmlns:a16="http://schemas.microsoft.com/office/drawing/2014/main" val="4121157972"/>
                    </a:ext>
                  </a:extLst>
                </a:gridCol>
              </a:tblGrid>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chat</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peluche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film</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chanson</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crayon</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règle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livre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gomme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chapeau</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famille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7"/>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uniforme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bouteille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434701822"/>
                  </a:ext>
                </a:extLst>
              </a:tr>
            </a:tbl>
          </a:graphicData>
        </a:graphic>
      </p:graphicFrame>
      <p:sp>
        <p:nvSpPr>
          <p:cNvPr id="16" name="CustomShape 23">
            <a:hlinkClick r:id="" action="ppaction://noaction">
              <a:snd r:embed="rId10" name="2_1_beep.wav"/>
            </a:hlinkClick>
            <a:extLst>
              <a:ext uri="{FF2B5EF4-FFF2-40B4-BE49-F238E27FC236}">
                <a16:creationId xmlns:a16="http://schemas.microsoft.com/office/drawing/2014/main" id="{3AD5864B-E328-4811-82EC-A3D77BDC6BF2}"/>
              </a:ext>
            </a:extLst>
          </p:cNvPr>
          <p:cNvSpPr/>
          <p:nvPr/>
        </p:nvSpPr>
        <p:spPr>
          <a:xfrm>
            <a:off x="457276" y="176236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11" name="2_2_beep.wav"/>
            </a:hlinkClick>
            <a:extLst>
              <a:ext uri="{FF2B5EF4-FFF2-40B4-BE49-F238E27FC236}">
                <a16:creationId xmlns:a16="http://schemas.microsoft.com/office/drawing/2014/main" id="{F2DAD2AC-ADD2-4480-845B-008BBA9A5F70}"/>
              </a:ext>
            </a:extLst>
          </p:cNvPr>
          <p:cNvSpPr/>
          <p:nvPr/>
        </p:nvSpPr>
        <p:spPr>
          <a:xfrm>
            <a:off x="457276" y="262015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12" name="2_3_beep.wav"/>
            </a:hlinkClick>
            <a:extLst>
              <a:ext uri="{FF2B5EF4-FFF2-40B4-BE49-F238E27FC236}">
                <a16:creationId xmlns:a16="http://schemas.microsoft.com/office/drawing/2014/main" id="{E47FAB46-1A11-4EF4-B700-EF919D0338F8}"/>
              </a:ext>
            </a:extLst>
          </p:cNvPr>
          <p:cNvSpPr/>
          <p:nvPr/>
        </p:nvSpPr>
        <p:spPr>
          <a:xfrm>
            <a:off x="457276" y="3381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13" name="2_4_beep.wav"/>
            </a:hlinkClick>
            <a:extLst>
              <a:ext uri="{FF2B5EF4-FFF2-40B4-BE49-F238E27FC236}">
                <a16:creationId xmlns:a16="http://schemas.microsoft.com/office/drawing/2014/main" id="{1ECA2C39-8E1B-46F9-B4CE-5D69DA706F12}"/>
              </a:ext>
            </a:extLst>
          </p:cNvPr>
          <p:cNvSpPr/>
          <p:nvPr/>
        </p:nvSpPr>
        <p:spPr>
          <a:xfrm>
            <a:off x="457276" y="41321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4" name="2_5_beep.wav"/>
            </a:hlinkClick>
            <a:extLst>
              <a:ext uri="{FF2B5EF4-FFF2-40B4-BE49-F238E27FC236}">
                <a16:creationId xmlns:a16="http://schemas.microsoft.com/office/drawing/2014/main" id="{B06E6BFD-FB69-40F9-9653-301D379E5A17}"/>
              </a:ext>
            </a:extLst>
          </p:cNvPr>
          <p:cNvSpPr/>
          <p:nvPr/>
        </p:nvSpPr>
        <p:spPr>
          <a:xfrm>
            <a:off x="457276" y="49328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5" name="2_6_beep.wav"/>
            </a:hlinkClick>
            <a:extLst>
              <a:ext uri="{FF2B5EF4-FFF2-40B4-BE49-F238E27FC236}">
                <a16:creationId xmlns:a16="http://schemas.microsoft.com/office/drawing/2014/main" id="{34261C61-C209-49EF-A2E1-6B62F7BA1FCB}"/>
              </a:ext>
            </a:extLst>
          </p:cNvPr>
          <p:cNvSpPr/>
          <p:nvPr/>
        </p:nvSpPr>
        <p:spPr>
          <a:xfrm>
            <a:off x="457276" y="57318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6" name="2_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quoi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14">
            <a:hlinkClick r:id="" action="ppaction://noaction">
              <a:snd r:embed="rId17" name="2_ii.wav"/>
            </a:hlinkClick>
            <a:extLst>
              <a:ext uri="{FF2B5EF4-FFF2-40B4-BE49-F238E27FC236}">
                <a16:creationId xmlns:a16="http://schemas.microsoft.com/office/drawing/2014/main" id="{5B038370-52AC-441F-8035-3DB346524715}"/>
              </a:ext>
            </a:extLst>
          </p:cNvPr>
          <p:cNvSpPr/>
          <p:nvPr/>
        </p:nvSpPr>
        <p:spPr>
          <a:xfrm>
            <a:off x="50491" y="528792"/>
            <a:ext cx="36762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i="0" u="none" strike="noStrike" kern="1200" cap="none" spc="-1" normalizeH="0" baseline="0" noProof="0" dirty="0">
                <a:ln>
                  <a:noFill/>
                </a:ln>
                <a:solidFill>
                  <a:srgbClr val="002060"/>
                </a:solidFill>
                <a:effectLst/>
                <a:uLnTx/>
                <a:uFillTx/>
                <a:latin typeface="Century Gothic"/>
                <a:ea typeface="Century Gothic"/>
              </a:rPr>
              <a:t> </a:t>
            </a:r>
            <a:r>
              <a:rPr lang="en-GB" sz="2800" spc="-1" dirty="0" err="1">
                <a:solidFill>
                  <a:srgbClr val="002060"/>
                </a:solidFill>
                <a:latin typeface="Century Gothic" panose="020B0502020202020204" pitchFamily="34" charset="0"/>
                <a:ea typeface="Century Gothic"/>
              </a:rPr>
              <a:t>Écoute</a:t>
            </a:r>
            <a:r>
              <a:rPr lang="en-GB" sz="2800" spc="-1" dirty="0">
                <a:solidFill>
                  <a:srgbClr val="002060"/>
                </a:solidFill>
                <a:latin typeface="Century Gothic" panose="020B0502020202020204" pitchFamily="34" charset="0"/>
                <a:ea typeface="Century Gothic"/>
              </a:rPr>
              <a:t> et </a:t>
            </a:r>
            <a:r>
              <a:rPr lang="en-GB" sz="2800" spc="-1" dirty="0" err="1">
                <a:solidFill>
                  <a:srgbClr val="002060"/>
                </a:solidFill>
                <a:latin typeface="Century Gothic" panose="020B0502020202020204" pitchFamily="34" charset="0"/>
                <a:ea typeface="Century Gothic"/>
              </a:rPr>
              <a:t>décide</a:t>
            </a:r>
            <a:r>
              <a:rPr lang="en-GB" sz="2800" spc="-1" dirty="0">
                <a:solidFill>
                  <a:srgbClr val="002060"/>
                </a:solidFill>
                <a:latin typeface="Century Gothic" panose="020B0502020202020204" pitchFamily="34" charset="0"/>
                <a:ea typeface="Century Gothic"/>
              </a:rPr>
              <a:t>.</a:t>
            </a:r>
            <a:endParaRPr kumimoji="0" lang="en-GB" sz="2800" i="0" u="none" strike="noStrike" kern="1200" cap="none" spc="-1" normalizeH="0" baseline="0" noProof="0" dirty="0">
              <a:ln>
                <a:noFill/>
              </a:ln>
              <a:solidFill>
                <a:prstClr val="black"/>
              </a:solidFill>
              <a:effectLst/>
              <a:uLnTx/>
              <a:uFillTx/>
              <a:latin typeface="Arial"/>
            </a:endParaRPr>
          </a:p>
        </p:txBody>
      </p:sp>
      <p:pic>
        <p:nvPicPr>
          <p:cNvPr id="46" name="Picture 45" descr="Shape, arrow&#10;&#10;Description automatically generated">
            <a:extLst>
              <a:ext uri="{FF2B5EF4-FFF2-40B4-BE49-F238E27FC236}">
                <a16:creationId xmlns:a16="http://schemas.microsoft.com/office/drawing/2014/main" id="{D13D3E3E-9FA4-4F3B-B963-3B11AE25D0B3}"/>
              </a:ext>
            </a:extLst>
          </p:cNvPr>
          <p:cNvPicPr>
            <a:picLocks noChangeAspect="1"/>
          </p:cNvPicPr>
          <p:nvPr/>
        </p:nvPicPr>
        <p:blipFill>
          <a:blip r:embed="rId18"/>
          <a:stretch>
            <a:fillRect/>
          </a:stretch>
        </p:blipFill>
        <p:spPr>
          <a:xfrm>
            <a:off x="6948012" y="1729997"/>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4CE28FEE-7FC6-45AF-9DC0-723885A9FD13}"/>
              </a:ext>
            </a:extLst>
          </p:cNvPr>
          <p:cNvPicPr>
            <a:picLocks noChangeAspect="1"/>
          </p:cNvPicPr>
          <p:nvPr/>
        </p:nvPicPr>
        <p:blipFill>
          <a:blip r:embed="rId18"/>
          <a:stretch>
            <a:fillRect/>
          </a:stretch>
        </p:blipFill>
        <p:spPr>
          <a:xfrm>
            <a:off x="10356825" y="2489255"/>
            <a:ext cx="462709" cy="428729"/>
          </a:xfrm>
          <a:prstGeom prst="rect">
            <a:avLst/>
          </a:prstGeom>
        </p:spPr>
      </p:pic>
      <p:pic>
        <p:nvPicPr>
          <p:cNvPr id="48" name="Picture 47" descr="Shape, arrow&#10;&#10;Description automatically generated">
            <a:extLst>
              <a:ext uri="{FF2B5EF4-FFF2-40B4-BE49-F238E27FC236}">
                <a16:creationId xmlns:a16="http://schemas.microsoft.com/office/drawing/2014/main" id="{070D18E2-FF6D-4C2D-80DE-4720600B1D2C}"/>
              </a:ext>
            </a:extLst>
          </p:cNvPr>
          <p:cNvPicPr>
            <a:picLocks noChangeAspect="1"/>
          </p:cNvPicPr>
          <p:nvPr/>
        </p:nvPicPr>
        <p:blipFill>
          <a:blip r:embed="rId18"/>
          <a:stretch>
            <a:fillRect/>
          </a:stretch>
        </p:blipFill>
        <p:spPr>
          <a:xfrm>
            <a:off x="10340392" y="3272817"/>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9FB36491-C6CB-460D-9C67-BF0FF9AB28EB}"/>
              </a:ext>
            </a:extLst>
          </p:cNvPr>
          <p:cNvPicPr>
            <a:picLocks noChangeAspect="1"/>
          </p:cNvPicPr>
          <p:nvPr/>
        </p:nvPicPr>
        <p:blipFill>
          <a:blip r:embed="rId18"/>
          <a:stretch>
            <a:fillRect/>
          </a:stretch>
        </p:blipFill>
        <p:spPr>
          <a:xfrm>
            <a:off x="6783392" y="4115943"/>
            <a:ext cx="462709" cy="428729"/>
          </a:xfrm>
          <a:prstGeom prst="rect">
            <a:avLst/>
          </a:prstGeom>
        </p:spPr>
      </p:pic>
      <p:pic>
        <p:nvPicPr>
          <p:cNvPr id="50" name="Picture 49" descr="Shape, arrow&#10;&#10;Description automatically generated">
            <a:extLst>
              <a:ext uri="{FF2B5EF4-FFF2-40B4-BE49-F238E27FC236}">
                <a16:creationId xmlns:a16="http://schemas.microsoft.com/office/drawing/2014/main" id="{13007844-ECAE-41B5-85CA-1562A6842FB3}"/>
              </a:ext>
            </a:extLst>
          </p:cNvPr>
          <p:cNvPicPr>
            <a:picLocks noChangeAspect="1"/>
          </p:cNvPicPr>
          <p:nvPr/>
        </p:nvPicPr>
        <p:blipFill>
          <a:blip r:embed="rId18"/>
          <a:stretch>
            <a:fillRect/>
          </a:stretch>
        </p:blipFill>
        <p:spPr>
          <a:xfrm>
            <a:off x="7141231" y="4916631"/>
            <a:ext cx="462709" cy="428729"/>
          </a:xfrm>
          <a:prstGeom prst="rect">
            <a:avLst/>
          </a:prstGeom>
        </p:spPr>
      </p:pic>
      <p:pic>
        <p:nvPicPr>
          <p:cNvPr id="51" name="Picture 50" descr="Shape, arrow&#10;&#10;Description automatically generated">
            <a:extLst>
              <a:ext uri="{FF2B5EF4-FFF2-40B4-BE49-F238E27FC236}">
                <a16:creationId xmlns:a16="http://schemas.microsoft.com/office/drawing/2014/main" id="{116E2DDB-31B1-421C-948C-259EDA8987F3}"/>
              </a:ext>
            </a:extLst>
          </p:cNvPr>
          <p:cNvPicPr>
            <a:picLocks noChangeAspect="1"/>
          </p:cNvPicPr>
          <p:nvPr/>
        </p:nvPicPr>
        <p:blipFill>
          <a:blip r:embed="rId18"/>
          <a:stretch>
            <a:fillRect/>
          </a:stretch>
        </p:blipFill>
        <p:spPr>
          <a:xfrm>
            <a:off x="10356825" y="5640113"/>
            <a:ext cx="462709" cy="428729"/>
          </a:xfrm>
          <a:prstGeom prst="rect">
            <a:avLst/>
          </a:prstGeom>
        </p:spPr>
      </p:pic>
      <p:sp>
        <p:nvSpPr>
          <p:cNvPr id="4" name="Rectangle: Rounded Corners 3">
            <a:extLst>
              <a:ext uri="{FF2B5EF4-FFF2-40B4-BE49-F238E27FC236}">
                <a16:creationId xmlns:a16="http://schemas.microsoft.com/office/drawing/2014/main" id="{BFCDF36D-811E-4C13-BAF5-E630181A90A2}"/>
              </a:ext>
            </a:extLst>
          </p:cNvPr>
          <p:cNvSpPr/>
          <p:nvPr/>
        </p:nvSpPr>
        <p:spPr>
          <a:xfrm>
            <a:off x="8271544" y="1781569"/>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Rectangle 2">
            <a:extLst>
              <a:ext uri="{FF2B5EF4-FFF2-40B4-BE49-F238E27FC236}">
                <a16:creationId xmlns:a16="http://schemas.microsoft.com/office/drawing/2014/main" id="{B9FEFCA2-B75B-4C63-800F-6DA3AAF45F9A}"/>
              </a:ext>
            </a:extLst>
          </p:cNvPr>
          <p:cNvSpPr/>
          <p:nvPr/>
        </p:nvSpPr>
        <p:spPr>
          <a:xfrm>
            <a:off x="5332588" y="997614"/>
            <a:ext cx="2078133" cy="523220"/>
          </a:xfrm>
          <a:prstGeom prst="rect">
            <a:avLst/>
          </a:prstGeom>
        </p:spPr>
        <p:txBody>
          <a:bodyPr wrap="none">
            <a:spAutoFit/>
          </a:bodyPr>
          <a:lstStyle/>
          <a:p>
            <a:r>
              <a:rPr lang="en-GB" sz="2800" b="1" spc="-1" dirty="0">
                <a:solidFill>
                  <a:srgbClr val="00B0F0"/>
                </a:solidFill>
                <a:latin typeface="Century Gothic" panose="020B0502020202020204" pitchFamily="34" charset="0"/>
              </a:rPr>
              <a:t>masculine</a:t>
            </a:r>
            <a:r>
              <a:rPr lang="en-GB" sz="2800" spc="-1" dirty="0">
                <a:solidFill>
                  <a:srgbClr val="002060"/>
                </a:solidFill>
                <a:latin typeface="Century Gothic" panose="020B0502020202020204" pitchFamily="34" charset="0"/>
              </a:rPr>
              <a:t> </a:t>
            </a:r>
            <a:endParaRPr lang="en-GB" sz="2000" dirty="0"/>
          </a:p>
        </p:txBody>
      </p:sp>
      <p:sp>
        <p:nvSpPr>
          <p:cNvPr id="5" name="Rectangle 4">
            <a:extLst>
              <a:ext uri="{FF2B5EF4-FFF2-40B4-BE49-F238E27FC236}">
                <a16:creationId xmlns:a16="http://schemas.microsoft.com/office/drawing/2014/main" id="{15B335A2-E972-4DE8-8663-D1BDEDE1510D}"/>
              </a:ext>
            </a:extLst>
          </p:cNvPr>
          <p:cNvSpPr/>
          <p:nvPr/>
        </p:nvSpPr>
        <p:spPr>
          <a:xfrm>
            <a:off x="8672774" y="997614"/>
            <a:ext cx="1684051" cy="523220"/>
          </a:xfrm>
          <a:prstGeom prst="rect">
            <a:avLst/>
          </a:prstGeom>
        </p:spPr>
        <p:txBody>
          <a:bodyPr wrap="none">
            <a:spAutoFit/>
          </a:bodyPr>
          <a:lstStyle/>
          <a:p>
            <a:r>
              <a:rPr lang="en-GB" sz="2800" b="1" spc="-1" dirty="0">
                <a:solidFill>
                  <a:srgbClr val="FF0066"/>
                </a:solidFill>
                <a:latin typeface="Century Gothic" panose="020B0502020202020204" pitchFamily="34" charset="0"/>
              </a:rPr>
              <a:t>feminine</a:t>
            </a:r>
            <a:endParaRPr lang="en-GB" sz="2800" dirty="0"/>
          </a:p>
        </p:txBody>
      </p:sp>
      <p:sp>
        <p:nvSpPr>
          <p:cNvPr id="7" name="TextBox 6">
            <a:extLst>
              <a:ext uri="{FF2B5EF4-FFF2-40B4-BE49-F238E27FC236}">
                <a16:creationId xmlns:a16="http://schemas.microsoft.com/office/drawing/2014/main" id="{24326E6D-907F-45DF-AA3C-D8E6EF7F1046}"/>
              </a:ext>
            </a:extLst>
          </p:cNvPr>
          <p:cNvSpPr txBox="1"/>
          <p:nvPr/>
        </p:nvSpPr>
        <p:spPr>
          <a:xfrm>
            <a:off x="1241423" y="1731910"/>
            <a:ext cx="3153082"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Voici</a:t>
            </a:r>
            <a:r>
              <a:rPr lang="en-GB" sz="2800" b="1" dirty="0">
                <a:solidFill>
                  <a:srgbClr val="002060"/>
                </a:solidFill>
                <a:latin typeface="Century Gothic" panose="020B0502020202020204" pitchFamily="34" charset="0"/>
              </a:rPr>
              <a:t> ton…</a:t>
            </a:r>
          </a:p>
        </p:txBody>
      </p:sp>
      <p:sp>
        <p:nvSpPr>
          <p:cNvPr id="36" name="TextBox 35">
            <a:extLst>
              <a:ext uri="{FF2B5EF4-FFF2-40B4-BE49-F238E27FC236}">
                <a16:creationId xmlns:a16="http://schemas.microsoft.com/office/drawing/2014/main" id="{E7FC830C-9F53-4D27-9308-68D9F54B5086}"/>
              </a:ext>
            </a:extLst>
          </p:cNvPr>
          <p:cNvSpPr txBox="1"/>
          <p:nvPr/>
        </p:nvSpPr>
        <p:spPr>
          <a:xfrm>
            <a:off x="1265089" y="2513744"/>
            <a:ext cx="3153082"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Voici</a:t>
            </a:r>
            <a:r>
              <a:rPr lang="en-GB" sz="2800" b="1" dirty="0">
                <a:solidFill>
                  <a:srgbClr val="002060"/>
                </a:solidFill>
                <a:latin typeface="Century Gothic" panose="020B0502020202020204" pitchFamily="34" charset="0"/>
              </a:rPr>
              <a:t> ma…</a:t>
            </a:r>
          </a:p>
        </p:txBody>
      </p:sp>
      <p:sp>
        <p:nvSpPr>
          <p:cNvPr id="37" name="Rectangle: Rounded Corners 36">
            <a:extLst>
              <a:ext uri="{FF2B5EF4-FFF2-40B4-BE49-F238E27FC236}">
                <a16:creationId xmlns:a16="http://schemas.microsoft.com/office/drawing/2014/main" id="{BA5B901D-ED9A-4350-AD13-FD19D5C6A748}"/>
              </a:ext>
            </a:extLst>
          </p:cNvPr>
          <p:cNvSpPr/>
          <p:nvPr/>
        </p:nvSpPr>
        <p:spPr>
          <a:xfrm>
            <a:off x="4945898" y="2560989"/>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TextBox 37">
            <a:extLst>
              <a:ext uri="{FF2B5EF4-FFF2-40B4-BE49-F238E27FC236}">
                <a16:creationId xmlns:a16="http://schemas.microsoft.com/office/drawing/2014/main" id="{BC698128-E49E-46DD-BD79-889F229AFF45}"/>
              </a:ext>
            </a:extLst>
          </p:cNvPr>
          <p:cNvSpPr txBox="1"/>
          <p:nvPr/>
        </p:nvSpPr>
        <p:spPr>
          <a:xfrm>
            <a:off x="1241423" y="3274693"/>
            <a:ext cx="3153082"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Voici</a:t>
            </a:r>
            <a:r>
              <a:rPr lang="en-GB" sz="2800" b="1" dirty="0">
                <a:solidFill>
                  <a:srgbClr val="002060"/>
                </a:solidFill>
                <a:latin typeface="Century Gothic" panose="020B0502020202020204" pitchFamily="34" charset="0"/>
              </a:rPr>
              <a:t> ta…</a:t>
            </a:r>
          </a:p>
        </p:txBody>
      </p:sp>
      <p:sp>
        <p:nvSpPr>
          <p:cNvPr id="40" name="Rectangle: Rounded Corners 39">
            <a:extLst>
              <a:ext uri="{FF2B5EF4-FFF2-40B4-BE49-F238E27FC236}">
                <a16:creationId xmlns:a16="http://schemas.microsoft.com/office/drawing/2014/main" id="{EFE209FF-CA4F-4445-9F83-00FB44F69693}"/>
              </a:ext>
            </a:extLst>
          </p:cNvPr>
          <p:cNvSpPr/>
          <p:nvPr/>
        </p:nvSpPr>
        <p:spPr>
          <a:xfrm>
            <a:off x="5072383" y="3421833"/>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Rectangle: Rounded Corners 40">
            <a:extLst>
              <a:ext uri="{FF2B5EF4-FFF2-40B4-BE49-F238E27FC236}">
                <a16:creationId xmlns:a16="http://schemas.microsoft.com/office/drawing/2014/main" id="{78708EAA-D490-4A82-93DB-B48F512933C4}"/>
              </a:ext>
            </a:extLst>
          </p:cNvPr>
          <p:cNvSpPr/>
          <p:nvPr/>
        </p:nvSpPr>
        <p:spPr>
          <a:xfrm>
            <a:off x="8502898" y="4147020"/>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TextBox 41">
            <a:extLst>
              <a:ext uri="{FF2B5EF4-FFF2-40B4-BE49-F238E27FC236}">
                <a16:creationId xmlns:a16="http://schemas.microsoft.com/office/drawing/2014/main" id="{8E27F6FF-F598-4C48-90FD-5C4B76E357FB}"/>
              </a:ext>
            </a:extLst>
          </p:cNvPr>
          <p:cNvSpPr txBox="1"/>
          <p:nvPr/>
        </p:nvSpPr>
        <p:spPr>
          <a:xfrm>
            <a:off x="1241423" y="4148451"/>
            <a:ext cx="3153082"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Voici</a:t>
            </a:r>
            <a:r>
              <a:rPr lang="en-GB" sz="2800" b="1" dirty="0">
                <a:solidFill>
                  <a:srgbClr val="002060"/>
                </a:solidFill>
                <a:latin typeface="Century Gothic" panose="020B0502020202020204" pitchFamily="34" charset="0"/>
              </a:rPr>
              <a:t> ton…</a:t>
            </a:r>
          </a:p>
        </p:txBody>
      </p:sp>
      <p:sp>
        <p:nvSpPr>
          <p:cNvPr id="43" name="Rectangle: Rounded Corners 42">
            <a:extLst>
              <a:ext uri="{FF2B5EF4-FFF2-40B4-BE49-F238E27FC236}">
                <a16:creationId xmlns:a16="http://schemas.microsoft.com/office/drawing/2014/main" id="{C84BEFA3-C842-43DD-8A41-341E27D89D29}"/>
              </a:ext>
            </a:extLst>
          </p:cNvPr>
          <p:cNvSpPr/>
          <p:nvPr/>
        </p:nvSpPr>
        <p:spPr>
          <a:xfrm>
            <a:off x="8364697" y="4940456"/>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9F5590AB-D67C-404A-BBAA-08C8F5B4C4DF}"/>
              </a:ext>
            </a:extLst>
          </p:cNvPr>
          <p:cNvSpPr txBox="1"/>
          <p:nvPr/>
        </p:nvSpPr>
        <p:spPr>
          <a:xfrm>
            <a:off x="1265089" y="4940456"/>
            <a:ext cx="3153082"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Voici</a:t>
            </a:r>
            <a:r>
              <a:rPr lang="en-GB" sz="2800" b="1" dirty="0">
                <a:solidFill>
                  <a:srgbClr val="002060"/>
                </a:solidFill>
                <a:latin typeface="Century Gothic" panose="020B0502020202020204" pitchFamily="34" charset="0"/>
              </a:rPr>
              <a:t> mon…</a:t>
            </a:r>
          </a:p>
        </p:txBody>
      </p:sp>
      <p:sp>
        <p:nvSpPr>
          <p:cNvPr id="60" name="Rectangle: Rounded Corners 59">
            <a:extLst>
              <a:ext uri="{FF2B5EF4-FFF2-40B4-BE49-F238E27FC236}">
                <a16:creationId xmlns:a16="http://schemas.microsoft.com/office/drawing/2014/main" id="{E1A0B94F-8190-4B74-860F-A6E30F4390BE}"/>
              </a:ext>
            </a:extLst>
          </p:cNvPr>
          <p:cNvSpPr/>
          <p:nvPr/>
        </p:nvSpPr>
        <p:spPr>
          <a:xfrm>
            <a:off x="5072382" y="5755124"/>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274DA3B6-1186-4725-BB57-7F5E1C3B1F14}"/>
              </a:ext>
            </a:extLst>
          </p:cNvPr>
          <p:cNvSpPr txBox="1"/>
          <p:nvPr/>
        </p:nvSpPr>
        <p:spPr>
          <a:xfrm>
            <a:off x="1265089" y="5719649"/>
            <a:ext cx="3153082"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Voici</a:t>
            </a:r>
            <a:r>
              <a:rPr lang="en-GB" sz="2800" b="1" dirty="0">
                <a:solidFill>
                  <a:srgbClr val="002060"/>
                </a:solidFill>
                <a:latin typeface="Century Gothic" panose="020B0502020202020204" pitchFamily="34" charset="0"/>
              </a:rPr>
              <a:t> ma…</a:t>
            </a:r>
          </a:p>
        </p:txBody>
      </p:sp>
    </p:spTree>
    <p:extLst>
      <p:ext uri="{BB962C8B-B14F-4D97-AF65-F5344CB8AC3E}">
        <p14:creationId xmlns:p14="http://schemas.microsoft.com/office/powerpoint/2010/main" val="381059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2_2.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2_3.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2_4.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2_5.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2_6.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left)">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wipe(left)">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36" grpId="0"/>
      <p:bldP spid="37" grpId="0" animBg="1"/>
      <p:bldP spid="38" grpId="0"/>
      <p:bldP spid="40" grpId="0" animBg="1"/>
      <p:bldP spid="41" grpId="0" animBg="1"/>
      <p:bldP spid="42" grpId="0"/>
      <p:bldP spid="43" grpId="0" animBg="1"/>
      <p:bldP spid="44" grpId="0"/>
      <p:bldP spid="60" grpId="0" animBg="1"/>
      <p:bldP spid="61"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8568</TotalTime>
  <Words>2283</Words>
  <Application>Microsoft Office PowerPoint</Application>
  <PresentationFormat>Widescreen</PresentationFormat>
  <Paragraphs>328</Paragraphs>
  <Slides>12</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Arial</vt:lpstr>
      <vt:lpstr>Calibri</vt:lpstr>
      <vt:lpstr>Century gothic</vt:lpstr>
      <vt:lpstr>Century gothic</vt:lpstr>
      <vt:lpstr>Eras Demi ITC</vt:lpstr>
      <vt:lpstr>Modern Love</vt:lpstr>
      <vt:lpstr>Segoe Print</vt:lpstr>
      <vt:lpstr>Symbol</vt:lpstr>
      <vt:lpstr>Wingdings</vt:lpstr>
      <vt:lpstr>1_Office Theme</vt:lpstr>
      <vt:lpstr>3_Office Theme</vt:lpstr>
      <vt:lpstr>Saying what I and others do</vt:lpstr>
      <vt:lpstr>prononcer</vt:lpstr>
      <vt:lpstr>prononcer</vt:lpstr>
      <vt:lpstr>vocabulaire</vt:lpstr>
      <vt:lpstr>vocabulaire</vt:lpstr>
      <vt:lpstr>vocabulaire</vt:lpstr>
      <vt:lpstr>Saying ‘my’ and ‘your’</vt:lpstr>
      <vt:lpstr>lire</vt:lpstr>
      <vt:lpstr>écouter</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78</cp:revision>
  <dcterms:created xsi:type="dcterms:W3CDTF">2021-10-25T17:33:24Z</dcterms:created>
  <dcterms:modified xsi:type="dcterms:W3CDTF">2022-01-31T04:29:53Z</dcterms:modified>
</cp:coreProperties>
</file>