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19"/>
  </p:notesMasterIdLst>
  <p:sldIdLst>
    <p:sldId id="257" r:id="rId4"/>
    <p:sldId id="385" r:id="rId5"/>
    <p:sldId id="550" r:id="rId6"/>
    <p:sldId id="539" r:id="rId7"/>
    <p:sldId id="359" r:id="rId8"/>
    <p:sldId id="525" r:id="rId9"/>
    <p:sldId id="548" r:id="rId10"/>
    <p:sldId id="542" r:id="rId11"/>
    <p:sldId id="549" r:id="rId12"/>
    <p:sldId id="524" r:id="rId13"/>
    <p:sldId id="545" r:id="rId14"/>
    <p:sldId id="540" r:id="rId15"/>
    <p:sldId id="543" r:id="rId16"/>
    <p:sldId id="366" r:id="rId17"/>
    <p:sldId id="54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786EB1"/>
    <a:srgbClr val="00A1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37133" autoAdjust="0"/>
  </p:normalViewPr>
  <p:slideViewPr>
    <p:cSldViewPr snapToGrid="0">
      <p:cViewPr varScale="1">
        <p:scale>
          <a:sx n="38" d="100"/>
          <a:sy n="38" d="100"/>
        </p:scale>
        <p:origin x="3138" y="6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28/01/2022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800" dirty="0"/>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a:t>
            </a:r>
            <a:r>
              <a:rPr lang="en-GB" sz="1800" b="0" dirty="0">
                <a:solidFill>
                  <a:srgbClr val="002060"/>
                </a:solidFill>
                <a:latin typeface="Century Gothic"/>
                <a:ea typeface="Century Gothic"/>
                <a:cs typeface="Century Gothic"/>
                <a:sym typeface="Century Gothic"/>
              </a:rPr>
              <a:t>revisit closed </a:t>
            </a:r>
            <a:r>
              <a:rPr lang="fr-FR" sz="1800" b="0" dirty="0">
                <a:solidFill>
                  <a:srgbClr val="002060"/>
                </a:solidFill>
                <a:latin typeface="Century Gothic"/>
                <a:ea typeface="Century Gothic"/>
                <a:cs typeface="Century Gothic"/>
                <a:sym typeface="Century Gothic"/>
              </a:rPr>
              <a:t>[eu] and </a:t>
            </a:r>
            <a:r>
              <a:rPr lang="fr-FR" sz="1800" b="0" dirty="0" err="1">
                <a:solidFill>
                  <a:srgbClr val="002060"/>
                </a:solidFill>
                <a:latin typeface="Century Gothic"/>
                <a:ea typeface="Century Gothic"/>
                <a:cs typeface="Century Gothic"/>
                <a:sym typeface="Century Gothic"/>
              </a:rPr>
              <a:t>introduce</a:t>
            </a:r>
            <a:r>
              <a:rPr lang="fr-FR" sz="1800" b="1" dirty="0">
                <a:solidFill>
                  <a:srgbClr val="002060"/>
                </a:solidFill>
                <a:latin typeface="Century Gothic"/>
                <a:ea typeface="Century Gothic"/>
                <a:cs typeface="Century Gothic"/>
                <a:sym typeface="Century Gothic"/>
              </a:rPr>
              <a:t> open </a:t>
            </a:r>
            <a:r>
              <a:rPr lang="fr-FR" sz="1800" b="0" dirty="0">
                <a:solidFill>
                  <a:srgbClr val="002060"/>
                </a:solidFill>
                <a:latin typeface="Century Gothic"/>
                <a:ea typeface="Century Gothic"/>
                <a:cs typeface="Century Gothic"/>
                <a:sym typeface="Century Gothic"/>
              </a:rPr>
              <a:t>[</a:t>
            </a:r>
            <a:r>
              <a:rPr lang="fr-FR" sz="1800" b="1" dirty="0">
                <a:solidFill>
                  <a:srgbClr val="002060"/>
                </a:solidFill>
                <a:latin typeface="Century Gothic"/>
                <a:ea typeface="Century Gothic"/>
                <a:cs typeface="Century Gothic"/>
                <a:sym typeface="Century Gothic"/>
              </a:rPr>
              <a:t>eu</a:t>
            </a:r>
            <a:r>
              <a:rPr lang="fr-FR" sz="1800" b="0" dirty="0">
                <a:solidFill>
                  <a:srgbClr val="002060"/>
                </a:solidFill>
                <a:latin typeface="Century Gothic"/>
                <a:ea typeface="Century Gothic"/>
                <a:cs typeface="Century Gothic"/>
                <a:sym typeface="Century Gothic"/>
              </a:rPr>
              <a:t>] un peu [91] </a:t>
            </a:r>
            <a:r>
              <a:rPr lang="fr-FR" sz="1800" b="1" dirty="0">
                <a:solidFill>
                  <a:srgbClr val="002060"/>
                </a:solidFill>
                <a:latin typeface="Century Gothic"/>
                <a:ea typeface="Century Gothic"/>
                <a:cs typeface="Century Gothic"/>
                <a:sym typeface="Century Gothic"/>
              </a:rPr>
              <a:t>peur</a:t>
            </a:r>
            <a:r>
              <a:rPr lang="fr-FR" sz="1800" b="0" dirty="0">
                <a:solidFill>
                  <a:srgbClr val="002060"/>
                </a:solidFill>
                <a:latin typeface="Century Gothic"/>
                <a:ea typeface="Century Gothic"/>
                <a:cs typeface="Century Gothic"/>
                <a:sym typeface="Century Gothic"/>
              </a:rPr>
              <a:t> [755]</a:t>
            </a:r>
            <a:r>
              <a:rPr lang="fr-FR" sz="1800" b="1" dirty="0">
                <a:solidFill>
                  <a:srgbClr val="002060"/>
                </a:solidFill>
                <a:latin typeface="Century Gothic"/>
                <a:ea typeface="Century Gothic"/>
                <a:cs typeface="Century Gothic"/>
                <a:sym typeface="Century Gothic"/>
              </a:rPr>
              <a:t> jeune </a:t>
            </a:r>
            <a:r>
              <a:rPr lang="fr-FR" sz="1800" b="0" dirty="0">
                <a:solidFill>
                  <a:srgbClr val="002060"/>
                </a:solidFill>
                <a:latin typeface="Century Gothic"/>
                <a:ea typeface="Century Gothic"/>
                <a:cs typeface="Century Gothic"/>
                <a:sym typeface="Century Gothic"/>
              </a:rPr>
              <a:t>[152] </a:t>
            </a:r>
            <a:r>
              <a:rPr lang="fr-FR" sz="1800" b="1" dirty="0">
                <a:solidFill>
                  <a:srgbClr val="002060"/>
                </a:solidFill>
                <a:latin typeface="Century Gothic"/>
                <a:ea typeface="Century Gothic"/>
                <a:cs typeface="Century Gothic"/>
                <a:sym typeface="Century Gothic"/>
              </a:rPr>
              <a:t>neuf</a:t>
            </a:r>
            <a:r>
              <a:rPr lang="fr-FR" sz="1800" b="0" dirty="0">
                <a:solidFill>
                  <a:srgbClr val="002060"/>
                </a:solidFill>
                <a:latin typeface="Century Gothic"/>
                <a:ea typeface="Century Gothic"/>
                <a:cs typeface="Century Gothic"/>
                <a:sym typeface="Century Gothic"/>
              </a:rPr>
              <a:t> [787] </a:t>
            </a:r>
            <a:r>
              <a:rPr lang="fr-FR" sz="1800" b="1" dirty="0">
                <a:solidFill>
                  <a:srgbClr val="002060"/>
                </a:solidFill>
                <a:latin typeface="Century Gothic"/>
                <a:ea typeface="Century Gothic"/>
                <a:cs typeface="Century Gothic"/>
                <a:sym typeface="Century Gothic"/>
              </a:rPr>
              <a:t>acteur </a:t>
            </a:r>
            <a:r>
              <a:rPr lang="fr-FR" sz="1800" b="0" dirty="0">
                <a:solidFill>
                  <a:srgbClr val="002060"/>
                </a:solidFill>
                <a:latin typeface="Century Gothic"/>
                <a:ea typeface="Century Gothic"/>
                <a:cs typeface="Century Gothic"/>
                <a:sym typeface="Century Gothic"/>
              </a:rPr>
              <a:t>[1552] </a:t>
            </a:r>
            <a:r>
              <a:rPr lang="fr-FR" sz="1800" b="1" dirty="0">
                <a:solidFill>
                  <a:srgbClr val="002060"/>
                </a:solidFill>
                <a:latin typeface="Century Gothic"/>
                <a:ea typeface="Century Gothic"/>
                <a:cs typeface="Century Gothic"/>
                <a:sym typeface="Century Gothic"/>
              </a:rPr>
              <a:t>seul</a:t>
            </a:r>
            <a:r>
              <a:rPr lang="fr-FR" sz="1800" b="0" dirty="0">
                <a:solidFill>
                  <a:srgbClr val="002060"/>
                </a:solidFill>
                <a:latin typeface="Century Gothic"/>
                <a:ea typeface="Century Gothic"/>
                <a:cs typeface="Century Gothic"/>
                <a:sym typeface="Century Gothic"/>
              </a:rPr>
              <a:t> [102]</a:t>
            </a:r>
            <a:endParaRPr lang="en-GB" sz="1800" b="0" strike="noStrike" spc="-1" dirty="0">
              <a:latin typeface="Arial"/>
            </a:endParaRPr>
          </a:p>
          <a:p>
            <a:pPr marL="0" indent="-216000">
              <a:lnSpc>
                <a:spcPct val="100000"/>
              </a:lnSpc>
            </a:pPr>
            <a:endParaRPr lang="it-IT" sz="1800" b="1" strike="noStrike" spc="-1" dirty="0">
              <a:solidFill>
                <a:srgbClr val="002060"/>
              </a:solidFill>
              <a:latin typeface="Century Gothic"/>
              <a:ea typeface="Century Gothic"/>
            </a:endParaRPr>
          </a:p>
          <a:p>
            <a:pPr marL="0" indent="-216000">
              <a:lnSpc>
                <a:spcPct val="100000"/>
              </a:lnSpc>
            </a:pP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donner </a:t>
            </a:r>
            <a:r>
              <a:rPr lang="fr-FR" sz="1800" b="0" i="0" strike="noStrike" spc="-1" dirty="0">
                <a:solidFill>
                  <a:srgbClr val="002060"/>
                </a:solidFill>
                <a:latin typeface="Century Gothic"/>
                <a:ea typeface="Century Gothic"/>
              </a:rPr>
              <a:t>[46] </a:t>
            </a:r>
            <a:r>
              <a:rPr lang="fr-FR" sz="1800" b="1" i="0" strike="noStrike" spc="-1" dirty="0">
                <a:solidFill>
                  <a:srgbClr val="002060"/>
                </a:solidFill>
                <a:latin typeface="Century Gothic"/>
                <a:ea typeface="Century Gothic"/>
              </a:rPr>
              <a:t>préparer </a:t>
            </a:r>
            <a:r>
              <a:rPr lang="fr-FR" sz="1800" b="0" i="0" strike="noStrike" spc="-1" dirty="0">
                <a:solidFill>
                  <a:srgbClr val="002060"/>
                </a:solidFill>
                <a:latin typeface="Century Gothic"/>
                <a:ea typeface="Century Gothic"/>
              </a:rPr>
              <a:t>[368] </a:t>
            </a:r>
            <a:r>
              <a:rPr lang="fr-FR" sz="1800" b="1" i="0" strike="noStrike" spc="-1" dirty="0">
                <a:solidFill>
                  <a:srgbClr val="002060"/>
                </a:solidFill>
                <a:latin typeface="Century Gothic"/>
                <a:ea typeface="Century Gothic"/>
              </a:rPr>
              <a:t>trouver </a:t>
            </a:r>
            <a:r>
              <a:rPr lang="fr-FR" sz="1800" b="0" i="0" strike="noStrike" spc="-1" dirty="0">
                <a:solidFill>
                  <a:srgbClr val="002060"/>
                </a:solidFill>
                <a:latin typeface="Century Gothic"/>
                <a:ea typeface="Century Gothic"/>
              </a:rPr>
              <a:t>[83] </a:t>
            </a:r>
            <a:r>
              <a:rPr lang="fr-FR" sz="1800" b="1" i="0" strike="noStrike" spc="-1" dirty="0">
                <a:solidFill>
                  <a:srgbClr val="002060"/>
                </a:solidFill>
                <a:latin typeface="Century Gothic"/>
                <a:ea typeface="Century Gothic"/>
              </a:rPr>
              <a:t>famille </a:t>
            </a:r>
            <a:r>
              <a:rPr lang="fr-FR" sz="1800" b="0" i="0" strike="noStrike" spc="-1" dirty="0">
                <a:solidFill>
                  <a:srgbClr val="002060"/>
                </a:solidFill>
                <a:latin typeface="Century Gothic"/>
                <a:ea typeface="Century Gothic"/>
              </a:rPr>
              <a:t>[172] </a:t>
            </a:r>
            <a:r>
              <a:rPr lang="fr-FR" sz="1800" b="1" i="0" strike="noStrike" spc="-1" dirty="0">
                <a:solidFill>
                  <a:srgbClr val="002060"/>
                </a:solidFill>
                <a:latin typeface="Century Gothic"/>
                <a:ea typeface="Century Gothic"/>
              </a:rPr>
              <a:t>frère </a:t>
            </a:r>
            <a:r>
              <a:rPr lang="fr-FR" sz="1800" b="0" i="0" strike="noStrike" spc="-1" dirty="0">
                <a:solidFill>
                  <a:srgbClr val="002060"/>
                </a:solidFill>
                <a:latin typeface="Century Gothic"/>
                <a:ea typeface="Century Gothic"/>
              </a:rPr>
              <a:t>[1043] </a:t>
            </a:r>
            <a:r>
              <a:rPr lang="fr-FR" sz="1800" b="1" i="0" strike="noStrike" spc="-1" dirty="0">
                <a:solidFill>
                  <a:srgbClr val="002060"/>
                </a:solidFill>
                <a:latin typeface="Century Gothic"/>
                <a:ea typeface="Century Gothic"/>
              </a:rPr>
              <a:t>mère </a:t>
            </a:r>
            <a:r>
              <a:rPr lang="fr-FR" sz="1800" b="0" i="0" strike="noStrike" spc="-1" dirty="0">
                <a:solidFill>
                  <a:srgbClr val="002060"/>
                </a:solidFill>
                <a:latin typeface="Century Gothic"/>
                <a:ea typeface="Century Gothic"/>
              </a:rPr>
              <a:t>[645] </a:t>
            </a:r>
            <a:r>
              <a:rPr lang="fr-FR" sz="1800" b="1" i="0" strike="noStrike" spc="-1" dirty="0">
                <a:solidFill>
                  <a:srgbClr val="002060"/>
                </a:solidFill>
                <a:latin typeface="Century Gothic"/>
                <a:ea typeface="Century Gothic"/>
              </a:rPr>
              <a:t>père </a:t>
            </a:r>
            <a:r>
              <a:rPr lang="fr-FR" sz="1800" b="0" i="0" strike="noStrike" spc="-1" dirty="0">
                <a:solidFill>
                  <a:srgbClr val="002060"/>
                </a:solidFill>
                <a:latin typeface="Century Gothic"/>
                <a:ea typeface="Century Gothic"/>
              </a:rPr>
              <a:t>[559] </a:t>
            </a:r>
            <a:r>
              <a:rPr lang="fr-FR" sz="1800" b="1" i="0" strike="noStrike" spc="-1" dirty="0">
                <a:solidFill>
                  <a:srgbClr val="002060"/>
                </a:solidFill>
                <a:latin typeface="Century Gothic"/>
                <a:ea typeface="Century Gothic"/>
              </a:rPr>
              <a:t>sœur </a:t>
            </a:r>
            <a:r>
              <a:rPr lang="fr-FR" sz="1800" b="0" i="0" strike="noStrike" spc="-1" dirty="0">
                <a:solidFill>
                  <a:srgbClr val="002060"/>
                </a:solidFill>
                <a:latin typeface="Century Gothic"/>
                <a:ea typeface="Century Gothic"/>
              </a:rPr>
              <a:t>[1558] </a:t>
            </a:r>
            <a:r>
              <a:rPr lang="fr-FR" sz="1800" b="1" i="0" strike="noStrike" spc="-1" dirty="0">
                <a:solidFill>
                  <a:srgbClr val="002060"/>
                </a:solidFill>
                <a:latin typeface="Century Gothic"/>
                <a:ea typeface="Century Gothic"/>
              </a:rPr>
              <a:t>le </a:t>
            </a:r>
            <a:r>
              <a:rPr lang="fr-FR" sz="1800" b="0" i="0" strike="noStrike" spc="-1" dirty="0">
                <a:solidFill>
                  <a:srgbClr val="002060"/>
                </a:solidFill>
                <a:latin typeface="Century Gothic"/>
                <a:ea typeface="Century Gothic"/>
              </a:rPr>
              <a:t>[1] </a:t>
            </a:r>
            <a:r>
              <a:rPr lang="fr-FR" sz="1800" b="1" i="0" strike="noStrike" spc="-1" dirty="0">
                <a:solidFill>
                  <a:srgbClr val="002060"/>
                </a:solidFill>
                <a:latin typeface="Century Gothic"/>
                <a:ea typeface="Century Gothic"/>
              </a:rPr>
              <a:t>la </a:t>
            </a:r>
            <a:r>
              <a:rPr lang="fr-FR" sz="1800" b="0" i="0" strike="noStrike" spc="-1" dirty="0">
                <a:solidFill>
                  <a:srgbClr val="002060"/>
                </a:solidFill>
                <a:latin typeface="Century Gothic"/>
                <a:ea typeface="Century Gothic"/>
              </a:rPr>
              <a:t>[1] </a:t>
            </a:r>
            <a:r>
              <a:rPr lang="fr-FR" sz="1800" b="1" i="0" strike="noStrike" spc="-1" dirty="0">
                <a:solidFill>
                  <a:srgbClr val="002060"/>
                </a:solidFill>
                <a:latin typeface="Century Gothic"/>
                <a:ea typeface="Century Gothic"/>
              </a:rPr>
              <a:t>à (</a:t>
            </a:r>
            <a:r>
              <a:rPr lang="fr-FR" sz="1800" b="1" i="0" strike="noStrike" spc="-1" dirty="0" err="1">
                <a:solidFill>
                  <a:srgbClr val="002060"/>
                </a:solidFill>
                <a:latin typeface="Century Gothic"/>
                <a:ea typeface="Century Gothic"/>
              </a:rPr>
              <a:t>meaning</a:t>
            </a:r>
            <a:r>
              <a:rPr lang="fr-FR" sz="1800" b="1" i="0" strike="noStrike" spc="-1" dirty="0">
                <a:solidFill>
                  <a:srgbClr val="002060"/>
                </a:solidFill>
                <a:latin typeface="Century Gothic"/>
                <a:ea typeface="Century Gothic"/>
              </a:rPr>
              <a:t> ‘to’) </a:t>
            </a:r>
            <a:r>
              <a:rPr lang="fr-FR" sz="1800" b="0" i="0" strike="noStrike" spc="-1" dirty="0">
                <a:solidFill>
                  <a:srgbClr val="002060"/>
                </a:solidFill>
                <a:latin typeface="Century Gothic"/>
                <a:ea typeface="Century Gothic"/>
              </a:rPr>
              <a:t>[4] </a:t>
            </a:r>
          </a:p>
          <a:p>
            <a:pPr marL="0" indent="-216000">
              <a:lnSpc>
                <a:spcPct val="100000"/>
              </a:lnSpc>
            </a:pPr>
            <a:r>
              <a:rPr lang="en-GB" sz="1800" b="0" i="0" strike="noStrike" spc="-1" dirty="0">
                <a:solidFill>
                  <a:srgbClr val="002060"/>
                </a:solidFill>
                <a:latin typeface="Century Gothic"/>
                <a:ea typeface="Century Gothic"/>
              </a:rPr>
              <a:t>Revisit 1: </a:t>
            </a:r>
            <a:r>
              <a:rPr lang="en-GB" sz="1800" b="0" i="0" u="none" strike="noStrike" kern="1200" dirty="0">
                <a:solidFill>
                  <a:schemeClr val="tx1"/>
                </a:solidFill>
                <a:effectLst/>
                <a:latin typeface="+mn-lt"/>
                <a:ea typeface="+mn-ea"/>
                <a:cs typeface="+mn-cs"/>
              </a:rPr>
              <a:t>--</a:t>
            </a:r>
            <a:endParaRPr lang="en-GB" sz="1800" b="0" i="1" strike="noStrike" spc="-1" dirty="0">
              <a:solidFill>
                <a:srgbClr val="002060"/>
              </a:solidFill>
              <a:latin typeface="Century Gothic"/>
              <a:ea typeface="Century Gothic"/>
            </a:endParaRPr>
          </a:p>
          <a:p>
            <a:pPr marL="0" indent="-216000">
              <a:lnSpc>
                <a:spcPct val="100000"/>
              </a:lnSpc>
            </a:pPr>
            <a:r>
              <a:rPr lang="en-GB" sz="1800" b="0" i="0" strike="noStrike" spc="-1" dirty="0">
                <a:solidFill>
                  <a:srgbClr val="002060"/>
                </a:solidFill>
                <a:effectLst/>
                <a:latin typeface="Century Gothic"/>
                <a:ea typeface="+mn-ea"/>
                <a:cs typeface="+mn-cs"/>
              </a:rPr>
              <a:t>Revisit 2: </a:t>
            </a:r>
            <a:r>
              <a:rPr lang="fr-FR" sz="1800" b="0" i="0" strike="noStrike" spc="-1" dirty="0">
                <a:solidFill>
                  <a:srgbClr val="002060"/>
                </a:solidFill>
                <a:effectLst/>
                <a:latin typeface="Century Gothic"/>
                <a:ea typeface="+mn-ea"/>
                <a:cs typeface="+mn-cs"/>
              </a:rPr>
              <a:t> </a:t>
            </a:r>
            <a:r>
              <a:rPr lang="fr-FR" sz="1800" b="1" i="0" strike="noStrike" spc="-1" dirty="0">
                <a:solidFill>
                  <a:srgbClr val="002060"/>
                </a:solidFill>
                <a:effectLst/>
                <a:latin typeface="Century Gothic"/>
                <a:ea typeface="+mn-ea"/>
                <a:cs typeface="+mn-cs"/>
              </a:rPr>
              <a:t>un</a:t>
            </a:r>
            <a:r>
              <a:rPr lang="fr-FR" sz="1800" b="0" i="0" strike="noStrike" spc="-1" dirty="0">
                <a:solidFill>
                  <a:srgbClr val="002060"/>
                </a:solidFill>
                <a:effectLst/>
                <a:latin typeface="Century Gothic"/>
                <a:ea typeface="+mn-ea"/>
                <a:cs typeface="+mn-cs"/>
              </a:rPr>
              <a:t> [3] </a:t>
            </a:r>
            <a:r>
              <a:rPr lang="fr-FR" sz="1800" b="1" i="0" strike="noStrike" spc="-1" dirty="0">
                <a:solidFill>
                  <a:srgbClr val="002060"/>
                </a:solidFill>
                <a:effectLst/>
                <a:latin typeface="Century Gothic"/>
                <a:ea typeface="+mn-ea"/>
                <a:cs typeface="+mn-cs"/>
              </a:rPr>
              <a:t>une</a:t>
            </a:r>
            <a:r>
              <a:rPr lang="fr-FR" sz="1800" b="0" i="0" strike="noStrike" spc="-1" dirty="0">
                <a:solidFill>
                  <a:srgbClr val="002060"/>
                </a:solidFill>
                <a:effectLst/>
                <a:latin typeface="Century Gothic"/>
                <a:ea typeface="+mn-ea"/>
                <a:cs typeface="+mn-cs"/>
              </a:rPr>
              <a:t> [3] </a:t>
            </a:r>
            <a:r>
              <a:rPr lang="fr-FR" sz="1800" b="1" i="0" strike="noStrike" spc="-1" dirty="0">
                <a:solidFill>
                  <a:srgbClr val="002060"/>
                </a:solidFill>
                <a:effectLst/>
                <a:latin typeface="Century Gothic"/>
                <a:ea typeface="+mn-ea"/>
                <a:cs typeface="+mn-cs"/>
              </a:rPr>
              <a:t>ballon </a:t>
            </a:r>
            <a:r>
              <a:rPr lang="fr-FR" sz="1800" b="0" i="0" strike="noStrike" spc="-1" dirty="0">
                <a:solidFill>
                  <a:srgbClr val="002060"/>
                </a:solidFill>
                <a:effectLst/>
                <a:latin typeface="Century Gothic"/>
                <a:ea typeface="+mn-ea"/>
                <a:cs typeface="+mn-cs"/>
              </a:rPr>
              <a:t>[3692] </a:t>
            </a:r>
            <a:r>
              <a:rPr lang="fr-FR" sz="1800" b="1" i="0" strike="noStrike" spc="-1" dirty="0">
                <a:solidFill>
                  <a:srgbClr val="002060"/>
                </a:solidFill>
                <a:effectLst/>
                <a:latin typeface="Century Gothic"/>
                <a:ea typeface="+mn-ea"/>
                <a:cs typeface="+mn-cs"/>
              </a:rPr>
              <a:t>bouteille </a:t>
            </a:r>
            <a:r>
              <a:rPr lang="fr-FR" sz="1800" b="0" i="0" strike="noStrike" spc="-1" dirty="0">
                <a:solidFill>
                  <a:srgbClr val="002060"/>
                </a:solidFill>
                <a:effectLst/>
                <a:latin typeface="Century Gothic"/>
                <a:ea typeface="+mn-ea"/>
                <a:cs typeface="+mn-cs"/>
              </a:rPr>
              <a:t>[2979] </a:t>
            </a:r>
            <a:r>
              <a:rPr lang="fr-FR" sz="1800" b="1" i="0" strike="noStrike" spc="-1" dirty="0">
                <a:solidFill>
                  <a:srgbClr val="002060"/>
                </a:solidFill>
                <a:effectLst/>
                <a:latin typeface="Century Gothic"/>
                <a:ea typeface="+mn-ea"/>
                <a:cs typeface="+mn-cs"/>
              </a:rPr>
              <a:t>cahier</a:t>
            </a:r>
            <a:r>
              <a:rPr lang="fr-FR" sz="1800" b="0" i="0" strike="noStrike" spc="-1" dirty="0">
                <a:solidFill>
                  <a:srgbClr val="002060"/>
                </a:solidFill>
                <a:effectLst/>
                <a:latin typeface="Century Gothic"/>
                <a:ea typeface="+mn-ea"/>
                <a:cs typeface="+mn-cs"/>
              </a:rPr>
              <a:t> [4001]</a:t>
            </a:r>
            <a:r>
              <a:rPr lang="fr-FR" sz="1800" b="1" i="0" strike="noStrike" spc="-1" dirty="0">
                <a:solidFill>
                  <a:srgbClr val="002060"/>
                </a:solidFill>
                <a:effectLst/>
                <a:latin typeface="Century Gothic"/>
                <a:ea typeface="+mn-ea"/>
                <a:cs typeface="+mn-cs"/>
              </a:rPr>
              <a:t> jeu </a:t>
            </a:r>
            <a:r>
              <a:rPr lang="fr-FR" sz="1800" b="0" i="0" strike="noStrike" spc="-1" dirty="0">
                <a:solidFill>
                  <a:srgbClr val="002060"/>
                </a:solidFill>
                <a:effectLst/>
                <a:latin typeface="Century Gothic"/>
                <a:ea typeface="+mn-ea"/>
                <a:cs typeface="+mn-cs"/>
              </a:rPr>
              <a:t>[291] </a:t>
            </a:r>
            <a:r>
              <a:rPr lang="fr-FR" sz="1800" b="1" i="0" strike="noStrike" spc="-1" dirty="0">
                <a:solidFill>
                  <a:srgbClr val="002060"/>
                </a:solidFill>
                <a:effectLst/>
                <a:latin typeface="Century Gothic"/>
                <a:ea typeface="+mn-ea"/>
                <a:cs typeface="+mn-cs"/>
              </a:rPr>
              <a:t>orange</a:t>
            </a:r>
            <a:r>
              <a:rPr lang="fr-FR" sz="1800" b="0" i="0" strike="noStrike" spc="-1" dirty="0">
                <a:solidFill>
                  <a:srgbClr val="002060"/>
                </a:solidFill>
                <a:effectLst/>
                <a:latin typeface="Century Gothic"/>
                <a:ea typeface="+mn-ea"/>
                <a:cs typeface="+mn-cs"/>
              </a:rPr>
              <a:t> [3912] </a:t>
            </a:r>
            <a:r>
              <a:rPr lang="fr-FR" sz="1800" b="1" i="0" strike="noStrike" spc="-1" dirty="0">
                <a:solidFill>
                  <a:srgbClr val="002060"/>
                </a:solidFill>
                <a:effectLst/>
                <a:latin typeface="Century Gothic"/>
                <a:ea typeface="+mn-ea"/>
                <a:cs typeface="+mn-cs"/>
              </a:rPr>
              <a:t>peluche </a:t>
            </a:r>
            <a:r>
              <a:rPr lang="fr-FR" sz="1800" b="0" i="0" strike="noStrike" spc="-1" dirty="0">
                <a:solidFill>
                  <a:srgbClr val="002060"/>
                </a:solidFill>
                <a:effectLst/>
                <a:latin typeface="Century Gothic"/>
                <a:ea typeface="+mn-ea"/>
                <a:cs typeface="+mn-cs"/>
              </a:rPr>
              <a:t>[&gt;5000] </a:t>
            </a:r>
            <a:r>
              <a:rPr lang="fr-FR" sz="1800" b="1" i="0" strike="noStrike" spc="-1" dirty="0">
                <a:solidFill>
                  <a:srgbClr val="002060"/>
                </a:solidFill>
                <a:effectLst/>
                <a:latin typeface="Century Gothic"/>
                <a:ea typeface="+mn-ea"/>
                <a:cs typeface="+mn-cs"/>
              </a:rPr>
              <a:t>sac</a:t>
            </a:r>
            <a:r>
              <a:rPr lang="fr-FR" sz="1800" b="0" i="0" strike="noStrike" spc="-1" dirty="0">
                <a:solidFill>
                  <a:srgbClr val="002060"/>
                </a:solidFill>
                <a:effectLst/>
                <a:latin typeface="Century Gothic"/>
                <a:ea typeface="+mn-ea"/>
                <a:cs typeface="+mn-cs"/>
              </a:rPr>
              <a:t> [2343] </a:t>
            </a:r>
            <a:r>
              <a:rPr lang="fr-FR" sz="1800" b="1" i="0" strike="noStrike" spc="-1" dirty="0">
                <a:solidFill>
                  <a:srgbClr val="002060"/>
                </a:solidFill>
                <a:effectLst/>
                <a:latin typeface="Century Gothic"/>
                <a:ea typeface="+mn-ea"/>
                <a:cs typeface="+mn-cs"/>
              </a:rPr>
              <a:t>stylo</a:t>
            </a:r>
            <a:r>
              <a:rPr lang="fr-FR" sz="1800" b="0" i="0" strike="noStrike" spc="-1" dirty="0">
                <a:solidFill>
                  <a:srgbClr val="002060"/>
                </a:solidFill>
                <a:effectLst/>
                <a:latin typeface="Century Gothic"/>
                <a:ea typeface="+mn-ea"/>
                <a:cs typeface="+mn-cs"/>
              </a:rPr>
              <a:t> [&gt;5000]  (</a:t>
            </a:r>
            <a:r>
              <a:rPr lang="fr-FR" sz="1800" b="0" i="0" strike="noStrike" spc="-1" dirty="0" err="1">
                <a:solidFill>
                  <a:srgbClr val="002060"/>
                </a:solidFill>
                <a:effectLst/>
                <a:latin typeface="Century Gothic"/>
                <a:ea typeface="+mn-ea"/>
                <a:cs typeface="+mn-cs"/>
              </a:rPr>
              <a:t>revisit</a:t>
            </a:r>
            <a:r>
              <a:rPr lang="fr-FR" sz="1800" b="0" i="0" strike="noStrike" spc="-1" dirty="0">
                <a:solidFill>
                  <a:srgbClr val="002060"/>
                </a:solidFill>
                <a:effectLst/>
                <a:latin typeface="Century Gothic"/>
                <a:ea typeface="+mn-ea"/>
                <a:cs typeface="+mn-cs"/>
              </a:rPr>
              <a:t> banane)</a:t>
            </a:r>
            <a:endParaRPr lang="en-GB" sz="1800" b="0" i="0" strike="noStrike" spc="-1" dirty="0">
              <a:solidFill>
                <a:srgbClr val="002060"/>
              </a:solidFill>
              <a:effectLst/>
              <a:latin typeface="Century Gothic"/>
              <a:ea typeface="+mn-ea"/>
              <a:cs typeface="+mn-cs"/>
            </a:endParaRPr>
          </a:p>
          <a:p>
            <a:pPr marL="0" indent="-216000">
              <a:lnSpc>
                <a:spcPct val="100000"/>
              </a:lnSpc>
            </a:pPr>
            <a:endParaRPr lang="en-GB" sz="1800" b="1" i="1" strike="noStrike" spc="-1" dirty="0">
              <a:solidFill>
                <a:srgbClr val="002060"/>
              </a:solidFill>
              <a:effectLst/>
              <a:latin typeface="Century Gothic"/>
              <a:ea typeface="+mn-ea"/>
              <a:cs typeface="+mn-cs"/>
            </a:endParaRPr>
          </a:p>
          <a:p>
            <a:pPr marL="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lvl="0" indent="0" algn="l" rtl="0">
              <a:lnSpc>
                <a:spcPct val="100000"/>
              </a:lnSpc>
              <a:spcBef>
                <a:spcPts val="0"/>
              </a:spcBef>
              <a:spcAft>
                <a:spcPts val="0"/>
              </a:spcAft>
              <a:buSzPts val="1400"/>
              <a:buNone/>
            </a:pPr>
            <a:endParaRPr lang="en-GB" sz="1800"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069002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646401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Handout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47629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Handout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44747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closed and open [</a:t>
            </a:r>
            <a:r>
              <a:rPr lang="en-GB" b="1" dirty="0" err="1"/>
              <a:t>eu</a:t>
            </a:r>
            <a:r>
              <a:rPr lang="en-GB" b="0" dirty="0"/>
              <a:t>].</a:t>
            </a:r>
            <a:endParaRPr lang="en-GB" b="1"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closed [</a:t>
            </a:r>
            <a:r>
              <a:rPr lang="en-GB" b="1" dirty="0" err="1"/>
              <a:t>eu</a:t>
            </a:r>
            <a:r>
              <a:rPr lang="en-GB" dirty="0"/>
              <a:t>]. Repeat the SSC [</a:t>
            </a:r>
            <a:r>
              <a:rPr lang="en-GB" b="1" dirty="0" err="1"/>
              <a:t>eu</a:t>
            </a:r>
            <a:r>
              <a:rPr lang="en-GB" dirty="0"/>
              <a:t>] with the class.</a:t>
            </a:r>
            <a:endParaRPr lang="en-GB" b="1"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phrase </a:t>
            </a:r>
            <a:r>
              <a:rPr lang="en-GB" b="1" dirty="0"/>
              <a:t>‘un </a:t>
            </a:r>
            <a:r>
              <a:rPr lang="en-GB" b="1" dirty="0" err="1"/>
              <a:t>peu</a:t>
            </a:r>
            <a:r>
              <a:rPr lang="en-GB" b="1" dirty="0"/>
              <a:t>’</a:t>
            </a:r>
            <a:r>
              <a:rPr lang="en-GB" dirty="0"/>
              <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English translation and picture.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practise saying the phrase several times.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callout about closed vowel tongue position.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open [</a:t>
            </a:r>
            <a:r>
              <a:rPr lang="en-GB" dirty="0" err="1"/>
              <a:t>eu</a:t>
            </a:r>
            <a:r>
              <a:rPr lang="en-GB" dirty="0"/>
              <a:t>].  Repeat the SSC with the class.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word ‘</a:t>
            </a:r>
            <a:r>
              <a:rPr lang="en-GB" b="1" dirty="0" err="1"/>
              <a:t>peur</a:t>
            </a:r>
            <a:r>
              <a:rPr lang="en-GB" dirty="0"/>
              <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English translation and picture, and the callout hint about ‘hurt’.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Say this SSC several times with the class.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call out about open SSC [</a:t>
            </a:r>
            <a:r>
              <a:rPr lang="en-GB" b="1" dirty="0" err="1"/>
              <a:t>eu</a:t>
            </a:r>
            <a:r>
              <a:rPr lang="en-GB"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Practise alternating between </a:t>
            </a:r>
            <a:r>
              <a:rPr lang="en-GB" b="0" dirty="0"/>
              <a:t>‘</a:t>
            </a:r>
            <a:r>
              <a:rPr lang="en-GB" b="1" dirty="0" err="1"/>
              <a:t>peu</a:t>
            </a:r>
            <a:r>
              <a:rPr lang="en-GB" dirty="0"/>
              <a:t>’ and ‘</a:t>
            </a:r>
            <a:r>
              <a:rPr lang="en-GB" b="1" dirty="0" err="1"/>
              <a:t>peur</a:t>
            </a:r>
            <a:r>
              <a:rPr lang="en-GB" dirty="0"/>
              <a:t>’ several times.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87424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Timing: 3 minutes</a:t>
            </a:r>
            <a:endParaRPr lang="en-GB"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the pronunciation of SSC [é, </a:t>
            </a:r>
            <a:r>
              <a:rPr lang="en-GB" b="0" dirty="0" err="1">
                <a:latin typeface="Calibri" panose="020F0502020204030204" pitchFamily="34" charset="0"/>
                <a:cs typeface="Calibri" panose="020F0502020204030204" pitchFamily="34" charset="0"/>
              </a:rPr>
              <a:t>er</a:t>
            </a:r>
            <a:r>
              <a:rPr lang="en-GB" b="0" dirty="0">
                <a:latin typeface="Calibri" panose="020F0502020204030204" pitchFamily="34" charset="0"/>
                <a:cs typeface="Calibri" panose="020F0502020204030204" pitchFamily="34" charset="0"/>
              </a:rPr>
              <a:t>] in a short text about the new year.</a:t>
            </a: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latin typeface="Calibri" panose="020F0502020204030204" pitchFamily="34" charset="0"/>
                <a:cs typeface="Calibri" panose="020F0502020204030204" pitchFamily="34" charset="0"/>
              </a:rPr>
              <a:t>Tell pupils there will be a maximum of two [</a:t>
            </a:r>
            <a:r>
              <a:rPr lang="en-GB" b="0" dirty="0" err="1">
                <a:latin typeface="Calibri" panose="020F0502020204030204" pitchFamily="34" charset="0"/>
                <a:cs typeface="Calibri" panose="020F0502020204030204" pitchFamily="34" charset="0"/>
              </a:rPr>
              <a:t>eu</a:t>
            </a:r>
            <a:r>
              <a:rPr lang="en-GB" b="0" dirty="0">
                <a:latin typeface="Calibri" panose="020F0502020204030204" pitchFamily="34" charset="0"/>
                <a:cs typeface="Calibri" panose="020F0502020204030204" pitchFamily="34" charset="0"/>
              </a:rPr>
              <a:t>] sounds per sentence (could be different or the same).</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for pupils to hear each line.  (Click the pink button to hear the audio without text.  Mouse clicks bring up each line of text with audio.)</a:t>
            </a:r>
            <a:br>
              <a:rPr lang="en-GB" b="0" dirty="0">
                <a:latin typeface="Calibri" panose="020F0502020204030204" pitchFamily="34" charset="0"/>
                <a:cs typeface="Calibri" panose="020F0502020204030204" pitchFamily="34" charset="0"/>
              </a:rPr>
            </a:br>
            <a:r>
              <a:rPr lang="en-GB" b="0" dirty="0">
                <a:latin typeface="Calibri" panose="020F0502020204030204" pitchFamily="34" charset="0"/>
                <a:cs typeface="Calibri" panose="020F0502020204030204" pitchFamily="34" charset="0"/>
              </a:rPr>
              <a:t>Pupils note each time they hear a closed or open [</a:t>
            </a:r>
            <a:r>
              <a:rPr lang="en-GB" b="0" dirty="0" err="1">
                <a:latin typeface="Calibri" panose="020F0502020204030204" pitchFamily="34" charset="0"/>
                <a:cs typeface="Calibri" panose="020F0502020204030204" pitchFamily="34" charset="0"/>
              </a:rPr>
              <a:t>eu</a:t>
            </a:r>
            <a:r>
              <a:rPr lang="en-GB" b="0" dirty="0">
                <a:latin typeface="Calibri" panose="020F0502020204030204" pitchFamily="34" charset="0"/>
                <a:cs typeface="Calibri" panose="020F0502020204030204" pitchFamily="34" charset="0"/>
              </a:rPr>
              <a:t>]. Click to correct the responses.</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now pronounce the text aloud in pairs, line by line.</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If desired, the teacher can click to play each line after pupils have spoken for a listen and check.</a:t>
            </a:r>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dirty="0"/>
          </a:p>
          <a:p>
            <a:r>
              <a:rPr lang="en-GB" b="1" dirty="0"/>
              <a:t>Aim: </a:t>
            </a:r>
            <a:r>
              <a:rPr lang="en-GB" b="0" dirty="0"/>
              <a:t>To identify the</a:t>
            </a:r>
            <a:r>
              <a:rPr lang="en-GB" b="0" baseline="0" dirty="0"/>
              <a:t> </a:t>
            </a:r>
            <a:r>
              <a:rPr lang="en-GB" baseline="0" dirty="0"/>
              <a:t>odd one out by identifying the gender of each noun. </a:t>
            </a:r>
          </a:p>
          <a:p>
            <a:endParaRPr lang="en-GB" baseline="0" dirty="0"/>
          </a:p>
          <a:p>
            <a:r>
              <a:rPr lang="en-GB" b="1" baseline="0" dirty="0"/>
              <a:t>Procedure:</a:t>
            </a:r>
          </a:p>
          <a:p>
            <a:pPr marL="228600" indent="-228600">
              <a:buAutoNum type="arabicPeriod"/>
            </a:pPr>
            <a:r>
              <a:rPr lang="en-GB" baseline="0" dirty="0"/>
              <a:t>See if students can infer what to do from the near cognate </a:t>
            </a:r>
            <a:r>
              <a:rPr kumimoji="0" lang="en-GB" sz="1200" b="0" i="1"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intrus</a:t>
            </a:r>
            <a:r>
              <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 the </a:t>
            </a:r>
            <a:r>
              <a:rPr lang="en-GB" baseline="0" dirty="0"/>
              <a:t>task instructions.</a:t>
            </a:r>
          </a:p>
          <a:p>
            <a:pPr marL="228600" indent="-228600">
              <a:buAutoNum type="arabicPeriod"/>
            </a:pPr>
            <a:r>
              <a:rPr lang="en-GB" baseline="0" dirty="0"/>
              <a:t>Call letters A-E and ask ‘</a:t>
            </a:r>
            <a:r>
              <a:rPr lang="en-GB" baseline="0" dirty="0" err="1"/>
              <a:t>C’est</a:t>
            </a:r>
            <a:r>
              <a:rPr lang="en-GB" baseline="0" dirty="0"/>
              <a:t> </a:t>
            </a:r>
            <a:r>
              <a:rPr lang="en-GB" baseline="0" dirty="0" err="1"/>
              <a:t>où</a:t>
            </a:r>
            <a:r>
              <a:rPr lang="en-GB" baseline="0" dirty="0"/>
              <a:t>, </a:t>
            </a:r>
            <a:r>
              <a:rPr lang="en-GB" baseline="0" dirty="0" err="1"/>
              <a:t>l’intrus</a:t>
            </a:r>
            <a:r>
              <a:rPr lang="en-GB" baseline="0" dirty="0"/>
              <a:t> ?’</a:t>
            </a:r>
          </a:p>
          <a:p>
            <a:pPr marL="228600" indent="-228600">
              <a:buAutoNum type="arabicPeriod"/>
            </a:pPr>
            <a:r>
              <a:rPr lang="en-GB" baseline="0" dirty="0"/>
              <a:t>Students answer with the French word.</a:t>
            </a:r>
          </a:p>
          <a:p>
            <a:pPr marL="228600" indent="-228600">
              <a:buAutoNum type="arabicPeriod"/>
            </a:pPr>
            <a:r>
              <a:rPr lang="en-GB" baseline="0" dirty="0"/>
              <a:t>Click to reveal answers and articles.</a:t>
            </a:r>
          </a:p>
          <a:p>
            <a:pPr marL="228600" indent="-228600">
              <a:buAutoNum type="arabicPeriod"/>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t>
            </a:r>
            <a:br>
              <a:rPr lang="en-GB" baseline="0" dirty="0"/>
            </a:br>
            <a:r>
              <a:rPr lang="en-GB" baseline="0" dirty="0" err="1"/>
              <a:t>intrus</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baseline="0" dirty="0"/>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34659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production of and distinction between le and la; to produce previously taught vocabulary orally and from memory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for each word to appear</a:t>
            </a:r>
          </a:p>
          <a:p>
            <a:pPr marL="228600" lvl="0" indent="-228600" algn="l" rtl="0">
              <a:spcBef>
                <a:spcPts val="0"/>
              </a:spcBef>
              <a:spcAft>
                <a:spcPts val="0"/>
              </a:spcAft>
              <a:buAutoNum type="arabicPeriod"/>
            </a:pPr>
            <a:r>
              <a:rPr lang="en-GB" dirty="0"/>
              <a:t>Pupils produce the word with the correct article ‘le’, ‘la’ or ‘l’.</a:t>
            </a:r>
          </a:p>
          <a:p>
            <a:pPr marL="228600" lvl="0" indent="-228600" algn="l" rtl="0">
              <a:spcBef>
                <a:spcPts val="0"/>
              </a:spcBef>
              <a:spcAft>
                <a:spcPts val="0"/>
              </a:spcAft>
              <a:buAutoNum type="arabicPeriod"/>
            </a:pPr>
            <a:r>
              <a:rPr lang="en-GB" dirty="0"/>
              <a:t>Click again for it to disappear into the corresponding </a:t>
            </a:r>
            <a:r>
              <a:rPr lang="en-GB" dirty="0" err="1"/>
              <a:t>pacperson’s</a:t>
            </a:r>
            <a:r>
              <a:rPr lang="en-GB" dirty="0"/>
              <a:t> mouth.</a:t>
            </a:r>
          </a:p>
          <a:p>
            <a:pPr marL="0" lvl="0" indent="0" algn="l" rtl="0">
              <a:spcBef>
                <a:spcPts val="0"/>
              </a:spcBef>
              <a:spcAft>
                <a:spcPts val="0"/>
              </a:spcAft>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oral production and aural recognition of definite articles.</a:t>
            </a:r>
            <a:br>
              <a:rPr lang="en-GB" b="0" dirty="0"/>
            </a:br>
            <a:r>
              <a:rPr lang="en-GB" b="1" i="1" dirty="0"/>
              <a:t>Note</a:t>
            </a:r>
            <a:r>
              <a:rPr lang="en-GB" b="0" dirty="0"/>
              <a:t>: this activity could also be a writing task on mini whiteboards.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Pupils work in pairs. Partner A faces the board, partner B turns away with a copy of their role card on paper or a separate screen (see the handout at the end of this presentation).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66"/>
                </a:solidFill>
                <a:effectLst/>
                <a:uLnTx/>
                <a:uFillTx/>
                <a:latin typeface="Century Gothic" panose="020B0502020202020204" pitchFamily="34" charset="0"/>
                <a:ea typeface="Calibri" panose="020F0502020204030204" pitchFamily="34" charset="0"/>
                <a:cs typeface="Times New Roman" panose="02020603050405020304" pitchFamily="18" charset="0"/>
              </a:rPr>
              <a:t>2. Partner A reads each sentence to their partner but </a:t>
            </a:r>
            <a:r>
              <a:rPr kumimoji="0" lang="en-GB" sz="1200" b="1" i="0" u="none" strike="noStrike" kern="1200" cap="none" spc="0" normalizeH="0" baseline="0" noProof="0" dirty="0">
                <a:ln>
                  <a:noFill/>
                </a:ln>
                <a:solidFill>
                  <a:srgbClr val="000066"/>
                </a:solidFill>
                <a:effectLst/>
                <a:uLnTx/>
                <a:uFillTx/>
                <a:latin typeface="Century Gothic" panose="020B0502020202020204" pitchFamily="34" charset="0"/>
                <a:ea typeface="Calibri" panose="020F0502020204030204" pitchFamily="34" charset="0"/>
                <a:cs typeface="Times New Roman" panose="02020603050405020304" pitchFamily="18" charset="0"/>
              </a:rPr>
              <a:t>does not say out loud the word that is crossed out</a:t>
            </a:r>
            <a:r>
              <a:rPr kumimoji="0" lang="en-GB" sz="1200" b="0" i="0" u="none" strike="noStrike" kern="1200" cap="none" spc="0" normalizeH="0" baseline="0" noProof="0" dirty="0">
                <a:ln>
                  <a:noFill/>
                </a:ln>
                <a:solidFill>
                  <a:srgbClr val="000066"/>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endParaRPr lang="en-US" b="0" dirty="0"/>
          </a:p>
          <a:p>
            <a:r>
              <a:rPr lang="en-US" b="0" dirty="0"/>
              <a:t>3. On their sheet, Partner B </a:t>
            </a:r>
            <a:r>
              <a:rPr kumimoji="0" lang="en-GB" sz="1200" b="0" i="0" u="none" strike="noStrike" kern="1200" cap="none" spc="0" normalizeH="0" baseline="0" noProof="0" dirty="0">
                <a:ln>
                  <a:noFill/>
                </a:ln>
                <a:solidFill>
                  <a:srgbClr val="000066"/>
                </a:solidFill>
                <a:effectLst/>
                <a:uLnTx/>
                <a:uFillTx/>
                <a:latin typeface="Century Gothic" panose="020B0502020202020204" pitchFamily="34" charset="0"/>
                <a:ea typeface="Calibri" panose="020F0502020204030204" pitchFamily="34" charset="0"/>
                <a:cs typeface="Times New Roman" panose="02020603050405020304" pitchFamily="18" charset="0"/>
              </a:rPr>
              <a:t>ticks the noun that matches the word for </a:t>
            </a:r>
            <a:r>
              <a:rPr kumimoji="0" lang="en-GB" sz="1200" b="1" i="1" u="none" strike="noStrike" kern="1200" cap="none" spc="0" normalizeH="0" baseline="0" noProof="0" dirty="0">
                <a:ln>
                  <a:noFill/>
                </a:ln>
                <a:solidFill>
                  <a:srgbClr val="000066"/>
                </a:solidFill>
                <a:effectLst/>
                <a:uLnTx/>
                <a:uFillTx/>
                <a:latin typeface="Century Gothic" panose="020B0502020202020204" pitchFamily="34" charset="0"/>
                <a:ea typeface="Calibri" panose="020F0502020204030204" pitchFamily="34" charset="0"/>
                <a:cs typeface="Times New Roman" panose="02020603050405020304" pitchFamily="18" charset="0"/>
              </a:rPr>
              <a:t>the</a:t>
            </a:r>
            <a:r>
              <a:rPr kumimoji="0" lang="en-GB" sz="1200" b="0" i="1" u="none" strike="noStrike" kern="1200" cap="none" spc="0" normalizeH="0" baseline="0" noProof="0" dirty="0">
                <a:ln>
                  <a:noFill/>
                </a:ln>
                <a:solidFill>
                  <a:srgbClr val="000066"/>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1200" b="0" i="0" u="none" strike="noStrike" kern="1200" cap="none" spc="0" normalizeH="0" baseline="0" noProof="0" dirty="0">
                <a:ln>
                  <a:noFill/>
                </a:ln>
                <a:solidFill>
                  <a:srgbClr val="000066"/>
                </a:solidFill>
                <a:effectLst/>
                <a:uLnTx/>
                <a:uFillTx/>
                <a:latin typeface="Century Gothic" panose="020B0502020202020204" pitchFamily="34" charset="0"/>
                <a:ea typeface="Calibri" panose="020F0502020204030204" pitchFamily="34" charset="0"/>
                <a:cs typeface="Times New Roman" panose="02020603050405020304" pitchFamily="18" charset="0"/>
              </a:rPr>
              <a:t>that partner A said. They then write the rest of the sentence in the appropriate gaps.</a:t>
            </a:r>
            <a:endParaRPr lang="en-US" b="0" dirty="0"/>
          </a:p>
          <a:p>
            <a:r>
              <a:rPr lang="en-US" b="0" dirty="0"/>
              <a:t>4. Partner B turns back and checks their solution against the answer slide.</a:t>
            </a:r>
          </a:p>
          <a:p>
            <a:r>
              <a:rPr lang="en-US" b="0" dirty="0"/>
              <a:t>5. Pupils swap roles.</a:t>
            </a:r>
          </a:p>
          <a:p>
            <a:endParaRPr lang="en-US" b="0" dirty="0"/>
          </a:p>
          <a:p>
            <a:r>
              <a:rPr lang="en-US" b="0" dirty="0"/>
              <a:t>Differentiation: for additional support teachers can pre-provide some of the words, e.g., the object nouns, leaving pupils to write only the correct subject noun from memory and transcribe the verb </a:t>
            </a:r>
            <a:r>
              <a:rPr lang="en-US" b="0"/>
              <a:t>they hear.</a:t>
            </a:r>
            <a:endParaRPr lang="en-US"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88244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Answers</a:t>
            </a:r>
            <a:br>
              <a:rPr lang="en-US" b="0" dirty="0"/>
            </a:br>
            <a:r>
              <a:rPr lang="en-US" b="0" dirty="0"/>
              <a:t>1. Le [frère] a un </a:t>
            </a:r>
            <a:r>
              <a:rPr lang="en-US" b="0" dirty="0" err="1"/>
              <a:t>cadeau</a:t>
            </a:r>
            <a:r>
              <a:rPr lang="en-US" b="0" dirty="0"/>
              <a:t>.</a:t>
            </a:r>
            <a:br>
              <a:rPr lang="en-US" b="0" dirty="0"/>
            </a:br>
            <a:r>
              <a:rPr lang="en-US" b="0" dirty="0"/>
              <a:t>2. La [</a:t>
            </a:r>
            <a:r>
              <a:rPr lang="en-US" b="0" dirty="0" err="1"/>
              <a:t>peluche</a:t>
            </a:r>
            <a:r>
              <a:rPr lang="en-US" b="0" dirty="0"/>
              <a:t>] </a:t>
            </a:r>
            <a:r>
              <a:rPr lang="en-US" b="0" dirty="0" err="1"/>
              <a:t>chante</a:t>
            </a:r>
            <a:r>
              <a:rPr lang="en-US" b="0" dirty="0"/>
              <a:t> </a:t>
            </a:r>
            <a:r>
              <a:rPr lang="en-US" b="0" dirty="0" err="1"/>
              <a:t>une</a:t>
            </a:r>
            <a:r>
              <a:rPr lang="en-US" b="0" dirty="0"/>
              <a:t> chanson.</a:t>
            </a:r>
            <a:br>
              <a:rPr lang="en-US" b="0" dirty="0"/>
            </a:br>
            <a:r>
              <a:rPr lang="en-US" b="0" dirty="0"/>
              <a:t>3. La [</a:t>
            </a:r>
            <a:r>
              <a:rPr lang="en-US" b="0" dirty="0" err="1"/>
              <a:t>famille</a:t>
            </a:r>
            <a:r>
              <a:rPr lang="en-US" b="0" dirty="0"/>
              <a:t>] </a:t>
            </a:r>
            <a:r>
              <a:rPr lang="en-US" b="0" dirty="0" err="1"/>
              <a:t>prépare</a:t>
            </a:r>
            <a:r>
              <a:rPr lang="en-US" b="0" dirty="0"/>
              <a:t> la </a:t>
            </a:r>
            <a:r>
              <a:rPr lang="en-US" b="0" dirty="0" err="1"/>
              <a:t>maison</a:t>
            </a:r>
            <a:r>
              <a:rPr lang="en-US" b="0" dirty="0"/>
              <a:t>.</a:t>
            </a:r>
            <a:br>
              <a:rPr lang="en-US" b="0" dirty="0"/>
            </a:br>
            <a:r>
              <a:rPr lang="en-US" b="0" dirty="0"/>
              <a:t>4. La [</a:t>
            </a:r>
            <a:r>
              <a:rPr lang="en-US" b="0" dirty="0" err="1"/>
              <a:t>mère</a:t>
            </a:r>
            <a:r>
              <a:rPr lang="en-US" b="0" dirty="0"/>
              <a:t>] </a:t>
            </a:r>
            <a:r>
              <a:rPr lang="en-US" b="0" dirty="0" err="1"/>
              <a:t>utilise</a:t>
            </a:r>
            <a:r>
              <a:rPr lang="en-US" b="0" dirty="0"/>
              <a:t> le </a:t>
            </a:r>
            <a:r>
              <a:rPr lang="en-US" b="0" dirty="0" err="1"/>
              <a:t>stylo</a:t>
            </a:r>
            <a:r>
              <a:rPr lang="en-US" b="0" dirty="0"/>
              <a:t>.</a:t>
            </a:r>
            <a:br>
              <a:rPr lang="en-US" b="0" dirty="0"/>
            </a:br>
            <a:r>
              <a:rPr lang="en-US" b="0" dirty="0"/>
              <a:t>5. Le [</a:t>
            </a:r>
            <a:r>
              <a:rPr lang="en-US" b="0" dirty="0" err="1"/>
              <a:t>père</a:t>
            </a:r>
            <a:r>
              <a:rPr lang="en-US" b="0" dirty="0"/>
              <a:t>] </a:t>
            </a:r>
            <a:r>
              <a:rPr lang="en-US" b="0" dirty="0" err="1"/>
              <a:t>porte</a:t>
            </a:r>
            <a:r>
              <a:rPr lang="en-US" b="0" dirty="0"/>
              <a:t> un </a:t>
            </a:r>
            <a:r>
              <a:rPr lang="en-US" b="0" dirty="0" err="1"/>
              <a:t>uniforme</a:t>
            </a:r>
            <a:r>
              <a:rPr lang="en-US" b="0" dirty="0"/>
              <a: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78099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89188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Answers</a:t>
            </a:r>
            <a:br>
              <a:rPr lang="en-US" b="0" dirty="0"/>
            </a:br>
            <a:r>
              <a:rPr lang="en-US" b="0" dirty="0"/>
              <a:t>1. Le [</a:t>
            </a:r>
            <a:r>
              <a:rPr lang="en-US" b="0" dirty="0" err="1"/>
              <a:t>père</a:t>
            </a:r>
            <a:r>
              <a:rPr lang="en-US" b="0" dirty="0"/>
              <a:t>] </a:t>
            </a:r>
            <a:r>
              <a:rPr lang="en-US" b="0" dirty="0" err="1"/>
              <a:t>prépare</a:t>
            </a:r>
            <a:r>
              <a:rPr lang="en-US" b="0" dirty="0"/>
              <a:t> le gâteau.</a:t>
            </a:r>
            <a:br>
              <a:rPr lang="en-US" b="0" dirty="0"/>
            </a:br>
            <a:r>
              <a:rPr lang="en-US" b="0" dirty="0"/>
              <a:t>2. Le [</a:t>
            </a:r>
            <a:r>
              <a:rPr lang="en-US" b="0" dirty="0" err="1"/>
              <a:t>chien</a:t>
            </a:r>
            <a:r>
              <a:rPr lang="en-US" b="0" dirty="0"/>
              <a:t>] </a:t>
            </a:r>
            <a:r>
              <a:rPr lang="en-US" b="0" dirty="0" err="1"/>
              <a:t>regarde</a:t>
            </a:r>
            <a:r>
              <a:rPr lang="en-US" b="0" dirty="0"/>
              <a:t> un film.</a:t>
            </a:r>
            <a:br>
              <a:rPr lang="en-US" b="0" dirty="0"/>
            </a:br>
            <a:r>
              <a:rPr lang="en-US" b="0" dirty="0"/>
              <a:t>3. La [</a:t>
            </a:r>
            <a:r>
              <a:rPr lang="en-US" b="0" dirty="0" err="1"/>
              <a:t>sœur</a:t>
            </a:r>
            <a:r>
              <a:rPr lang="en-US" b="0" dirty="0"/>
              <a:t>] a le </a:t>
            </a:r>
            <a:r>
              <a:rPr lang="en-US" b="0" dirty="0" err="1"/>
              <a:t>jeu</a:t>
            </a:r>
            <a:r>
              <a:rPr lang="en-US" b="0" dirty="0"/>
              <a:t>.</a:t>
            </a:r>
            <a:br>
              <a:rPr lang="en-US" b="0" dirty="0"/>
            </a:br>
            <a:r>
              <a:rPr lang="en-US" b="0" dirty="0"/>
              <a:t>4. La [</a:t>
            </a:r>
            <a:r>
              <a:rPr lang="en-US" b="0" dirty="0" err="1"/>
              <a:t>famille</a:t>
            </a:r>
            <a:r>
              <a:rPr lang="en-US" b="0" dirty="0"/>
              <a:t>] </a:t>
            </a:r>
            <a:r>
              <a:rPr lang="en-US" b="0" dirty="0" err="1"/>
              <a:t>trouve</a:t>
            </a:r>
            <a:r>
              <a:rPr lang="en-US" b="0" dirty="0"/>
              <a:t> le </a:t>
            </a:r>
            <a:r>
              <a:rPr lang="en-US" b="0" dirty="0" err="1"/>
              <a:t>cadeau</a:t>
            </a:r>
            <a:r>
              <a:rPr lang="en-US" b="0" dirty="0"/>
              <a:t>.</a:t>
            </a:r>
            <a:br>
              <a:rPr lang="en-US" b="0" dirty="0"/>
            </a:br>
            <a:r>
              <a:rPr lang="en-US" b="0" dirty="0"/>
              <a:t>5. Le [frère]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répète</a:t>
            </a:r>
            <a:r>
              <a:rPr lang="en-US" b="0" dirty="0"/>
              <a:t> la phrase.</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58749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028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095736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54382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57495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074740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09787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05477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54822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032766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83932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62598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13386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796053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562382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19190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55215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051683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04928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7577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74363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842096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501355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27105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2965093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82586038"/>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9.png"/><Relationship Id="rId7" Type="http://schemas.openxmlformats.org/officeDocument/2006/relationships/image" Target="../media/image29.gif"/><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20.gif"/><Relationship Id="rId5" Type="http://schemas.openxmlformats.org/officeDocument/2006/relationships/image" Target="../media/image23.gif"/><Relationship Id="rId10" Type="http://schemas.openxmlformats.org/officeDocument/2006/relationships/image" Target="../media/image24.png"/><Relationship Id="rId4" Type="http://schemas.openxmlformats.org/officeDocument/2006/relationships/image" Target="../media/image41.png"/><Relationship Id="rId9" Type="http://schemas.openxmlformats.org/officeDocument/2006/relationships/image" Target="../media/image32.gif"/></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9.png"/><Relationship Id="rId7" Type="http://schemas.openxmlformats.org/officeDocument/2006/relationships/image" Target="../media/image29.gif"/><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20.gif"/><Relationship Id="rId5" Type="http://schemas.openxmlformats.org/officeDocument/2006/relationships/image" Target="../media/image23.gif"/><Relationship Id="rId10" Type="http://schemas.openxmlformats.org/officeDocument/2006/relationships/image" Target="../media/image24.png"/><Relationship Id="rId4" Type="http://schemas.openxmlformats.org/officeDocument/2006/relationships/image" Target="../media/image41.png"/><Relationship Id="rId9" Type="http://schemas.openxmlformats.org/officeDocument/2006/relationships/image" Target="../media/image32.gif"/></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4.png"/><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6.png"/><Relationship Id="rId18" Type="http://schemas.openxmlformats.org/officeDocument/2006/relationships/image" Target="../media/image11.png"/><Relationship Id="rId3" Type="http://schemas.openxmlformats.org/officeDocument/2006/relationships/audio" Target="../media/audio1.wav"/><Relationship Id="rId21" Type="http://schemas.openxmlformats.org/officeDocument/2006/relationships/image" Target="../media/image14.gif"/><Relationship Id="rId7" Type="http://schemas.openxmlformats.org/officeDocument/2006/relationships/audio" Target="../media/audio5.wav"/><Relationship Id="rId12" Type="http://schemas.openxmlformats.org/officeDocument/2006/relationships/image" Target="../media/image5.png"/><Relationship Id="rId17" Type="http://schemas.openxmlformats.org/officeDocument/2006/relationships/image" Target="../media/image10.gif"/><Relationship Id="rId25" Type="http://schemas.openxmlformats.org/officeDocument/2006/relationships/image" Target="../media/image18.png"/><Relationship Id="rId2" Type="http://schemas.openxmlformats.org/officeDocument/2006/relationships/notesSlide" Target="../notesSlides/notesSlide3.xml"/><Relationship Id="rId16" Type="http://schemas.openxmlformats.org/officeDocument/2006/relationships/image" Target="../media/image9.gif"/><Relationship Id="rId20" Type="http://schemas.openxmlformats.org/officeDocument/2006/relationships/image" Target="../media/image13.png"/><Relationship Id="rId1" Type="http://schemas.openxmlformats.org/officeDocument/2006/relationships/slideLayout" Target="../slideLayouts/slideLayout29.xml"/><Relationship Id="rId6" Type="http://schemas.openxmlformats.org/officeDocument/2006/relationships/audio" Target="../media/audio4.wav"/><Relationship Id="rId11" Type="http://schemas.openxmlformats.org/officeDocument/2006/relationships/image" Target="../media/image2.png"/><Relationship Id="rId24" Type="http://schemas.openxmlformats.org/officeDocument/2006/relationships/image" Target="../media/image17.png"/><Relationship Id="rId5" Type="http://schemas.openxmlformats.org/officeDocument/2006/relationships/audio" Target="../media/audio3.wav"/><Relationship Id="rId15" Type="http://schemas.openxmlformats.org/officeDocument/2006/relationships/image" Target="../media/image8.png"/><Relationship Id="rId23" Type="http://schemas.openxmlformats.org/officeDocument/2006/relationships/image" Target="../media/image16.png"/><Relationship Id="rId10" Type="http://schemas.openxmlformats.org/officeDocument/2006/relationships/audio" Target="../media/audio8.wav"/><Relationship Id="rId19"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7.png"/><Relationship Id="rId22" Type="http://schemas.openxmlformats.org/officeDocument/2006/relationships/image" Target="../media/image15.gif"/></Relationships>
</file>

<file path=ppt/slides/_rels/slide4.xml.rels><?xml version="1.0" encoding="UTF-8" standalone="yes"?>
<Relationships xmlns="http://schemas.openxmlformats.org/package/2006/relationships"><Relationship Id="rId8" Type="http://schemas.openxmlformats.org/officeDocument/2006/relationships/image" Target="../media/image23.gif"/><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audio" Target="../media/audio9.wav"/><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gif"/><Relationship Id="rId2" Type="http://schemas.openxmlformats.org/officeDocument/2006/relationships/notesSlide" Target="../notesSlides/notesSlide4.xml"/><Relationship Id="rId16" Type="http://schemas.openxmlformats.org/officeDocument/2006/relationships/image" Target="../media/image31.gif"/><Relationship Id="rId20"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gif"/><Relationship Id="rId15" Type="http://schemas.openxmlformats.org/officeDocument/2006/relationships/image" Target="../media/image30.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gif"/></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20.gif"/><Relationship Id="rId18" Type="http://schemas.openxmlformats.org/officeDocument/2006/relationships/image" Target="../media/image31.gif"/><Relationship Id="rId3" Type="http://schemas.openxmlformats.org/officeDocument/2006/relationships/image" Target="../media/image19.png"/><Relationship Id="rId7" Type="http://schemas.openxmlformats.org/officeDocument/2006/relationships/image" Target="../media/image28.png"/><Relationship Id="rId12" Type="http://schemas.openxmlformats.org/officeDocument/2006/relationships/image" Target="../media/image27.png"/><Relationship Id="rId17" Type="http://schemas.openxmlformats.org/officeDocument/2006/relationships/image" Target="../media/image32.gif"/><Relationship Id="rId2" Type="http://schemas.openxmlformats.org/officeDocument/2006/relationships/notesSlide" Target="../notesSlides/notesSlide5.xml"/><Relationship Id="rId16" Type="http://schemas.openxmlformats.org/officeDocument/2006/relationships/image" Target="../media/image23.gif"/><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21.png"/><Relationship Id="rId5" Type="http://schemas.openxmlformats.org/officeDocument/2006/relationships/image" Target="../media/image25.png"/><Relationship Id="rId15" Type="http://schemas.openxmlformats.org/officeDocument/2006/relationships/image" Target="../media/image24.png"/><Relationship Id="rId10" Type="http://schemas.openxmlformats.org/officeDocument/2006/relationships/image" Target="../media/image35.png"/><Relationship Id="rId19"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22.png"/><Relationship Id="rId14" Type="http://schemas.openxmlformats.org/officeDocument/2006/relationships/image" Target="../media/image29.gif"/></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audio" Target="../media/audio12.wav"/><Relationship Id="rId3" Type="http://schemas.openxmlformats.org/officeDocument/2006/relationships/image" Target="../media/image19.png"/><Relationship Id="rId7" Type="http://schemas.openxmlformats.org/officeDocument/2006/relationships/image" Target="../media/image29.gif"/><Relationship Id="rId12" Type="http://schemas.openxmlformats.org/officeDocument/2006/relationships/audio" Target="../media/audio11.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0.gif"/><Relationship Id="rId11" Type="http://schemas.openxmlformats.org/officeDocument/2006/relationships/audio" Target="../media/audio10.wav"/><Relationship Id="rId5" Type="http://schemas.openxmlformats.org/officeDocument/2006/relationships/image" Target="../media/image23.gif"/><Relationship Id="rId15" Type="http://schemas.openxmlformats.org/officeDocument/2006/relationships/audio" Target="../media/audio14.wav"/><Relationship Id="rId10" Type="http://schemas.openxmlformats.org/officeDocument/2006/relationships/image" Target="../media/image24.png"/><Relationship Id="rId4" Type="http://schemas.openxmlformats.org/officeDocument/2006/relationships/image" Target="../media/image41.png"/><Relationship Id="rId9" Type="http://schemas.openxmlformats.org/officeDocument/2006/relationships/image" Target="../media/image32.gif"/><Relationship Id="rId14" Type="http://schemas.openxmlformats.org/officeDocument/2006/relationships/audio" Target="../media/audio13.wav"/></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0.sv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audio" Target="../media/audio17.wav"/><Relationship Id="rId3" Type="http://schemas.openxmlformats.org/officeDocument/2006/relationships/image" Target="../media/image19.png"/><Relationship Id="rId7" Type="http://schemas.openxmlformats.org/officeDocument/2006/relationships/image" Target="../media/image29.gif"/><Relationship Id="rId12" Type="http://schemas.openxmlformats.org/officeDocument/2006/relationships/audio" Target="../media/audio16.wav"/><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0.gif"/><Relationship Id="rId11" Type="http://schemas.openxmlformats.org/officeDocument/2006/relationships/audio" Target="../media/audio15.wav"/><Relationship Id="rId5" Type="http://schemas.openxmlformats.org/officeDocument/2006/relationships/image" Target="../media/image23.gif"/><Relationship Id="rId15" Type="http://schemas.openxmlformats.org/officeDocument/2006/relationships/audio" Target="../media/audio19.wav"/><Relationship Id="rId10" Type="http://schemas.openxmlformats.org/officeDocument/2006/relationships/image" Target="../media/image24.png"/><Relationship Id="rId4" Type="http://schemas.openxmlformats.org/officeDocument/2006/relationships/image" Target="../media/image41.png"/><Relationship Id="rId9" Type="http://schemas.openxmlformats.org/officeDocument/2006/relationships/image" Target="../media/image32.gif"/><Relationship Id="rId14" Type="http://schemas.openxmlformats.org/officeDocument/2006/relationships/audio" Target="../media/audio1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rouge</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84221" y="163664"/>
            <a:ext cx="3885763" cy="1325563"/>
          </a:xfrm>
        </p:spPr>
        <p:txBody>
          <a:bodyPr>
            <a:noAutofit/>
          </a:bodyPr>
          <a:lstStyle/>
          <a:p>
            <a:pPr algn="ctr"/>
            <a:r>
              <a:rPr lang="en-GB" sz="3600" b="1" dirty="0">
                <a:solidFill>
                  <a:srgbClr val="FFFFFF"/>
                </a:solidFill>
                <a:latin typeface="Century Gothic"/>
                <a:ea typeface="Century Gothic"/>
                <a:cs typeface="Century Gothic"/>
                <a:sym typeface="Century Gothic"/>
              </a:rPr>
              <a:t>Saying what I and others do</a:t>
            </a: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7" name="TextBox 6">
            <a:extLst>
              <a:ext uri="{FF2B5EF4-FFF2-40B4-BE49-F238E27FC236}">
                <a16:creationId xmlns:a16="http://schemas.microsoft.com/office/drawing/2014/main" id="{C1F484B2-7D8B-4C25-96A9-48EC590CD31C}"/>
              </a:ext>
            </a:extLst>
          </p:cNvPr>
          <p:cNvSpPr txBox="1"/>
          <p:nvPr/>
        </p:nvSpPr>
        <p:spPr>
          <a:xfrm rot="20548255">
            <a:off x="651492" y="3075056"/>
            <a:ext cx="3048000" cy="707886"/>
          </a:xfrm>
          <a:prstGeom prst="rect">
            <a:avLst/>
          </a:prstGeom>
          <a:noFill/>
        </p:spPr>
        <p:txBody>
          <a:bodyPr wrap="square" rtlCol="0">
            <a:spAutoFit/>
          </a:bodyPr>
          <a:lstStyle/>
          <a:p>
            <a:r>
              <a:rPr lang="en-GB" sz="4000" b="1" dirty="0">
                <a:solidFill>
                  <a:schemeClr val="bg1"/>
                </a:solidFill>
                <a:latin typeface="Segoe Print" panose="02000600000000000000" pitchFamily="2" charset="0"/>
              </a:rPr>
              <a:t>La </a:t>
            </a:r>
            <a:r>
              <a:rPr lang="en-GB" sz="4000" b="1" dirty="0" err="1">
                <a:solidFill>
                  <a:schemeClr val="bg1"/>
                </a:solidFill>
                <a:latin typeface="Segoe Print" panose="02000600000000000000" pitchFamily="2" charset="0"/>
              </a:rPr>
              <a:t>famille</a:t>
            </a:r>
            <a:endParaRPr lang="en-GB" sz="4000" b="1" dirty="0">
              <a:solidFill>
                <a:schemeClr val="bg1"/>
              </a:solidFill>
              <a:latin typeface="Segoe Print" panose="02000600000000000000"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3470159008"/>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sac</a:t>
                      </a:r>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peluche</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a:t>
                      </a:r>
                      <a:r>
                        <a:rPr lang="en-GB" sz="2400" b="1" dirty="0" err="1">
                          <a:solidFill>
                            <a:srgbClr val="00B0F0"/>
                          </a:solidFill>
                          <a:latin typeface="Century Gothic" panose="020B0502020202020204" pitchFamily="34" charset="0"/>
                        </a:rPr>
                        <a:t>stylo</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a:t>
                      </a:r>
                      <a:r>
                        <a:rPr lang="en-GB" sz="2400" b="1" dirty="0" err="1">
                          <a:solidFill>
                            <a:srgbClr val="00B0F0"/>
                          </a:solidFill>
                          <a:latin typeface="Century Gothic" panose="020B0502020202020204" pitchFamily="34" charset="0"/>
                        </a:rPr>
                        <a:t>jeu</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cahier</a:t>
                      </a:r>
                    </a:p>
                  </a:txBody>
                  <a:tcPr/>
                </a:tc>
                <a:tc>
                  <a:txBody>
                    <a:bodyPr/>
                    <a:lstStyle/>
                    <a:p>
                      <a:r>
                        <a:rPr lang="en-GB" sz="2400" b="1" dirty="0" err="1">
                          <a:solidFill>
                            <a:srgbClr val="00B0F0"/>
                          </a:solidFill>
                          <a:latin typeface="Century Gothic" panose="020B0502020202020204" pitchFamily="34" charset="0"/>
                        </a:rPr>
                        <a:t>l’orange</a:t>
                      </a:r>
                      <a:endParaRPr lang="en-GB" sz="2400" b="1" dirty="0">
                        <a:solidFill>
                          <a:srgbClr val="00B0F0"/>
                        </a:solidFill>
                        <a:latin typeface="Century Gothic" panose="020B0502020202020204" pitchFamily="34" charset="0"/>
                      </a:endParaRP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une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ballon</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bouteille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a:t>
                      </a:r>
                    </a:p>
                  </a:txBody>
                  <a:tcPr/>
                </a:tc>
                <a:tc>
                  <a:txBody>
                    <a:bodyPr/>
                    <a:lstStyle/>
                    <a:p>
                      <a:r>
                        <a:rPr lang="en-GB" sz="2400" b="1" dirty="0">
                          <a:solidFill>
                            <a:srgbClr val="92D050"/>
                          </a:solidFill>
                          <a:latin typeface="Century Gothic" panose="020B0502020202020204" pitchFamily="34" charset="0"/>
                        </a:rPr>
                        <a:t>la</a:t>
                      </a:r>
                    </a:p>
                  </a:txBody>
                  <a:tcPr/>
                </a:tc>
                <a:tc>
                  <a:txBody>
                    <a:bodyPr/>
                    <a:lstStyle/>
                    <a:p>
                      <a:r>
                        <a:rPr lang="en-GB" sz="2400" b="1" dirty="0">
                          <a:solidFill>
                            <a:srgbClr val="92D050"/>
                          </a:solidFill>
                          <a:latin typeface="Century Gothic" panose="020B0502020202020204" pitchFamily="34" charset="0"/>
                        </a:rPr>
                        <a:t>un</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frère</a:t>
                      </a:r>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sœur</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à</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famille</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mère</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a:t>
                      </a:r>
                      <a:r>
                        <a:rPr lang="en-GB" sz="2400" b="1" dirty="0" err="1">
                          <a:solidFill>
                            <a:srgbClr val="FF3399"/>
                          </a:solidFill>
                          <a:latin typeface="Century Gothic" panose="020B0502020202020204" pitchFamily="34" charset="0"/>
                        </a:rPr>
                        <a:t>père</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donner</a:t>
                      </a:r>
                    </a:p>
                  </a:txBody>
                  <a:tcPr/>
                </a:tc>
                <a:tc>
                  <a:txBody>
                    <a:bodyPr/>
                    <a:lstStyle/>
                    <a:p>
                      <a:r>
                        <a:rPr lang="en-GB" sz="2400" b="1" dirty="0" err="1">
                          <a:solidFill>
                            <a:srgbClr val="FF3399"/>
                          </a:solidFill>
                          <a:latin typeface="Century Gothic" panose="020B0502020202020204" pitchFamily="34" charset="0"/>
                        </a:rPr>
                        <a:t>préparer</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trouver</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7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246060" y="6206110"/>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give, giving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693811" y="6208010"/>
            <a:ext cx="30036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prepare, preparing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313280"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family</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653399" y="5321170"/>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mother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662842"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father</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246062" y="4455927"/>
            <a:ext cx="2393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brother</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653398" y="4477739"/>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sister</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at</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246061" y="36231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(m)</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693811" y="360923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(f)</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659412" y="3609236"/>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 an (m)</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246060" y="274351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a:t>
            </a:r>
            <a:r>
              <a:rPr kumimoji="0" lang="en-GB"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an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653398" y="276580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ball</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bottle</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313279" y="1877910"/>
            <a:ext cx="22000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game</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693813" y="1865086"/>
            <a:ext cx="30036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exercise book</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666976" y="1877910"/>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orange</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313278" y="10267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bag</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693811" y="1042129"/>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cuddly toy</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pen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42" y="6189673"/>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find, finding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96326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nvGraphicFramePr>
        <p:xfrm>
          <a:off x="557161" y="596480"/>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bag</a:t>
                      </a:r>
                    </a:p>
                  </a:txBody>
                  <a:tcPr/>
                </a:tc>
                <a:tc>
                  <a:txBody>
                    <a:bodyPr/>
                    <a:lstStyle/>
                    <a:p>
                      <a:r>
                        <a:rPr lang="en-GB" sz="2400" b="1" dirty="0">
                          <a:solidFill>
                            <a:srgbClr val="00B0F0"/>
                          </a:solidFill>
                          <a:latin typeface="Century Gothic" panose="020B0502020202020204" pitchFamily="34" charset="0"/>
                        </a:rPr>
                        <a:t>(the) cuddly toy</a:t>
                      </a:r>
                    </a:p>
                  </a:txBody>
                  <a:tcPr/>
                </a:tc>
                <a:tc>
                  <a:txBody>
                    <a:bodyPr/>
                    <a:lstStyle/>
                    <a:p>
                      <a:r>
                        <a:rPr lang="en-GB" sz="2400" b="1" dirty="0">
                          <a:solidFill>
                            <a:srgbClr val="00B0F0"/>
                          </a:solidFill>
                          <a:latin typeface="Century Gothic" panose="020B0502020202020204" pitchFamily="34" charset="0"/>
                        </a:rPr>
                        <a:t>(the) pen</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game</a:t>
                      </a:r>
                    </a:p>
                  </a:txBody>
                  <a:tcPr/>
                </a:tc>
                <a:tc>
                  <a:txBody>
                    <a:bodyPr/>
                    <a:lstStyle/>
                    <a:p>
                      <a:r>
                        <a:rPr lang="en-GB" sz="2200" b="1" dirty="0">
                          <a:solidFill>
                            <a:srgbClr val="00B0F0"/>
                          </a:solidFill>
                          <a:latin typeface="Century Gothic" panose="020B0502020202020204" pitchFamily="34" charset="0"/>
                        </a:rPr>
                        <a:t>(the) exercise book</a:t>
                      </a:r>
                    </a:p>
                  </a:txBody>
                  <a:tcPr/>
                </a:tc>
                <a:tc>
                  <a:txBody>
                    <a:bodyPr/>
                    <a:lstStyle/>
                    <a:p>
                      <a:r>
                        <a:rPr lang="en-GB" sz="2400" b="1" dirty="0">
                          <a:solidFill>
                            <a:srgbClr val="00B0F0"/>
                          </a:solidFill>
                          <a:latin typeface="Century Gothic" panose="020B0502020202020204" pitchFamily="34" charset="0"/>
                        </a:rPr>
                        <a:t>(the) orange</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a (f)</a:t>
                      </a:r>
                    </a:p>
                  </a:txBody>
                  <a:tcPr/>
                </a:tc>
                <a:tc>
                  <a:txBody>
                    <a:bodyPr/>
                    <a:lstStyle/>
                    <a:p>
                      <a:r>
                        <a:rPr lang="en-GB" sz="2400" b="1" dirty="0">
                          <a:solidFill>
                            <a:srgbClr val="92D050"/>
                          </a:solidFill>
                          <a:latin typeface="Century Gothic" panose="020B0502020202020204" pitchFamily="34" charset="0"/>
                        </a:rPr>
                        <a:t>(the) ball</a:t>
                      </a:r>
                    </a:p>
                  </a:txBody>
                  <a:tcPr/>
                </a:tc>
                <a:tc>
                  <a:txBody>
                    <a:bodyPr/>
                    <a:lstStyle/>
                    <a:p>
                      <a:r>
                        <a:rPr lang="en-GB" sz="2400" b="1" dirty="0">
                          <a:solidFill>
                            <a:srgbClr val="92D050"/>
                          </a:solidFill>
                          <a:latin typeface="Century Gothic" panose="020B0502020202020204" pitchFamily="34" charset="0"/>
                        </a:rPr>
                        <a:t>(the) bottle</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(m)</a:t>
                      </a:r>
                    </a:p>
                  </a:txBody>
                  <a:tcPr/>
                </a:tc>
                <a:tc>
                  <a:txBody>
                    <a:bodyPr/>
                    <a:lstStyle/>
                    <a:p>
                      <a:r>
                        <a:rPr lang="en-GB" sz="2400" b="1" dirty="0">
                          <a:solidFill>
                            <a:srgbClr val="92D050"/>
                          </a:solidFill>
                          <a:latin typeface="Century Gothic" panose="020B0502020202020204" pitchFamily="34" charset="0"/>
                        </a:rPr>
                        <a:t>the (f)</a:t>
                      </a:r>
                    </a:p>
                  </a:txBody>
                  <a:tcPr/>
                </a:tc>
                <a:tc>
                  <a:txBody>
                    <a:bodyPr/>
                    <a:lstStyle/>
                    <a:p>
                      <a:r>
                        <a:rPr lang="en-GB" sz="2400" b="1" dirty="0">
                          <a:solidFill>
                            <a:srgbClr val="92D050"/>
                          </a:solidFill>
                          <a:latin typeface="Century Gothic" panose="020B0502020202020204" pitchFamily="34" charset="0"/>
                        </a:rPr>
                        <a:t>a (m)</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brother</a:t>
                      </a:r>
                    </a:p>
                  </a:txBody>
                  <a:tcPr/>
                </a:tc>
                <a:tc>
                  <a:txBody>
                    <a:bodyPr/>
                    <a:lstStyle/>
                    <a:p>
                      <a:r>
                        <a:rPr lang="en-GB" sz="2400" b="1" dirty="0">
                          <a:solidFill>
                            <a:srgbClr val="FF3399"/>
                          </a:solidFill>
                          <a:latin typeface="Century Gothic" panose="020B0502020202020204" pitchFamily="34" charset="0"/>
                        </a:rPr>
                        <a:t>(the) sister</a:t>
                      </a:r>
                    </a:p>
                  </a:txBody>
                  <a:tcPr/>
                </a:tc>
                <a:tc>
                  <a:txBody>
                    <a:bodyPr/>
                    <a:lstStyle/>
                    <a:p>
                      <a:r>
                        <a:rPr lang="en-GB" sz="2400" b="1" dirty="0">
                          <a:solidFill>
                            <a:srgbClr val="FF3399"/>
                          </a:solidFill>
                          <a:latin typeface="Century Gothic" panose="020B0502020202020204" pitchFamily="34" charset="0"/>
                        </a:rPr>
                        <a:t>to, at</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(the) family</a:t>
                      </a:r>
                    </a:p>
                  </a:txBody>
                  <a:tcPr/>
                </a:tc>
                <a:tc>
                  <a:txBody>
                    <a:bodyPr/>
                    <a:lstStyle/>
                    <a:p>
                      <a:r>
                        <a:rPr lang="en-GB" sz="2400" b="1" dirty="0">
                          <a:solidFill>
                            <a:srgbClr val="FF3399"/>
                          </a:solidFill>
                          <a:latin typeface="Century Gothic" panose="020B0502020202020204" pitchFamily="34" charset="0"/>
                        </a:rPr>
                        <a:t>(the) mother</a:t>
                      </a:r>
                    </a:p>
                  </a:txBody>
                  <a:tcPr/>
                </a:tc>
                <a:tc>
                  <a:txBody>
                    <a:bodyPr/>
                    <a:lstStyle/>
                    <a:p>
                      <a:r>
                        <a:rPr lang="en-GB" sz="2400" b="1" dirty="0">
                          <a:solidFill>
                            <a:srgbClr val="FF3399"/>
                          </a:solidFill>
                          <a:latin typeface="Century Gothic" panose="020B0502020202020204" pitchFamily="34" charset="0"/>
                        </a:rPr>
                        <a:t>(the) father</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give, giving</a:t>
                      </a:r>
                    </a:p>
                  </a:txBody>
                  <a:tcPr/>
                </a:tc>
                <a:tc>
                  <a:txBody>
                    <a:bodyPr/>
                    <a:lstStyle/>
                    <a:p>
                      <a:r>
                        <a:rPr lang="en-GB" sz="2000" b="1" dirty="0">
                          <a:solidFill>
                            <a:srgbClr val="FF3399"/>
                          </a:solidFill>
                          <a:latin typeface="Century Gothic" panose="020B0502020202020204" pitchFamily="34" charset="0"/>
                        </a:rPr>
                        <a:t>to prepare, preparing</a:t>
                      </a:r>
                    </a:p>
                  </a:txBody>
                  <a:tcPr/>
                </a:tc>
                <a:tc>
                  <a:txBody>
                    <a:bodyPr/>
                    <a:lstStyle/>
                    <a:p>
                      <a:r>
                        <a:rPr lang="en-GB" sz="2400" b="1" dirty="0">
                          <a:solidFill>
                            <a:srgbClr val="FF3399"/>
                          </a:solidFill>
                          <a:latin typeface="Century Gothic" panose="020B0502020202020204" pitchFamily="34" charset="0"/>
                        </a:rPr>
                        <a:t>to find, finding</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7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246060" y="62061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donner</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693811" y="6208010"/>
            <a:ext cx="26043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préparer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313280"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famille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653399"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mère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662842"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père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5E73D956-D9D5-4FF8-8DD6-AF66B3D68061}"/>
              </a:ext>
            </a:extLst>
          </p:cNvPr>
          <p:cNvSpPr txBox="1"/>
          <p:nvPr/>
        </p:nvSpPr>
        <p:spPr>
          <a:xfrm>
            <a:off x="2246062" y="4455927"/>
            <a:ext cx="2393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frère</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653398" y="4477739"/>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sœur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à</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246061" y="36231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695313" y="36113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659412" y="3609236"/>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un</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246060" y="274351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une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653398" y="276580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ballon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bouteille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313279" y="1877910"/>
            <a:ext cx="22000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jeu</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693813" y="1865086"/>
            <a:ext cx="23601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cahier</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666976"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l’orange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TextBox 45">
            <a:extLst>
              <a:ext uri="{FF2B5EF4-FFF2-40B4-BE49-F238E27FC236}">
                <a16:creationId xmlns:a16="http://schemas.microsoft.com/office/drawing/2014/main" id="{8D3EE59F-71A2-473A-AAAE-F3FA95456A10}"/>
              </a:ext>
            </a:extLst>
          </p:cNvPr>
          <p:cNvSpPr txBox="1"/>
          <p:nvPr/>
        </p:nvSpPr>
        <p:spPr>
          <a:xfrm>
            <a:off x="2313278" y="10267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sac</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693811" y="104212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peluche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stylo</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42" y="6189673"/>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trouver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23323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 </a:t>
            </a:r>
            <a:r>
              <a:rPr lang="es-AR" sz="3200" b="1" dirty="0" err="1">
                <a:solidFill>
                  <a:srgbClr val="002060"/>
                </a:solidFill>
                <a:latin typeface="Century Gothic" panose="020B0502020202020204" pitchFamily="34" charset="0"/>
                <a:cs typeface="Arial"/>
                <a:sym typeface="Arial"/>
              </a:rPr>
              <a:t>Personne</a:t>
            </a:r>
            <a:r>
              <a:rPr lang="es-AR" sz="3200" b="1" dirty="0">
                <a:solidFill>
                  <a:srgbClr val="002060"/>
                </a:solidFill>
                <a:latin typeface="Century Gothic" panose="020B0502020202020204" pitchFamily="34" charset="0"/>
                <a:cs typeface="Arial"/>
                <a:sym typeface="Arial"/>
              </a:rPr>
              <a:t> B - </a:t>
            </a:r>
            <a:r>
              <a:rPr lang="es-AR" sz="3200" b="1" dirty="0" err="1">
                <a:solidFill>
                  <a:srgbClr val="002060"/>
                </a:solidFill>
                <a:latin typeface="Century Gothic" panose="020B0502020202020204" pitchFamily="34" charset="0"/>
                <a:cs typeface="Arial"/>
                <a:sym typeface="Arial"/>
              </a:rPr>
              <a:t>handout</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5" name="Title 2">
            <a:extLst>
              <a:ext uri="{FF2B5EF4-FFF2-40B4-BE49-F238E27FC236}">
                <a16:creationId xmlns:a16="http://schemas.microsoft.com/office/drawing/2014/main" id="{898DFB2A-2AC2-4FE9-847E-DA32537BDA09}"/>
              </a:ext>
            </a:extLst>
          </p:cNvPr>
          <p:cNvSpPr txBox="1">
            <a:spLocks/>
          </p:cNvSpPr>
          <p:nvPr/>
        </p:nvSpPr>
        <p:spPr>
          <a:xfrm>
            <a:off x="9976631" y="343813"/>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56" name="Picture 55" descr="Icon&#10;&#10;Description automatically generated">
            <a:extLst>
              <a:ext uri="{FF2B5EF4-FFF2-40B4-BE49-F238E27FC236}">
                <a16:creationId xmlns:a16="http://schemas.microsoft.com/office/drawing/2014/main" id="{3AEA258C-80E3-4BE3-A8E8-27CBC3228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0" name="Rectangle 9">
            <a:extLst>
              <a:ext uri="{FF2B5EF4-FFF2-40B4-BE49-F238E27FC236}">
                <a16:creationId xmlns:a16="http://schemas.microsoft.com/office/drawing/2014/main" id="{6B7F6F73-CDEF-407F-9D59-02A32C0C7955}"/>
              </a:ext>
            </a:extLst>
          </p:cNvPr>
          <p:cNvSpPr/>
          <p:nvPr/>
        </p:nvSpPr>
        <p:spPr>
          <a:xfrm>
            <a:off x="667106" y="1171321"/>
            <a:ext cx="1121948" cy="109785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0">
            <a:extLst>
              <a:ext uri="{FF2B5EF4-FFF2-40B4-BE49-F238E27FC236}">
                <a16:creationId xmlns:a16="http://schemas.microsoft.com/office/drawing/2014/main" id="{4F7151FB-42EC-4614-879E-4869CF7C90D2}"/>
              </a:ext>
            </a:extLst>
          </p:cNvPr>
          <p:cNvSpPr/>
          <p:nvPr/>
        </p:nvSpPr>
        <p:spPr>
          <a:xfrm>
            <a:off x="1835509" y="1171325"/>
            <a:ext cx="1085390" cy="109785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2" name="TextBox 11">
            <a:extLst>
              <a:ext uri="{FF2B5EF4-FFF2-40B4-BE49-F238E27FC236}">
                <a16:creationId xmlns:a16="http://schemas.microsoft.com/office/drawing/2014/main" id="{CDBBAD37-F1F2-4CAC-AB0B-100A0EB6C2EB}"/>
              </a:ext>
            </a:extLst>
          </p:cNvPr>
          <p:cNvSpPr txBox="1"/>
          <p:nvPr/>
        </p:nvSpPr>
        <p:spPr>
          <a:xfrm>
            <a:off x="172737" y="1507448"/>
            <a:ext cx="418454" cy="400110"/>
          </a:xfrm>
          <a:prstGeom prst="rect">
            <a:avLst/>
          </a:prstGeom>
          <a:noFill/>
        </p:spPr>
        <p:txBody>
          <a:bodyPr wrap="square" rtlCol="0">
            <a:spAutoFit/>
          </a:bodyPr>
          <a:lstStyle/>
          <a:p>
            <a:pPr>
              <a:defRPr/>
            </a:pPr>
            <a:r>
              <a:rPr lang="en-GB" sz="2000" dirty="0">
                <a:solidFill>
                  <a:srgbClr val="000066"/>
                </a:solidFill>
                <a:latin typeface="Century Gothic" panose="020B0502020202020204" pitchFamily="34" charset="0"/>
              </a:rPr>
              <a:t>1.</a:t>
            </a:r>
          </a:p>
        </p:txBody>
      </p:sp>
      <p:sp>
        <p:nvSpPr>
          <p:cNvPr id="13" name="Rectangle 12">
            <a:extLst>
              <a:ext uri="{FF2B5EF4-FFF2-40B4-BE49-F238E27FC236}">
                <a16:creationId xmlns:a16="http://schemas.microsoft.com/office/drawing/2014/main" id="{363CC7A6-1309-44DC-B532-464DCF0CACB3}"/>
              </a:ext>
            </a:extLst>
          </p:cNvPr>
          <p:cNvSpPr/>
          <p:nvPr/>
        </p:nvSpPr>
        <p:spPr>
          <a:xfrm>
            <a:off x="2967353" y="1171321"/>
            <a:ext cx="8500801" cy="109785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cxnSp>
        <p:nvCxnSpPr>
          <p:cNvPr id="14" name="Straight Connector 13">
            <a:extLst>
              <a:ext uri="{FF2B5EF4-FFF2-40B4-BE49-F238E27FC236}">
                <a16:creationId xmlns:a16="http://schemas.microsoft.com/office/drawing/2014/main" id="{57C75697-31AD-4A85-B13B-4066A1779D5F}"/>
              </a:ext>
            </a:extLst>
          </p:cNvPr>
          <p:cNvCxnSpPr/>
          <p:nvPr/>
        </p:nvCxnSpPr>
        <p:spPr>
          <a:xfrm flipV="1">
            <a:off x="3167036" y="2038409"/>
            <a:ext cx="1266538" cy="1"/>
          </a:xfrm>
          <a:prstGeom prst="line">
            <a:avLst/>
          </a:prstGeom>
          <a:noFill/>
          <a:ln w="28575" cap="flat" cmpd="sng" algn="ctr">
            <a:solidFill>
              <a:srgbClr val="000066"/>
            </a:solidFill>
            <a:prstDash val="solid"/>
            <a:miter lim="800000"/>
          </a:ln>
          <a:effectLst/>
        </p:spPr>
      </p:cxnSp>
      <p:cxnSp>
        <p:nvCxnSpPr>
          <p:cNvPr id="15" name="Straight Connector 14">
            <a:extLst>
              <a:ext uri="{FF2B5EF4-FFF2-40B4-BE49-F238E27FC236}">
                <a16:creationId xmlns:a16="http://schemas.microsoft.com/office/drawing/2014/main" id="{B8E2D2BE-C739-49CC-80A8-41CFB55C02F0}"/>
              </a:ext>
            </a:extLst>
          </p:cNvPr>
          <p:cNvCxnSpPr/>
          <p:nvPr/>
        </p:nvCxnSpPr>
        <p:spPr>
          <a:xfrm flipV="1">
            <a:off x="4843438" y="2038409"/>
            <a:ext cx="1864325" cy="4"/>
          </a:xfrm>
          <a:prstGeom prst="line">
            <a:avLst/>
          </a:prstGeom>
          <a:noFill/>
          <a:ln w="28575" cap="flat" cmpd="sng" algn="ctr">
            <a:solidFill>
              <a:srgbClr val="000066"/>
            </a:solidFill>
            <a:prstDash val="solid"/>
            <a:miter lim="800000"/>
          </a:ln>
          <a:effectLst/>
        </p:spPr>
      </p:cxnSp>
      <p:cxnSp>
        <p:nvCxnSpPr>
          <p:cNvPr id="16" name="Straight Connector 15">
            <a:extLst>
              <a:ext uri="{FF2B5EF4-FFF2-40B4-BE49-F238E27FC236}">
                <a16:creationId xmlns:a16="http://schemas.microsoft.com/office/drawing/2014/main" id="{A6A377E1-46FB-4D24-B7C4-7396978B8D0F}"/>
              </a:ext>
            </a:extLst>
          </p:cNvPr>
          <p:cNvCxnSpPr/>
          <p:nvPr/>
        </p:nvCxnSpPr>
        <p:spPr>
          <a:xfrm flipV="1">
            <a:off x="7163297" y="2038409"/>
            <a:ext cx="1424155" cy="7"/>
          </a:xfrm>
          <a:prstGeom prst="line">
            <a:avLst/>
          </a:prstGeom>
          <a:noFill/>
          <a:ln w="28575" cap="flat" cmpd="sng" algn="ctr">
            <a:solidFill>
              <a:srgbClr val="000066"/>
            </a:solidFill>
            <a:prstDash val="solid"/>
            <a:miter lim="800000"/>
          </a:ln>
          <a:effectLst/>
        </p:spPr>
      </p:cxnSp>
      <p:cxnSp>
        <p:nvCxnSpPr>
          <p:cNvPr id="17" name="Straight Connector 16">
            <a:extLst>
              <a:ext uri="{FF2B5EF4-FFF2-40B4-BE49-F238E27FC236}">
                <a16:creationId xmlns:a16="http://schemas.microsoft.com/office/drawing/2014/main" id="{1F127CA2-2EAA-456A-BB00-D01C2559FFBE}"/>
              </a:ext>
            </a:extLst>
          </p:cNvPr>
          <p:cNvCxnSpPr/>
          <p:nvPr/>
        </p:nvCxnSpPr>
        <p:spPr>
          <a:xfrm>
            <a:off x="8922044" y="2038413"/>
            <a:ext cx="765772" cy="7551"/>
          </a:xfrm>
          <a:prstGeom prst="line">
            <a:avLst/>
          </a:prstGeom>
          <a:noFill/>
          <a:ln w="28575" cap="flat" cmpd="sng" algn="ctr">
            <a:solidFill>
              <a:srgbClr val="000066"/>
            </a:solidFill>
            <a:prstDash val="solid"/>
            <a:miter lim="800000"/>
          </a:ln>
          <a:effectLst/>
        </p:spPr>
      </p:cxnSp>
      <p:sp>
        <p:nvSpPr>
          <p:cNvPr id="18" name="Rectangle 17">
            <a:extLst>
              <a:ext uri="{FF2B5EF4-FFF2-40B4-BE49-F238E27FC236}">
                <a16:creationId xmlns:a16="http://schemas.microsoft.com/office/drawing/2014/main" id="{207B2AD2-ED14-4ED8-99D1-A4A7BF05C57A}"/>
              </a:ext>
            </a:extLst>
          </p:cNvPr>
          <p:cNvSpPr/>
          <p:nvPr/>
        </p:nvSpPr>
        <p:spPr>
          <a:xfrm>
            <a:off x="667109" y="2339716"/>
            <a:ext cx="1121948"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9" name="Rectangle 18">
            <a:extLst>
              <a:ext uri="{FF2B5EF4-FFF2-40B4-BE49-F238E27FC236}">
                <a16:creationId xmlns:a16="http://schemas.microsoft.com/office/drawing/2014/main" id="{35C9D5A1-6861-4EFD-8267-5B7C5DFBC8B1}"/>
              </a:ext>
            </a:extLst>
          </p:cNvPr>
          <p:cNvSpPr/>
          <p:nvPr/>
        </p:nvSpPr>
        <p:spPr>
          <a:xfrm>
            <a:off x="1835512" y="2339720"/>
            <a:ext cx="1085390" cy="100163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0" name="Rectangle 19">
            <a:extLst>
              <a:ext uri="{FF2B5EF4-FFF2-40B4-BE49-F238E27FC236}">
                <a16:creationId xmlns:a16="http://schemas.microsoft.com/office/drawing/2014/main" id="{623CF38E-7D03-495E-A8FB-C08DCAA07B94}"/>
              </a:ext>
            </a:extLst>
          </p:cNvPr>
          <p:cNvSpPr/>
          <p:nvPr/>
        </p:nvSpPr>
        <p:spPr>
          <a:xfrm>
            <a:off x="2967356" y="2339716"/>
            <a:ext cx="8500797"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cxnSp>
        <p:nvCxnSpPr>
          <p:cNvPr id="21" name="Straight Connector 20">
            <a:extLst>
              <a:ext uri="{FF2B5EF4-FFF2-40B4-BE49-F238E27FC236}">
                <a16:creationId xmlns:a16="http://schemas.microsoft.com/office/drawing/2014/main" id="{F7BC8B96-FEAD-44BF-ACC5-3D99ED992C6B}"/>
              </a:ext>
            </a:extLst>
          </p:cNvPr>
          <p:cNvCxnSpPr/>
          <p:nvPr/>
        </p:nvCxnSpPr>
        <p:spPr>
          <a:xfrm flipV="1">
            <a:off x="3167039" y="3206804"/>
            <a:ext cx="1266535" cy="1"/>
          </a:xfrm>
          <a:prstGeom prst="line">
            <a:avLst/>
          </a:prstGeom>
          <a:noFill/>
          <a:ln w="28575" cap="flat" cmpd="sng" algn="ctr">
            <a:solidFill>
              <a:srgbClr val="000066"/>
            </a:solidFill>
            <a:prstDash val="solid"/>
            <a:miter lim="800000"/>
          </a:ln>
          <a:effectLst/>
        </p:spPr>
      </p:cxnSp>
      <p:cxnSp>
        <p:nvCxnSpPr>
          <p:cNvPr id="22" name="Straight Connector 21">
            <a:extLst>
              <a:ext uri="{FF2B5EF4-FFF2-40B4-BE49-F238E27FC236}">
                <a16:creationId xmlns:a16="http://schemas.microsoft.com/office/drawing/2014/main" id="{F019DA93-16B4-42E0-AEB6-9B384B41E645}"/>
              </a:ext>
            </a:extLst>
          </p:cNvPr>
          <p:cNvCxnSpPr/>
          <p:nvPr/>
        </p:nvCxnSpPr>
        <p:spPr>
          <a:xfrm flipV="1">
            <a:off x="4891567" y="3206804"/>
            <a:ext cx="1864325" cy="4"/>
          </a:xfrm>
          <a:prstGeom prst="line">
            <a:avLst/>
          </a:prstGeom>
          <a:noFill/>
          <a:ln w="28575" cap="flat" cmpd="sng" algn="ctr">
            <a:solidFill>
              <a:srgbClr val="000066"/>
            </a:solidFill>
            <a:prstDash val="solid"/>
            <a:miter lim="800000"/>
          </a:ln>
          <a:effectLst/>
        </p:spPr>
      </p:cxnSp>
      <p:cxnSp>
        <p:nvCxnSpPr>
          <p:cNvPr id="23" name="Straight Connector 22">
            <a:extLst>
              <a:ext uri="{FF2B5EF4-FFF2-40B4-BE49-F238E27FC236}">
                <a16:creationId xmlns:a16="http://schemas.microsoft.com/office/drawing/2014/main" id="{1D6AF8F6-31FC-4626-9397-96E44D1A771A}"/>
              </a:ext>
            </a:extLst>
          </p:cNvPr>
          <p:cNvCxnSpPr/>
          <p:nvPr/>
        </p:nvCxnSpPr>
        <p:spPr>
          <a:xfrm flipV="1">
            <a:off x="7163300" y="3206804"/>
            <a:ext cx="1417055" cy="7"/>
          </a:xfrm>
          <a:prstGeom prst="line">
            <a:avLst/>
          </a:prstGeom>
          <a:noFill/>
          <a:ln w="28575" cap="flat" cmpd="sng" algn="ctr">
            <a:solidFill>
              <a:srgbClr val="000066"/>
            </a:solidFill>
            <a:prstDash val="solid"/>
            <a:miter lim="800000"/>
          </a:ln>
          <a:effectLst/>
        </p:spPr>
      </p:cxnSp>
      <p:cxnSp>
        <p:nvCxnSpPr>
          <p:cNvPr id="24" name="Straight Connector 23">
            <a:extLst>
              <a:ext uri="{FF2B5EF4-FFF2-40B4-BE49-F238E27FC236}">
                <a16:creationId xmlns:a16="http://schemas.microsoft.com/office/drawing/2014/main" id="{F201A3BB-6DE5-409E-865C-BF86447A96F2}"/>
              </a:ext>
            </a:extLst>
          </p:cNvPr>
          <p:cNvCxnSpPr/>
          <p:nvPr/>
        </p:nvCxnSpPr>
        <p:spPr>
          <a:xfrm flipV="1">
            <a:off x="8950211" y="3206809"/>
            <a:ext cx="1864325" cy="4"/>
          </a:xfrm>
          <a:prstGeom prst="line">
            <a:avLst/>
          </a:prstGeom>
          <a:noFill/>
          <a:ln w="28575" cap="flat" cmpd="sng" algn="ctr">
            <a:solidFill>
              <a:srgbClr val="000066"/>
            </a:solidFill>
            <a:prstDash val="solid"/>
            <a:miter lim="800000"/>
          </a:ln>
          <a:effectLst/>
        </p:spPr>
      </p:cxnSp>
      <p:sp>
        <p:nvSpPr>
          <p:cNvPr id="25" name="Rectangle 24">
            <a:extLst>
              <a:ext uri="{FF2B5EF4-FFF2-40B4-BE49-F238E27FC236}">
                <a16:creationId xmlns:a16="http://schemas.microsoft.com/office/drawing/2014/main" id="{A4070D13-A241-45A1-B90B-088D98C8B5A5}"/>
              </a:ext>
            </a:extLst>
          </p:cNvPr>
          <p:cNvSpPr/>
          <p:nvPr/>
        </p:nvSpPr>
        <p:spPr>
          <a:xfrm>
            <a:off x="667112" y="3406519"/>
            <a:ext cx="1121948"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6" name="Rectangle 25">
            <a:extLst>
              <a:ext uri="{FF2B5EF4-FFF2-40B4-BE49-F238E27FC236}">
                <a16:creationId xmlns:a16="http://schemas.microsoft.com/office/drawing/2014/main" id="{04294BB5-4F07-4DB2-A8C4-0CC25F14A534}"/>
              </a:ext>
            </a:extLst>
          </p:cNvPr>
          <p:cNvSpPr/>
          <p:nvPr/>
        </p:nvSpPr>
        <p:spPr>
          <a:xfrm>
            <a:off x="1835515" y="3406523"/>
            <a:ext cx="1085390" cy="100163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7" name="Rectangle 26">
            <a:extLst>
              <a:ext uri="{FF2B5EF4-FFF2-40B4-BE49-F238E27FC236}">
                <a16:creationId xmlns:a16="http://schemas.microsoft.com/office/drawing/2014/main" id="{DD9A4515-C53E-4213-A6C8-C16B714CDAA3}"/>
              </a:ext>
            </a:extLst>
          </p:cNvPr>
          <p:cNvSpPr/>
          <p:nvPr/>
        </p:nvSpPr>
        <p:spPr>
          <a:xfrm>
            <a:off x="2967359" y="3406519"/>
            <a:ext cx="8500793"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cxnSp>
        <p:nvCxnSpPr>
          <p:cNvPr id="28" name="Straight Connector 27">
            <a:extLst>
              <a:ext uri="{FF2B5EF4-FFF2-40B4-BE49-F238E27FC236}">
                <a16:creationId xmlns:a16="http://schemas.microsoft.com/office/drawing/2014/main" id="{AFA66BBE-08D8-42AF-840A-D7264EAC5EBB}"/>
              </a:ext>
            </a:extLst>
          </p:cNvPr>
          <p:cNvCxnSpPr/>
          <p:nvPr/>
        </p:nvCxnSpPr>
        <p:spPr>
          <a:xfrm flipV="1">
            <a:off x="3167042" y="4273607"/>
            <a:ext cx="1266532" cy="1"/>
          </a:xfrm>
          <a:prstGeom prst="line">
            <a:avLst/>
          </a:prstGeom>
          <a:noFill/>
          <a:ln w="28575" cap="flat" cmpd="sng" algn="ctr">
            <a:solidFill>
              <a:srgbClr val="000066"/>
            </a:solidFill>
            <a:prstDash val="solid"/>
            <a:miter lim="800000"/>
          </a:ln>
          <a:effectLst/>
        </p:spPr>
      </p:cxnSp>
      <p:cxnSp>
        <p:nvCxnSpPr>
          <p:cNvPr id="29" name="Straight Connector 28">
            <a:extLst>
              <a:ext uri="{FF2B5EF4-FFF2-40B4-BE49-F238E27FC236}">
                <a16:creationId xmlns:a16="http://schemas.microsoft.com/office/drawing/2014/main" id="{0B759128-59AB-4319-A721-C691302D076E}"/>
              </a:ext>
            </a:extLst>
          </p:cNvPr>
          <p:cNvCxnSpPr/>
          <p:nvPr/>
        </p:nvCxnSpPr>
        <p:spPr>
          <a:xfrm flipV="1">
            <a:off x="4923654" y="4273607"/>
            <a:ext cx="1864325" cy="4"/>
          </a:xfrm>
          <a:prstGeom prst="line">
            <a:avLst/>
          </a:prstGeom>
          <a:noFill/>
          <a:ln w="28575" cap="flat" cmpd="sng" algn="ctr">
            <a:solidFill>
              <a:srgbClr val="000066"/>
            </a:solidFill>
            <a:prstDash val="solid"/>
            <a:miter lim="800000"/>
          </a:ln>
          <a:effectLst/>
        </p:spPr>
      </p:cxnSp>
      <p:cxnSp>
        <p:nvCxnSpPr>
          <p:cNvPr id="31" name="Straight Connector 30">
            <a:extLst>
              <a:ext uri="{FF2B5EF4-FFF2-40B4-BE49-F238E27FC236}">
                <a16:creationId xmlns:a16="http://schemas.microsoft.com/office/drawing/2014/main" id="{26573FC2-D47C-4682-AD36-0399BC62CCC9}"/>
              </a:ext>
            </a:extLst>
          </p:cNvPr>
          <p:cNvCxnSpPr/>
          <p:nvPr/>
        </p:nvCxnSpPr>
        <p:spPr>
          <a:xfrm flipV="1">
            <a:off x="7163303" y="4273607"/>
            <a:ext cx="1424149" cy="7"/>
          </a:xfrm>
          <a:prstGeom prst="line">
            <a:avLst/>
          </a:prstGeom>
          <a:noFill/>
          <a:ln w="28575" cap="flat" cmpd="sng" algn="ctr">
            <a:solidFill>
              <a:srgbClr val="000066"/>
            </a:solidFill>
            <a:prstDash val="solid"/>
            <a:miter lim="800000"/>
          </a:ln>
          <a:effectLst/>
        </p:spPr>
      </p:cxnSp>
      <p:cxnSp>
        <p:nvCxnSpPr>
          <p:cNvPr id="32" name="Straight Connector 31">
            <a:extLst>
              <a:ext uri="{FF2B5EF4-FFF2-40B4-BE49-F238E27FC236}">
                <a16:creationId xmlns:a16="http://schemas.microsoft.com/office/drawing/2014/main" id="{054D701C-5DC8-40BA-B0F3-66A9CBB8231E}"/>
              </a:ext>
            </a:extLst>
          </p:cNvPr>
          <p:cNvCxnSpPr/>
          <p:nvPr/>
        </p:nvCxnSpPr>
        <p:spPr>
          <a:xfrm flipV="1">
            <a:off x="8950214" y="4273612"/>
            <a:ext cx="1864325" cy="4"/>
          </a:xfrm>
          <a:prstGeom prst="line">
            <a:avLst/>
          </a:prstGeom>
          <a:noFill/>
          <a:ln w="28575" cap="flat" cmpd="sng" algn="ctr">
            <a:solidFill>
              <a:srgbClr val="000066"/>
            </a:solidFill>
            <a:prstDash val="solid"/>
            <a:miter lim="800000"/>
          </a:ln>
          <a:effectLst/>
        </p:spPr>
      </p:cxnSp>
      <p:sp>
        <p:nvSpPr>
          <p:cNvPr id="33" name="Rectangle 32">
            <a:extLst>
              <a:ext uri="{FF2B5EF4-FFF2-40B4-BE49-F238E27FC236}">
                <a16:creationId xmlns:a16="http://schemas.microsoft.com/office/drawing/2014/main" id="{202B9107-FC7B-47EA-9BF2-55A12D58EAB4}"/>
              </a:ext>
            </a:extLst>
          </p:cNvPr>
          <p:cNvSpPr/>
          <p:nvPr/>
        </p:nvSpPr>
        <p:spPr>
          <a:xfrm>
            <a:off x="667112" y="4473314"/>
            <a:ext cx="1121948"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34" name="Rectangle 33">
            <a:extLst>
              <a:ext uri="{FF2B5EF4-FFF2-40B4-BE49-F238E27FC236}">
                <a16:creationId xmlns:a16="http://schemas.microsoft.com/office/drawing/2014/main" id="{3D1DAFD8-869A-42A8-BE4C-2510FC8E762F}"/>
              </a:ext>
            </a:extLst>
          </p:cNvPr>
          <p:cNvSpPr/>
          <p:nvPr/>
        </p:nvSpPr>
        <p:spPr>
          <a:xfrm>
            <a:off x="1835515" y="4473318"/>
            <a:ext cx="1085390" cy="100163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35" name="Rectangle 34">
            <a:extLst>
              <a:ext uri="{FF2B5EF4-FFF2-40B4-BE49-F238E27FC236}">
                <a16:creationId xmlns:a16="http://schemas.microsoft.com/office/drawing/2014/main" id="{9A7A25C2-8FEA-442A-A2AF-7550014A29FB}"/>
              </a:ext>
            </a:extLst>
          </p:cNvPr>
          <p:cNvSpPr/>
          <p:nvPr/>
        </p:nvSpPr>
        <p:spPr>
          <a:xfrm>
            <a:off x="2967360" y="4473314"/>
            <a:ext cx="8500792"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cxnSp>
        <p:nvCxnSpPr>
          <p:cNvPr id="36" name="Straight Connector 35">
            <a:extLst>
              <a:ext uri="{FF2B5EF4-FFF2-40B4-BE49-F238E27FC236}">
                <a16:creationId xmlns:a16="http://schemas.microsoft.com/office/drawing/2014/main" id="{B5617848-F757-4342-BBE2-8DD7EE97BCE6}"/>
              </a:ext>
            </a:extLst>
          </p:cNvPr>
          <p:cNvCxnSpPr/>
          <p:nvPr/>
        </p:nvCxnSpPr>
        <p:spPr>
          <a:xfrm flipV="1">
            <a:off x="3167042" y="5338983"/>
            <a:ext cx="1266532" cy="1420"/>
          </a:xfrm>
          <a:prstGeom prst="line">
            <a:avLst/>
          </a:prstGeom>
          <a:noFill/>
          <a:ln w="28575" cap="flat" cmpd="sng" algn="ctr">
            <a:solidFill>
              <a:srgbClr val="000066"/>
            </a:solidFill>
            <a:prstDash val="solid"/>
            <a:miter lim="800000"/>
          </a:ln>
          <a:effectLst/>
        </p:spPr>
      </p:cxnSp>
      <p:cxnSp>
        <p:nvCxnSpPr>
          <p:cNvPr id="37" name="Straight Connector 36">
            <a:extLst>
              <a:ext uri="{FF2B5EF4-FFF2-40B4-BE49-F238E27FC236}">
                <a16:creationId xmlns:a16="http://schemas.microsoft.com/office/drawing/2014/main" id="{CEA7A3C1-07A7-4218-9ED4-4587D1428DE3}"/>
              </a:ext>
            </a:extLst>
          </p:cNvPr>
          <p:cNvCxnSpPr/>
          <p:nvPr/>
        </p:nvCxnSpPr>
        <p:spPr>
          <a:xfrm flipV="1">
            <a:off x="4891570" y="5340402"/>
            <a:ext cx="1864325" cy="4"/>
          </a:xfrm>
          <a:prstGeom prst="line">
            <a:avLst/>
          </a:prstGeom>
          <a:noFill/>
          <a:ln w="28575" cap="flat" cmpd="sng" algn="ctr">
            <a:solidFill>
              <a:srgbClr val="000066"/>
            </a:solidFill>
            <a:prstDash val="solid"/>
            <a:miter lim="800000"/>
          </a:ln>
          <a:effectLst/>
        </p:spPr>
      </p:cxnSp>
      <p:cxnSp>
        <p:nvCxnSpPr>
          <p:cNvPr id="38" name="Straight Connector 37">
            <a:extLst>
              <a:ext uri="{FF2B5EF4-FFF2-40B4-BE49-F238E27FC236}">
                <a16:creationId xmlns:a16="http://schemas.microsoft.com/office/drawing/2014/main" id="{2B2770B1-3A9F-4836-B17F-2C1B13E321E5}"/>
              </a:ext>
            </a:extLst>
          </p:cNvPr>
          <p:cNvCxnSpPr/>
          <p:nvPr/>
        </p:nvCxnSpPr>
        <p:spPr>
          <a:xfrm flipV="1">
            <a:off x="7163303" y="5338983"/>
            <a:ext cx="1424149" cy="1426"/>
          </a:xfrm>
          <a:prstGeom prst="line">
            <a:avLst/>
          </a:prstGeom>
          <a:noFill/>
          <a:ln w="28575" cap="flat" cmpd="sng" algn="ctr">
            <a:solidFill>
              <a:srgbClr val="000066"/>
            </a:solidFill>
            <a:prstDash val="solid"/>
            <a:miter lim="800000"/>
          </a:ln>
          <a:effectLst/>
        </p:spPr>
      </p:cxnSp>
      <p:cxnSp>
        <p:nvCxnSpPr>
          <p:cNvPr id="39" name="Straight Connector 38">
            <a:extLst>
              <a:ext uri="{FF2B5EF4-FFF2-40B4-BE49-F238E27FC236}">
                <a16:creationId xmlns:a16="http://schemas.microsoft.com/office/drawing/2014/main" id="{EB1DA185-709A-4346-AE88-C8C2152E351A}"/>
              </a:ext>
            </a:extLst>
          </p:cNvPr>
          <p:cNvCxnSpPr/>
          <p:nvPr/>
        </p:nvCxnSpPr>
        <p:spPr>
          <a:xfrm flipV="1">
            <a:off x="8950214" y="5340407"/>
            <a:ext cx="1864325" cy="4"/>
          </a:xfrm>
          <a:prstGeom prst="line">
            <a:avLst/>
          </a:prstGeom>
          <a:noFill/>
          <a:ln w="28575" cap="flat" cmpd="sng" algn="ctr">
            <a:solidFill>
              <a:srgbClr val="000066"/>
            </a:solidFill>
            <a:prstDash val="solid"/>
            <a:miter lim="800000"/>
          </a:ln>
          <a:effectLst/>
        </p:spPr>
      </p:cxnSp>
      <p:sp>
        <p:nvSpPr>
          <p:cNvPr id="40" name="Rectangle 39">
            <a:extLst>
              <a:ext uri="{FF2B5EF4-FFF2-40B4-BE49-F238E27FC236}">
                <a16:creationId xmlns:a16="http://schemas.microsoft.com/office/drawing/2014/main" id="{9C36E2C0-2E35-4D0B-8DC5-26FA14E94CCB}"/>
              </a:ext>
            </a:extLst>
          </p:cNvPr>
          <p:cNvSpPr/>
          <p:nvPr/>
        </p:nvSpPr>
        <p:spPr>
          <a:xfrm>
            <a:off x="667113" y="5540113"/>
            <a:ext cx="1121948"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41" name="Rectangle 40">
            <a:extLst>
              <a:ext uri="{FF2B5EF4-FFF2-40B4-BE49-F238E27FC236}">
                <a16:creationId xmlns:a16="http://schemas.microsoft.com/office/drawing/2014/main" id="{BC9A1B87-2851-4C4D-8779-F2427625D41C}"/>
              </a:ext>
            </a:extLst>
          </p:cNvPr>
          <p:cNvSpPr/>
          <p:nvPr/>
        </p:nvSpPr>
        <p:spPr>
          <a:xfrm>
            <a:off x="1835516" y="5540117"/>
            <a:ext cx="1085390" cy="100163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42" name="Rectangle 41">
            <a:extLst>
              <a:ext uri="{FF2B5EF4-FFF2-40B4-BE49-F238E27FC236}">
                <a16:creationId xmlns:a16="http://schemas.microsoft.com/office/drawing/2014/main" id="{DBDAF27C-18A0-437A-A062-F2815C217E4C}"/>
              </a:ext>
            </a:extLst>
          </p:cNvPr>
          <p:cNvSpPr/>
          <p:nvPr/>
        </p:nvSpPr>
        <p:spPr>
          <a:xfrm>
            <a:off x="2967360" y="5540113"/>
            <a:ext cx="8500791"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cxnSp>
        <p:nvCxnSpPr>
          <p:cNvPr id="43" name="Straight Connector 42">
            <a:extLst>
              <a:ext uri="{FF2B5EF4-FFF2-40B4-BE49-F238E27FC236}">
                <a16:creationId xmlns:a16="http://schemas.microsoft.com/office/drawing/2014/main" id="{A454B88B-AB94-49BC-ADF8-39F36C79E861}"/>
              </a:ext>
            </a:extLst>
          </p:cNvPr>
          <p:cNvCxnSpPr/>
          <p:nvPr/>
        </p:nvCxnSpPr>
        <p:spPr>
          <a:xfrm flipV="1">
            <a:off x="3167043" y="6401487"/>
            <a:ext cx="1266531" cy="5715"/>
          </a:xfrm>
          <a:prstGeom prst="line">
            <a:avLst/>
          </a:prstGeom>
          <a:noFill/>
          <a:ln w="28575" cap="flat" cmpd="sng" algn="ctr">
            <a:solidFill>
              <a:srgbClr val="000066"/>
            </a:solidFill>
            <a:prstDash val="solid"/>
            <a:miter lim="800000"/>
          </a:ln>
          <a:effectLst/>
        </p:spPr>
      </p:cxnSp>
      <p:cxnSp>
        <p:nvCxnSpPr>
          <p:cNvPr id="44" name="Straight Connector 43">
            <a:extLst>
              <a:ext uri="{FF2B5EF4-FFF2-40B4-BE49-F238E27FC236}">
                <a16:creationId xmlns:a16="http://schemas.microsoft.com/office/drawing/2014/main" id="{2388B774-B252-429C-8467-027F329BF57F}"/>
              </a:ext>
            </a:extLst>
          </p:cNvPr>
          <p:cNvCxnSpPr/>
          <p:nvPr/>
        </p:nvCxnSpPr>
        <p:spPr>
          <a:xfrm flipV="1">
            <a:off x="4939697" y="6401487"/>
            <a:ext cx="1848282" cy="5718"/>
          </a:xfrm>
          <a:prstGeom prst="line">
            <a:avLst/>
          </a:prstGeom>
          <a:noFill/>
          <a:ln w="28575" cap="flat" cmpd="sng" algn="ctr">
            <a:solidFill>
              <a:srgbClr val="000066"/>
            </a:solidFill>
            <a:prstDash val="solid"/>
            <a:miter lim="800000"/>
          </a:ln>
          <a:effectLst/>
        </p:spPr>
      </p:cxnSp>
      <p:cxnSp>
        <p:nvCxnSpPr>
          <p:cNvPr id="45" name="Straight Connector 44">
            <a:extLst>
              <a:ext uri="{FF2B5EF4-FFF2-40B4-BE49-F238E27FC236}">
                <a16:creationId xmlns:a16="http://schemas.microsoft.com/office/drawing/2014/main" id="{B449D653-2A87-4E08-9EC4-0AA13AB8DAC9}"/>
              </a:ext>
            </a:extLst>
          </p:cNvPr>
          <p:cNvCxnSpPr/>
          <p:nvPr/>
        </p:nvCxnSpPr>
        <p:spPr>
          <a:xfrm flipV="1">
            <a:off x="7163304" y="6401487"/>
            <a:ext cx="1568380" cy="5721"/>
          </a:xfrm>
          <a:prstGeom prst="line">
            <a:avLst/>
          </a:prstGeom>
          <a:noFill/>
          <a:ln w="28575" cap="flat" cmpd="sng" algn="ctr">
            <a:solidFill>
              <a:srgbClr val="000066"/>
            </a:solidFill>
            <a:prstDash val="solid"/>
            <a:miter lim="800000"/>
          </a:ln>
          <a:effectLst/>
        </p:spPr>
      </p:cxnSp>
      <p:cxnSp>
        <p:nvCxnSpPr>
          <p:cNvPr id="46" name="Straight Connector 45">
            <a:extLst>
              <a:ext uri="{FF2B5EF4-FFF2-40B4-BE49-F238E27FC236}">
                <a16:creationId xmlns:a16="http://schemas.microsoft.com/office/drawing/2014/main" id="{55A1137D-9325-406D-A9BE-65CC96879E27}"/>
              </a:ext>
            </a:extLst>
          </p:cNvPr>
          <p:cNvCxnSpPr/>
          <p:nvPr/>
        </p:nvCxnSpPr>
        <p:spPr>
          <a:xfrm flipV="1">
            <a:off x="8966257" y="6407206"/>
            <a:ext cx="1864325" cy="4"/>
          </a:xfrm>
          <a:prstGeom prst="line">
            <a:avLst/>
          </a:prstGeom>
          <a:noFill/>
          <a:ln w="28575" cap="flat" cmpd="sng" algn="ctr">
            <a:solidFill>
              <a:srgbClr val="000066"/>
            </a:solidFill>
            <a:prstDash val="solid"/>
            <a:miter lim="800000"/>
          </a:ln>
          <a:effectLst/>
        </p:spPr>
      </p:cxnSp>
      <p:sp>
        <p:nvSpPr>
          <p:cNvPr id="47" name="TextBox 46">
            <a:extLst>
              <a:ext uri="{FF2B5EF4-FFF2-40B4-BE49-F238E27FC236}">
                <a16:creationId xmlns:a16="http://schemas.microsoft.com/office/drawing/2014/main" id="{EA40F7C8-72B4-4B7F-916F-2F21780D5DB7}"/>
              </a:ext>
            </a:extLst>
          </p:cNvPr>
          <p:cNvSpPr txBox="1"/>
          <p:nvPr/>
        </p:nvSpPr>
        <p:spPr>
          <a:xfrm>
            <a:off x="172737" y="2597889"/>
            <a:ext cx="418454" cy="400110"/>
          </a:xfrm>
          <a:prstGeom prst="rect">
            <a:avLst/>
          </a:prstGeom>
          <a:noFill/>
        </p:spPr>
        <p:txBody>
          <a:bodyPr wrap="square" rtlCol="0">
            <a:spAutoFit/>
          </a:bodyPr>
          <a:lstStyle/>
          <a:p>
            <a:pPr>
              <a:defRPr/>
            </a:pPr>
            <a:r>
              <a:rPr lang="en-GB" sz="2000" dirty="0">
                <a:solidFill>
                  <a:srgbClr val="000066"/>
                </a:solidFill>
                <a:latin typeface="Century Gothic" panose="020B0502020202020204" pitchFamily="34" charset="0"/>
              </a:rPr>
              <a:t>2.</a:t>
            </a:r>
          </a:p>
        </p:txBody>
      </p:sp>
      <p:sp>
        <p:nvSpPr>
          <p:cNvPr id="48" name="TextBox 47">
            <a:extLst>
              <a:ext uri="{FF2B5EF4-FFF2-40B4-BE49-F238E27FC236}">
                <a16:creationId xmlns:a16="http://schemas.microsoft.com/office/drawing/2014/main" id="{900FCE5A-A1A7-4279-88F5-2B924FBFF51B}"/>
              </a:ext>
            </a:extLst>
          </p:cNvPr>
          <p:cNvSpPr txBox="1"/>
          <p:nvPr/>
        </p:nvSpPr>
        <p:spPr>
          <a:xfrm>
            <a:off x="172737" y="3661418"/>
            <a:ext cx="418454" cy="400110"/>
          </a:xfrm>
          <a:prstGeom prst="rect">
            <a:avLst/>
          </a:prstGeom>
          <a:noFill/>
        </p:spPr>
        <p:txBody>
          <a:bodyPr wrap="square" rtlCol="0">
            <a:spAutoFit/>
          </a:bodyPr>
          <a:lstStyle/>
          <a:p>
            <a:pPr>
              <a:defRPr/>
            </a:pPr>
            <a:r>
              <a:rPr lang="en-GB" sz="2000" dirty="0">
                <a:solidFill>
                  <a:srgbClr val="000066"/>
                </a:solidFill>
                <a:latin typeface="Century Gothic" panose="020B0502020202020204" pitchFamily="34" charset="0"/>
              </a:rPr>
              <a:t>3.</a:t>
            </a:r>
          </a:p>
        </p:txBody>
      </p:sp>
      <p:sp>
        <p:nvSpPr>
          <p:cNvPr id="49" name="TextBox 48">
            <a:extLst>
              <a:ext uri="{FF2B5EF4-FFF2-40B4-BE49-F238E27FC236}">
                <a16:creationId xmlns:a16="http://schemas.microsoft.com/office/drawing/2014/main" id="{AA0768D2-0437-4C75-BDEB-E213AB480360}"/>
              </a:ext>
            </a:extLst>
          </p:cNvPr>
          <p:cNvSpPr txBox="1"/>
          <p:nvPr/>
        </p:nvSpPr>
        <p:spPr>
          <a:xfrm>
            <a:off x="179554" y="4724947"/>
            <a:ext cx="418454" cy="400110"/>
          </a:xfrm>
          <a:prstGeom prst="rect">
            <a:avLst/>
          </a:prstGeom>
          <a:noFill/>
        </p:spPr>
        <p:txBody>
          <a:bodyPr wrap="square" rtlCol="0">
            <a:spAutoFit/>
          </a:bodyPr>
          <a:lstStyle/>
          <a:p>
            <a:pPr>
              <a:defRPr/>
            </a:pPr>
            <a:r>
              <a:rPr lang="en-GB" sz="2000" dirty="0">
                <a:solidFill>
                  <a:srgbClr val="000066"/>
                </a:solidFill>
                <a:latin typeface="Century Gothic" panose="020B0502020202020204" pitchFamily="34" charset="0"/>
              </a:rPr>
              <a:t>4.</a:t>
            </a:r>
          </a:p>
        </p:txBody>
      </p:sp>
      <p:sp>
        <p:nvSpPr>
          <p:cNvPr id="50" name="TextBox 49">
            <a:extLst>
              <a:ext uri="{FF2B5EF4-FFF2-40B4-BE49-F238E27FC236}">
                <a16:creationId xmlns:a16="http://schemas.microsoft.com/office/drawing/2014/main" id="{348DCEB2-B557-4B8E-92DC-E0E303D62FF0}"/>
              </a:ext>
            </a:extLst>
          </p:cNvPr>
          <p:cNvSpPr txBox="1"/>
          <p:nvPr/>
        </p:nvSpPr>
        <p:spPr>
          <a:xfrm>
            <a:off x="206821" y="5785622"/>
            <a:ext cx="418454" cy="400110"/>
          </a:xfrm>
          <a:prstGeom prst="rect">
            <a:avLst/>
          </a:prstGeom>
          <a:noFill/>
        </p:spPr>
        <p:txBody>
          <a:bodyPr wrap="square" rtlCol="0">
            <a:spAutoFit/>
          </a:bodyPr>
          <a:lstStyle/>
          <a:p>
            <a:pPr>
              <a:defRPr/>
            </a:pPr>
            <a:r>
              <a:rPr lang="en-GB" sz="2000" dirty="0">
                <a:solidFill>
                  <a:srgbClr val="000066"/>
                </a:solidFill>
                <a:latin typeface="Century Gothic" panose="020B0502020202020204" pitchFamily="34" charset="0"/>
              </a:rPr>
              <a:t>5.</a:t>
            </a:r>
          </a:p>
        </p:txBody>
      </p:sp>
      <p:cxnSp>
        <p:nvCxnSpPr>
          <p:cNvPr id="51" name="Straight Connector 50">
            <a:extLst>
              <a:ext uri="{FF2B5EF4-FFF2-40B4-BE49-F238E27FC236}">
                <a16:creationId xmlns:a16="http://schemas.microsoft.com/office/drawing/2014/main" id="{6B2CB6DF-8E5D-4BFB-BFFB-CCDF5087A254}"/>
              </a:ext>
            </a:extLst>
          </p:cNvPr>
          <p:cNvCxnSpPr/>
          <p:nvPr/>
        </p:nvCxnSpPr>
        <p:spPr>
          <a:xfrm flipV="1">
            <a:off x="9854207" y="2065980"/>
            <a:ext cx="1417055" cy="7"/>
          </a:xfrm>
          <a:prstGeom prst="line">
            <a:avLst/>
          </a:prstGeom>
          <a:noFill/>
          <a:ln w="28575" cap="flat" cmpd="sng" algn="ctr">
            <a:solidFill>
              <a:srgbClr val="000066"/>
            </a:solidFill>
            <a:prstDash val="solid"/>
            <a:miter lim="800000"/>
          </a:ln>
          <a:effectLst/>
        </p:spPr>
      </p:cxnSp>
      <p:pic>
        <p:nvPicPr>
          <p:cNvPr id="57" name="Picture 56">
            <a:extLst>
              <a:ext uri="{FF2B5EF4-FFF2-40B4-BE49-F238E27FC236}">
                <a16:creationId xmlns:a16="http://schemas.microsoft.com/office/drawing/2014/main" id="{608EAEBC-ED0D-42AC-8144-BBAB676A76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7416" y="3512013"/>
            <a:ext cx="383587" cy="822766"/>
          </a:xfrm>
          <a:prstGeom prst="rect">
            <a:avLst/>
          </a:prstGeom>
        </p:spPr>
      </p:pic>
      <p:pic>
        <p:nvPicPr>
          <p:cNvPr id="62" name="Picture 61" descr="A picture containing text, vector graphics&#10;&#10;Description automatically generated">
            <a:extLst>
              <a:ext uri="{FF2B5EF4-FFF2-40B4-BE49-F238E27FC236}">
                <a16:creationId xmlns:a16="http://schemas.microsoft.com/office/drawing/2014/main" id="{B6AC8206-7686-445D-B120-B61863C272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737" y="4527389"/>
            <a:ext cx="521370" cy="886056"/>
          </a:xfrm>
          <a:prstGeom prst="rect">
            <a:avLst/>
          </a:prstGeom>
        </p:spPr>
      </p:pic>
      <p:pic>
        <p:nvPicPr>
          <p:cNvPr id="63" name="Picture 62" descr="Logo&#10;&#10;Description automatically generated">
            <a:extLst>
              <a:ext uri="{FF2B5EF4-FFF2-40B4-BE49-F238E27FC236}">
                <a16:creationId xmlns:a16="http://schemas.microsoft.com/office/drawing/2014/main" id="{A9610F04-5785-4390-AA89-319B248BEA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0281" y="1278899"/>
            <a:ext cx="589452" cy="972147"/>
          </a:xfrm>
          <a:prstGeom prst="rect">
            <a:avLst/>
          </a:prstGeom>
        </p:spPr>
      </p:pic>
      <p:pic>
        <p:nvPicPr>
          <p:cNvPr id="64" name="Picture 63">
            <a:extLst>
              <a:ext uri="{FF2B5EF4-FFF2-40B4-BE49-F238E27FC236}">
                <a16:creationId xmlns:a16="http://schemas.microsoft.com/office/drawing/2014/main" id="{BC3EA843-4D5B-4F70-BBB9-39371D9F7F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1051" y="1444555"/>
            <a:ext cx="794271" cy="806491"/>
          </a:xfrm>
          <a:prstGeom prst="rect">
            <a:avLst/>
          </a:prstGeom>
        </p:spPr>
      </p:pic>
      <p:pic>
        <p:nvPicPr>
          <p:cNvPr id="65" name="Picture 16" descr="Animal, Bear, Cartoon, Children, Kids, Toys">
            <a:extLst>
              <a:ext uri="{FF2B5EF4-FFF2-40B4-BE49-F238E27FC236}">
                <a16:creationId xmlns:a16="http://schemas.microsoft.com/office/drawing/2014/main" id="{9E153A8F-668C-4684-9B66-CB891909D4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1610" y="2510325"/>
            <a:ext cx="573711" cy="75104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descr="A picture containing text, vector graphics&#10;&#10;Description automatically generated">
            <a:extLst>
              <a:ext uri="{FF2B5EF4-FFF2-40B4-BE49-F238E27FC236}">
                <a16:creationId xmlns:a16="http://schemas.microsoft.com/office/drawing/2014/main" id="{09F61BDC-87E1-4C7A-B3D5-0E94015E416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6217" y="2470901"/>
            <a:ext cx="793414" cy="790464"/>
          </a:xfrm>
          <a:prstGeom prst="rect">
            <a:avLst/>
          </a:prstGeom>
        </p:spPr>
      </p:pic>
      <p:pic>
        <p:nvPicPr>
          <p:cNvPr id="67" name="Picture 66" descr="A picture containing diagram&#10;&#10;Description automatically generated">
            <a:extLst>
              <a:ext uri="{FF2B5EF4-FFF2-40B4-BE49-F238E27FC236}">
                <a16:creationId xmlns:a16="http://schemas.microsoft.com/office/drawing/2014/main" id="{E258A61B-0B33-41A7-B9D2-8614EA3BFAA8}"/>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9855" y="3468468"/>
            <a:ext cx="818864" cy="909848"/>
          </a:xfrm>
          <a:prstGeom prst="rect">
            <a:avLst/>
          </a:prstGeom>
        </p:spPr>
      </p:pic>
      <p:pic>
        <p:nvPicPr>
          <p:cNvPr id="85" name="Picture 84">
            <a:extLst>
              <a:ext uri="{FF2B5EF4-FFF2-40B4-BE49-F238E27FC236}">
                <a16:creationId xmlns:a16="http://schemas.microsoft.com/office/drawing/2014/main" id="{E61A0176-6DBD-4F74-9E42-4232D83CFC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6546" y="4558903"/>
            <a:ext cx="794271" cy="806491"/>
          </a:xfrm>
          <a:prstGeom prst="rect">
            <a:avLst/>
          </a:prstGeom>
        </p:spPr>
      </p:pic>
      <p:pic>
        <p:nvPicPr>
          <p:cNvPr id="86" name="Picture 85" descr="Logo&#10;&#10;Description automatically generated">
            <a:extLst>
              <a:ext uri="{FF2B5EF4-FFF2-40B4-BE49-F238E27FC236}">
                <a16:creationId xmlns:a16="http://schemas.microsoft.com/office/drawing/2014/main" id="{1F20FD33-10B1-4D4D-93FE-92EBA42091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869" y="5545346"/>
            <a:ext cx="589452" cy="972147"/>
          </a:xfrm>
          <a:prstGeom prst="rect">
            <a:avLst/>
          </a:prstGeom>
        </p:spPr>
      </p:pic>
      <p:pic>
        <p:nvPicPr>
          <p:cNvPr id="87" name="Picture 86" descr="A picture containing text, vector graphics&#10;&#10;Description automatically generated">
            <a:extLst>
              <a:ext uri="{FF2B5EF4-FFF2-40B4-BE49-F238E27FC236}">
                <a16:creationId xmlns:a16="http://schemas.microsoft.com/office/drawing/2014/main" id="{E3ACC6BE-6C4A-40C7-8322-BE9E0AB7EA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32541" y="5645699"/>
            <a:ext cx="793414" cy="790464"/>
          </a:xfrm>
          <a:prstGeom prst="rect">
            <a:avLst/>
          </a:prstGeom>
        </p:spPr>
      </p:pic>
    </p:spTree>
    <p:extLst>
      <p:ext uri="{BB962C8B-B14F-4D97-AF65-F5344CB8AC3E}">
        <p14:creationId xmlns:p14="http://schemas.microsoft.com/office/powerpoint/2010/main" val="561808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 </a:t>
            </a:r>
            <a:r>
              <a:rPr lang="es-AR" sz="3200" b="1" dirty="0" err="1">
                <a:solidFill>
                  <a:srgbClr val="002060"/>
                </a:solidFill>
                <a:latin typeface="Century Gothic" panose="020B0502020202020204" pitchFamily="34" charset="0"/>
                <a:cs typeface="Arial"/>
                <a:sym typeface="Arial"/>
              </a:rPr>
              <a:t>Personne</a:t>
            </a:r>
            <a:r>
              <a:rPr lang="es-AR" sz="3200" b="1" dirty="0">
                <a:solidFill>
                  <a:srgbClr val="002060"/>
                </a:solidFill>
                <a:latin typeface="Century Gothic" panose="020B0502020202020204" pitchFamily="34" charset="0"/>
                <a:cs typeface="Arial"/>
                <a:sym typeface="Arial"/>
              </a:rPr>
              <a:t> A - </a:t>
            </a:r>
            <a:r>
              <a:rPr lang="es-AR" sz="3200" b="1" dirty="0" err="1">
                <a:solidFill>
                  <a:srgbClr val="002060"/>
                </a:solidFill>
                <a:latin typeface="Century Gothic" panose="020B0502020202020204" pitchFamily="34" charset="0"/>
                <a:cs typeface="Arial"/>
                <a:sym typeface="Arial"/>
              </a:rPr>
              <a:t>handout</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5" name="Title 2">
            <a:extLst>
              <a:ext uri="{FF2B5EF4-FFF2-40B4-BE49-F238E27FC236}">
                <a16:creationId xmlns:a16="http://schemas.microsoft.com/office/drawing/2014/main" id="{898DFB2A-2AC2-4FE9-847E-DA32537BDA09}"/>
              </a:ext>
            </a:extLst>
          </p:cNvPr>
          <p:cNvSpPr txBox="1">
            <a:spLocks/>
          </p:cNvSpPr>
          <p:nvPr/>
        </p:nvSpPr>
        <p:spPr>
          <a:xfrm>
            <a:off x="9976631" y="343813"/>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6" name="Picture 55" descr="Icon&#10;&#10;Description automatically generated">
            <a:extLst>
              <a:ext uri="{FF2B5EF4-FFF2-40B4-BE49-F238E27FC236}">
                <a16:creationId xmlns:a16="http://schemas.microsoft.com/office/drawing/2014/main" id="{3AEA258C-80E3-4BE3-A8E8-27CBC3228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0" name="Rectangle 9">
            <a:extLst>
              <a:ext uri="{FF2B5EF4-FFF2-40B4-BE49-F238E27FC236}">
                <a16:creationId xmlns:a16="http://schemas.microsoft.com/office/drawing/2014/main" id="{6B7F6F73-CDEF-407F-9D59-02A32C0C7955}"/>
              </a:ext>
            </a:extLst>
          </p:cNvPr>
          <p:cNvSpPr/>
          <p:nvPr/>
        </p:nvSpPr>
        <p:spPr>
          <a:xfrm>
            <a:off x="667106" y="1171321"/>
            <a:ext cx="1121948" cy="109785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0">
            <a:extLst>
              <a:ext uri="{FF2B5EF4-FFF2-40B4-BE49-F238E27FC236}">
                <a16:creationId xmlns:a16="http://schemas.microsoft.com/office/drawing/2014/main" id="{4F7151FB-42EC-4614-879E-4869CF7C90D2}"/>
              </a:ext>
            </a:extLst>
          </p:cNvPr>
          <p:cNvSpPr/>
          <p:nvPr/>
        </p:nvSpPr>
        <p:spPr>
          <a:xfrm>
            <a:off x="1835509" y="1171325"/>
            <a:ext cx="1085390" cy="109785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2" name="TextBox 11">
            <a:extLst>
              <a:ext uri="{FF2B5EF4-FFF2-40B4-BE49-F238E27FC236}">
                <a16:creationId xmlns:a16="http://schemas.microsoft.com/office/drawing/2014/main" id="{CDBBAD37-F1F2-4CAC-AB0B-100A0EB6C2EB}"/>
              </a:ext>
            </a:extLst>
          </p:cNvPr>
          <p:cNvSpPr txBox="1"/>
          <p:nvPr/>
        </p:nvSpPr>
        <p:spPr>
          <a:xfrm>
            <a:off x="172737" y="1507448"/>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1.</a:t>
            </a:r>
          </a:p>
        </p:txBody>
      </p:sp>
      <p:sp>
        <p:nvSpPr>
          <p:cNvPr id="13" name="Rectangle 12">
            <a:extLst>
              <a:ext uri="{FF2B5EF4-FFF2-40B4-BE49-F238E27FC236}">
                <a16:creationId xmlns:a16="http://schemas.microsoft.com/office/drawing/2014/main" id="{363CC7A6-1309-44DC-B532-464DCF0CACB3}"/>
              </a:ext>
            </a:extLst>
          </p:cNvPr>
          <p:cNvSpPr/>
          <p:nvPr/>
        </p:nvSpPr>
        <p:spPr>
          <a:xfrm>
            <a:off x="2967353" y="1171321"/>
            <a:ext cx="8500801" cy="109785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cxnSp>
        <p:nvCxnSpPr>
          <p:cNvPr id="14" name="Straight Connector 13">
            <a:extLst>
              <a:ext uri="{FF2B5EF4-FFF2-40B4-BE49-F238E27FC236}">
                <a16:creationId xmlns:a16="http://schemas.microsoft.com/office/drawing/2014/main" id="{57C75697-31AD-4A85-B13B-4066A1779D5F}"/>
              </a:ext>
            </a:extLst>
          </p:cNvPr>
          <p:cNvCxnSpPr/>
          <p:nvPr/>
        </p:nvCxnSpPr>
        <p:spPr>
          <a:xfrm flipV="1">
            <a:off x="3167036" y="2038409"/>
            <a:ext cx="1266538" cy="1"/>
          </a:xfrm>
          <a:prstGeom prst="line">
            <a:avLst/>
          </a:prstGeom>
          <a:noFill/>
          <a:ln w="28575" cap="flat" cmpd="sng" algn="ctr">
            <a:solidFill>
              <a:srgbClr val="000066"/>
            </a:solidFill>
            <a:prstDash val="solid"/>
            <a:miter lim="800000"/>
          </a:ln>
          <a:effectLst/>
        </p:spPr>
      </p:cxnSp>
      <p:cxnSp>
        <p:nvCxnSpPr>
          <p:cNvPr id="15" name="Straight Connector 14">
            <a:extLst>
              <a:ext uri="{FF2B5EF4-FFF2-40B4-BE49-F238E27FC236}">
                <a16:creationId xmlns:a16="http://schemas.microsoft.com/office/drawing/2014/main" id="{B8E2D2BE-C739-49CC-80A8-41CFB55C02F0}"/>
              </a:ext>
            </a:extLst>
          </p:cNvPr>
          <p:cNvCxnSpPr/>
          <p:nvPr/>
        </p:nvCxnSpPr>
        <p:spPr>
          <a:xfrm flipV="1">
            <a:off x="4843438" y="2038409"/>
            <a:ext cx="1864325" cy="4"/>
          </a:xfrm>
          <a:prstGeom prst="line">
            <a:avLst/>
          </a:prstGeom>
          <a:noFill/>
          <a:ln w="28575" cap="flat" cmpd="sng" algn="ctr">
            <a:solidFill>
              <a:srgbClr val="000066"/>
            </a:solidFill>
            <a:prstDash val="solid"/>
            <a:miter lim="800000"/>
          </a:ln>
          <a:effectLst/>
        </p:spPr>
      </p:cxnSp>
      <p:cxnSp>
        <p:nvCxnSpPr>
          <p:cNvPr id="16" name="Straight Connector 15">
            <a:extLst>
              <a:ext uri="{FF2B5EF4-FFF2-40B4-BE49-F238E27FC236}">
                <a16:creationId xmlns:a16="http://schemas.microsoft.com/office/drawing/2014/main" id="{A6A377E1-46FB-4D24-B7C4-7396978B8D0F}"/>
              </a:ext>
            </a:extLst>
          </p:cNvPr>
          <p:cNvCxnSpPr/>
          <p:nvPr/>
        </p:nvCxnSpPr>
        <p:spPr>
          <a:xfrm flipV="1">
            <a:off x="7163297" y="2038409"/>
            <a:ext cx="1424155" cy="7"/>
          </a:xfrm>
          <a:prstGeom prst="line">
            <a:avLst/>
          </a:prstGeom>
          <a:noFill/>
          <a:ln w="28575" cap="flat" cmpd="sng" algn="ctr">
            <a:solidFill>
              <a:srgbClr val="000066"/>
            </a:solidFill>
            <a:prstDash val="solid"/>
            <a:miter lim="800000"/>
          </a:ln>
          <a:effectLst/>
        </p:spPr>
      </p:cxnSp>
      <p:cxnSp>
        <p:nvCxnSpPr>
          <p:cNvPr id="17" name="Straight Connector 16">
            <a:extLst>
              <a:ext uri="{FF2B5EF4-FFF2-40B4-BE49-F238E27FC236}">
                <a16:creationId xmlns:a16="http://schemas.microsoft.com/office/drawing/2014/main" id="{1F127CA2-2EAA-456A-BB00-D01C2559FFBE}"/>
              </a:ext>
            </a:extLst>
          </p:cNvPr>
          <p:cNvCxnSpPr/>
          <p:nvPr/>
        </p:nvCxnSpPr>
        <p:spPr>
          <a:xfrm>
            <a:off x="8922044" y="2038413"/>
            <a:ext cx="765772" cy="7551"/>
          </a:xfrm>
          <a:prstGeom prst="line">
            <a:avLst/>
          </a:prstGeom>
          <a:noFill/>
          <a:ln w="28575" cap="flat" cmpd="sng" algn="ctr">
            <a:solidFill>
              <a:srgbClr val="000066"/>
            </a:solidFill>
            <a:prstDash val="solid"/>
            <a:miter lim="800000"/>
          </a:ln>
          <a:effectLst/>
        </p:spPr>
      </p:cxnSp>
      <p:sp>
        <p:nvSpPr>
          <p:cNvPr id="18" name="Rectangle 17">
            <a:extLst>
              <a:ext uri="{FF2B5EF4-FFF2-40B4-BE49-F238E27FC236}">
                <a16:creationId xmlns:a16="http://schemas.microsoft.com/office/drawing/2014/main" id="{207B2AD2-ED14-4ED8-99D1-A4A7BF05C57A}"/>
              </a:ext>
            </a:extLst>
          </p:cNvPr>
          <p:cNvSpPr/>
          <p:nvPr/>
        </p:nvSpPr>
        <p:spPr>
          <a:xfrm>
            <a:off x="667109" y="2339716"/>
            <a:ext cx="1121948"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9" name="Rectangle 18">
            <a:extLst>
              <a:ext uri="{FF2B5EF4-FFF2-40B4-BE49-F238E27FC236}">
                <a16:creationId xmlns:a16="http://schemas.microsoft.com/office/drawing/2014/main" id="{35C9D5A1-6861-4EFD-8267-5B7C5DFBC8B1}"/>
              </a:ext>
            </a:extLst>
          </p:cNvPr>
          <p:cNvSpPr/>
          <p:nvPr/>
        </p:nvSpPr>
        <p:spPr>
          <a:xfrm>
            <a:off x="1835512" y="2339720"/>
            <a:ext cx="1085390" cy="100163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0" name="Rectangle 19">
            <a:extLst>
              <a:ext uri="{FF2B5EF4-FFF2-40B4-BE49-F238E27FC236}">
                <a16:creationId xmlns:a16="http://schemas.microsoft.com/office/drawing/2014/main" id="{623CF38E-7D03-495E-A8FB-C08DCAA07B94}"/>
              </a:ext>
            </a:extLst>
          </p:cNvPr>
          <p:cNvSpPr/>
          <p:nvPr/>
        </p:nvSpPr>
        <p:spPr>
          <a:xfrm>
            <a:off x="2967356" y="2339716"/>
            <a:ext cx="8500797"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cxnSp>
        <p:nvCxnSpPr>
          <p:cNvPr id="21" name="Straight Connector 20">
            <a:extLst>
              <a:ext uri="{FF2B5EF4-FFF2-40B4-BE49-F238E27FC236}">
                <a16:creationId xmlns:a16="http://schemas.microsoft.com/office/drawing/2014/main" id="{F7BC8B96-FEAD-44BF-ACC5-3D99ED992C6B}"/>
              </a:ext>
            </a:extLst>
          </p:cNvPr>
          <p:cNvCxnSpPr/>
          <p:nvPr/>
        </p:nvCxnSpPr>
        <p:spPr>
          <a:xfrm flipV="1">
            <a:off x="3167039" y="3206804"/>
            <a:ext cx="1266535" cy="1"/>
          </a:xfrm>
          <a:prstGeom prst="line">
            <a:avLst/>
          </a:prstGeom>
          <a:noFill/>
          <a:ln w="28575" cap="flat" cmpd="sng" algn="ctr">
            <a:solidFill>
              <a:srgbClr val="000066"/>
            </a:solidFill>
            <a:prstDash val="solid"/>
            <a:miter lim="800000"/>
          </a:ln>
          <a:effectLst/>
        </p:spPr>
      </p:cxnSp>
      <p:cxnSp>
        <p:nvCxnSpPr>
          <p:cNvPr id="22" name="Straight Connector 21">
            <a:extLst>
              <a:ext uri="{FF2B5EF4-FFF2-40B4-BE49-F238E27FC236}">
                <a16:creationId xmlns:a16="http://schemas.microsoft.com/office/drawing/2014/main" id="{F019DA93-16B4-42E0-AEB6-9B384B41E645}"/>
              </a:ext>
            </a:extLst>
          </p:cNvPr>
          <p:cNvCxnSpPr/>
          <p:nvPr/>
        </p:nvCxnSpPr>
        <p:spPr>
          <a:xfrm flipV="1">
            <a:off x="4891567" y="3206804"/>
            <a:ext cx="1864325" cy="4"/>
          </a:xfrm>
          <a:prstGeom prst="line">
            <a:avLst/>
          </a:prstGeom>
          <a:noFill/>
          <a:ln w="28575" cap="flat" cmpd="sng" algn="ctr">
            <a:solidFill>
              <a:srgbClr val="000066"/>
            </a:solidFill>
            <a:prstDash val="solid"/>
            <a:miter lim="800000"/>
          </a:ln>
          <a:effectLst/>
        </p:spPr>
      </p:cxnSp>
      <p:cxnSp>
        <p:nvCxnSpPr>
          <p:cNvPr id="23" name="Straight Connector 22">
            <a:extLst>
              <a:ext uri="{FF2B5EF4-FFF2-40B4-BE49-F238E27FC236}">
                <a16:creationId xmlns:a16="http://schemas.microsoft.com/office/drawing/2014/main" id="{1D6AF8F6-31FC-4626-9397-96E44D1A771A}"/>
              </a:ext>
            </a:extLst>
          </p:cNvPr>
          <p:cNvCxnSpPr/>
          <p:nvPr/>
        </p:nvCxnSpPr>
        <p:spPr>
          <a:xfrm flipV="1">
            <a:off x="7163300" y="3206804"/>
            <a:ext cx="1417055" cy="7"/>
          </a:xfrm>
          <a:prstGeom prst="line">
            <a:avLst/>
          </a:prstGeom>
          <a:noFill/>
          <a:ln w="28575" cap="flat" cmpd="sng" algn="ctr">
            <a:solidFill>
              <a:srgbClr val="000066"/>
            </a:solidFill>
            <a:prstDash val="solid"/>
            <a:miter lim="800000"/>
          </a:ln>
          <a:effectLst/>
        </p:spPr>
      </p:cxnSp>
      <p:cxnSp>
        <p:nvCxnSpPr>
          <p:cNvPr id="24" name="Straight Connector 23">
            <a:extLst>
              <a:ext uri="{FF2B5EF4-FFF2-40B4-BE49-F238E27FC236}">
                <a16:creationId xmlns:a16="http://schemas.microsoft.com/office/drawing/2014/main" id="{F201A3BB-6DE5-409E-865C-BF86447A96F2}"/>
              </a:ext>
            </a:extLst>
          </p:cNvPr>
          <p:cNvCxnSpPr/>
          <p:nvPr/>
        </p:nvCxnSpPr>
        <p:spPr>
          <a:xfrm flipV="1">
            <a:off x="8950211" y="3206809"/>
            <a:ext cx="1864325" cy="4"/>
          </a:xfrm>
          <a:prstGeom prst="line">
            <a:avLst/>
          </a:prstGeom>
          <a:noFill/>
          <a:ln w="28575" cap="flat" cmpd="sng" algn="ctr">
            <a:solidFill>
              <a:srgbClr val="000066"/>
            </a:solidFill>
            <a:prstDash val="solid"/>
            <a:miter lim="800000"/>
          </a:ln>
          <a:effectLst/>
        </p:spPr>
      </p:cxnSp>
      <p:sp>
        <p:nvSpPr>
          <p:cNvPr id="25" name="Rectangle 24">
            <a:extLst>
              <a:ext uri="{FF2B5EF4-FFF2-40B4-BE49-F238E27FC236}">
                <a16:creationId xmlns:a16="http://schemas.microsoft.com/office/drawing/2014/main" id="{A4070D13-A241-45A1-B90B-088D98C8B5A5}"/>
              </a:ext>
            </a:extLst>
          </p:cNvPr>
          <p:cNvSpPr/>
          <p:nvPr/>
        </p:nvSpPr>
        <p:spPr>
          <a:xfrm>
            <a:off x="667112" y="3406519"/>
            <a:ext cx="1121948"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6" name="Rectangle 25">
            <a:extLst>
              <a:ext uri="{FF2B5EF4-FFF2-40B4-BE49-F238E27FC236}">
                <a16:creationId xmlns:a16="http://schemas.microsoft.com/office/drawing/2014/main" id="{04294BB5-4F07-4DB2-A8C4-0CC25F14A534}"/>
              </a:ext>
            </a:extLst>
          </p:cNvPr>
          <p:cNvSpPr/>
          <p:nvPr/>
        </p:nvSpPr>
        <p:spPr>
          <a:xfrm>
            <a:off x="1835515" y="3406523"/>
            <a:ext cx="1085390" cy="100163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7" name="Rectangle 26">
            <a:extLst>
              <a:ext uri="{FF2B5EF4-FFF2-40B4-BE49-F238E27FC236}">
                <a16:creationId xmlns:a16="http://schemas.microsoft.com/office/drawing/2014/main" id="{DD9A4515-C53E-4213-A6C8-C16B714CDAA3}"/>
              </a:ext>
            </a:extLst>
          </p:cNvPr>
          <p:cNvSpPr/>
          <p:nvPr/>
        </p:nvSpPr>
        <p:spPr>
          <a:xfrm>
            <a:off x="2967359" y="3406519"/>
            <a:ext cx="8500793"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cxnSp>
        <p:nvCxnSpPr>
          <p:cNvPr id="28" name="Straight Connector 27">
            <a:extLst>
              <a:ext uri="{FF2B5EF4-FFF2-40B4-BE49-F238E27FC236}">
                <a16:creationId xmlns:a16="http://schemas.microsoft.com/office/drawing/2014/main" id="{AFA66BBE-08D8-42AF-840A-D7264EAC5EBB}"/>
              </a:ext>
            </a:extLst>
          </p:cNvPr>
          <p:cNvCxnSpPr/>
          <p:nvPr/>
        </p:nvCxnSpPr>
        <p:spPr>
          <a:xfrm flipV="1">
            <a:off x="3167042" y="4273607"/>
            <a:ext cx="1266532" cy="1"/>
          </a:xfrm>
          <a:prstGeom prst="line">
            <a:avLst/>
          </a:prstGeom>
          <a:noFill/>
          <a:ln w="28575" cap="flat" cmpd="sng" algn="ctr">
            <a:solidFill>
              <a:srgbClr val="000066"/>
            </a:solidFill>
            <a:prstDash val="solid"/>
            <a:miter lim="800000"/>
          </a:ln>
          <a:effectLst/>
        </p:spPr>
      </p:cxnSp>
      <p:cxnSp>
        <p:nvCxnSpPr>
          <p:cNvPr id="29" name="Straight Connector 28">
            <a:extLst>
              <a:ext uri="{FF2B5EF4-FFF2-40B4-BE49-F238E27FC236}">
                <a16:creationId xmlns:a16="http://schemas.microsoft.com/office/drawing/2014/main" id="{0B759128-59AB-4319-A721-C691302D076E}"/>
              </a:ext>
            </a:extLst>
          </p:cNvPr>
          <p:cNvCxnSpPr/>
          <p:nvPr/>
        </p:nvCxnSpPr>
        <p:spPr>
          <a:xfrm flipV="1">
            <a:off x="4923654" y="4273607"/>
            <a:ext cx="1864325" cy="4"/>
          </a:xfrm>
          <a:prstGeom prst="line">
            <a:avLst/>
          </a:prstGeom>
          <a:noFill/>
          <a:ln w="28575" cap="flat" cmpd="sng" algn="ctr">
            <a:solidFill>
              <a:srgbClr val="000066"/>
            </a:solidFill>
            <a:prstDash val="solid"/>
            <a:miter lim="800000"/>
          </a:ln>
          <a:effectLst/>
        </p:spPr>
      </p:cxnSp>
      <p:cxnSp>
        <p:nvCxnSpPr>
          <p:cNvPr id="31" name="Straight Connector 30">
            <a:extLst>
              <a:ext uri="{FF2B5EF4-FFF2-40B4-BE49-F238E27FC236}">
                <a16:creationId xmlns:a16="http://schemas.microsoft.com/office/drawing/2014/main" id="{26573FC2-D47C-4682-AD36-0399BC62CCC9}"/>
              </a:ext>
            </a:extLst>
          </p:cNvPr>
          <p:cNvCxnSpPr/>
          <p:nvPr/>
        </p:nvCxnSpPr>
        <p:spPr>
          <a:xfrm flipV="1">
            <a:off x="7163303" y="4273607"/>
            <a:ext cx="1424149" cy="7"/>
          </a:xfrm>
          <a:prstGeom prst="line">
            <a:avLst/>
          </a:prstGeom>
          <a:noFill/>
          <a:ln w="28575" cap="flat" cmpd="sng" algn="ctr">
            <a:solidFill>
              <a:srgbClr val="000066"/>
            </a:solidFill>
            <a:prstDash val="solid"/>
            <a:miter lim="800000"/>
          </a:ln>
          <a:effectLst/>
        </p:spPr>
      </p:cxnSp>
      <p:cxnSp>
        <p:nvCxnSpPr>
          <p:cNvPr id="32" name="Straight Connector 31">
            <a:extLst>
              <a:ext uri="{FF2B5EF4-FFF2-40B4-BE49-F238E27FC236}">
                <a16:creationId xmlns:a16="http://schemas.microsoft.com/office/drawing/2014/main" id="{054D701C-5DC8-40BA-B0F3-66A9CBB8231E}"/>
              </a:ext>
            </a:extLst>
          </p:cNvPr>
          <p:cNvCxnSpPr/>
          <p:nvPr/>
        </p:nvCxnSpPr>
        <p:spPr>
          <a:xfrm flipV="1">
            <a:off x="8950214" y="4273612"/>
            <a:ext cx="1864325" cy="4"/>
          </a:xfrm>
          <a:prstGeom prst="line">
            <a:avLst/>
          </a:prstGeom>
          <a:noFill/>
          <a:ln w="28575" cap="flat" cmpd="sng" algn="ctr">
            <a:solidFill>
              <a:srgbClr val="000066"/>
            </a:solidFill>
            <a:prstDash val="solid"/>
            <a:miter lim="800000"/>
          </a:ln>
          <a:effectLst/>
        </p:spPr>
      </p:cxnSp>
      <p:sp>
        <p:nvSpPr>
          <p:cNvPr id="33" name="Rectangle 32">
            <a:extLst>
              <a:ext uri="{FF2B5EF4-FFF2-40B4-BE49-F238E27FC236}">
                <a16:creationId xmlns:a16="http://schemas.microsoft.com/office/drawing/2014/main" id="{202B9107-FC7B-47EA-9BF2-55A12D58EAB4}"/>
              </a:ext>
            </a:extLst>
          </p:cNvPr>
          <p:cNvSpPr/>
          <p:nvPr/>
        </p:nvSpPr>
        <p:spPr>
          <a:xfrm>
            <a:off x="667112" y="4473314"/>
            <a:ext cx="1121948"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34" name="Rectangle 33">
            <a:extLst>
              <a:ext uri="{FF2B5EF4-FFF2-40B4-BE49-F238E27FC236}">
                <a16:creationId xmlns:a16="http://schemas.microsoft.com/office/drawing/2014/main" id="{3D1DAFD8-869A-42A8-BE4C-2510FC8E762F}"/>
              </a:ext>
            </a:extLst>
          </p:cNvPr>
          <p:cNvSpPr/>
          <p:nvPr/>
        </p:nvSpPr>
        <p:spPr>
          <a:xfrm>
            <a:off x="1835515" y="4473318"/>
            <a:ext cx="1085390" cy="100163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35" name="Rectangle 34">
            <a:extLst>
              <a:ext uri="{FF2B5EF4-FFF2-40B4-BE49-F238E27FC236}">
                <a16:creationId xmlns:a16="http://schemas.microsoft.com/office/drawing/2014/main" id="{9A7A25C2-8FEA-442A-A2AF-7550014A29FB}"/>
              </a:ext>
            </a:extLst>
          </p:cNvPr>
          <p:cNvSpPr/>
          <p:nvPr/>
        </p:nvSpPr>
        <p:spPr>
          <a:xfrm>
            <a:off x="2967360" y="4473314"/>
            <a:ext cx="8500792"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cxnSp>
        <p:nvCxnSpPr>
          <p:cNvPr id="36" name="Straight Connector 35">
            <a:extLst>
              <a:ext uri="{FF2B5EF4-FFF2-40B4-BE49-F238E27FC236}">
                <a16:creationId xmlns:a16="http://schemas.microsoft.com/office/drawing/2014/main" id="{B5617848-F757-4342-BBE2-8DD7EE97BCE6}"/>
              </a:ext>
            </a:extLst>
          </p:cNvPr>
          <p:cNvCxnSpPr/>
          <p:nvPr/>
        </p:nvCxnSpPr>
        <p:spPr>
          <a:xfrm flipV="1">
            <a:off x="3167042" y="5338983"/>
            <a:ext cx="1266532" cy="1420"/>
          </a:xfrm>
          <a:prstGeom prst="line">
            <a:avLst/>
          </a:prstGeom>
          <a:noFill/>
          <a:ln w="28575" cap="flat" cmpd="sng" algn="ctr">
            <a:solidFill>
              <a:srgbClr val="000066"/>
            </a:solidFill>
            <a:prstDash val="solid"/>
            <a:miter lim="800000"/>
          </a:ln>
          <a:effectLst/>
        </p:spPr>
      </p:cxnSp>
      <p:cxnSp>
        <p:nvCxnSpPr>
          <p:cNvPr id="37" name="Straight Connector 36">
            <a:extLst>
              <a:ext uri="{FF2B5EF4-FFF2-40B4-BE49-F238E27FC236}">
                <a16:creationId xmlns:a16="http://schemas.microsoft.com/office/drawing/2014/main" id="{CEA7A3C1-07A7-4218-9ED4-4587D1428DE3}"/>
              </a:ext>
            </a:extLst>
          </p:cNvPr>
          <p:cNvCxnSpPr/>
          <p:nvPr/>
        </p:nvCxnSpPr>
        <p:spPr>
          <a:xfrm flipV="1">
            <a:off x="4891570" y="5340402"/>
            <a:ext cx="1864325" cy="4"/>
          </a:xfrm>
          <a:prstGeom prst="line">
            <a:avLst/>
          </a:prstGeom>
          <a:noFill/>
          <a:ln w="28575" cap="flat" cmpd="sng" algn="ctr">
            <a:solidFill>
              <a:srgbClr val="000066"/>
            </a:solidFill>
            <a:prstDash val="solid"/>
            <a:miter lim="800000"/>
          </a:ln>
          <a:effectLst/>
        </p:spPr>
      </p:cxnSp>
      <p:cxnSp>
        <p:nvCxnSpPr>
          <p:cNvPr id="38" name="Straight Connector 37">
            <a:extLst>
              <a:ext uri="{FF2B5EF4-FFF2-40B4-BE49-F238E27FC236}">
                <a16:creationId xmlns:a16="http://schemas.microsoft.com/office/drawing/2014/main" id="{2B2770B1-3A9F-4836-B17F-2C1B13E321E5}"/>
              </a:ext>
            </a:extLst>
          </p:cNvPr>
          <p:cNvCxnSpPr/>
          <p:nvPr/>
        </p:nvCxnSpPr>
        <p:spPr>
          <a:xfrm flipV="1">
            <a:off x="7163303" y="5338983"/>
            <a:ext cx="1424149" cy="1426"/>
          </a:xfrm>
          <a:prstGeom prst="line">
            <a:avLst/>
          </a:prstGeom>
          <a:noFill/>
          <a:ln w="28575" cap="flat" cmpd="sng" algn="ctr">
            <a:solidFill>
              <a:srgbClr val="000066"/>
            </a:solidFill>
            <a:prstDash val="solid"/>
            <a:miter lim="800000"/>
          </a:ln>
          <a:effectLst/>
        </p:spPr>
      </p:cxnSp>
      <p:cxnSp>
        <p:nvCxnSpPr>
          <p:cNvPr id="39" name="Straight Connector 38">
            <a:extLst>
              <a:ext uri="{FF2B5EF4-FFF2-40B4-BE49-F238E27FC236}">
                <a16:creationId xmlns:a16="http://schemas.microsoft.com/office/drawing/2014/main" id="{EB1DA185-709A-4346-AE88-C8C2152E351A}"/>
              </a:ext>
            </a:extLst>
          </p:cNvPr>
          <p:cNvCxnSpPr/>
          <p:nvPr/>
        </p:nvCxnSpPr>
        <p:spPr>
          <a:xfrm flipV="1">
            <a:off x="8950214" y="5340407"/>
            <a:ext cx="1864325" cy="4"/>
          </a:xfrm>
          <a:prstGeom prst="line">
            <a:avLst/>
          </a:prstGeom>
          <a:noFill/>
          <a:ln w="28575" cap="flat" cmpd="sng" algn="ctr">
            <a:solidFill>
              <a:srgbClr val="000066"/>
            </a:solidFill>
            <a:prstDash val="solid"/>
            <a:miter lim="800000"/>
          </a:ln>
          <a:effectLst/>
        </p:spPr>
      </p:cxnSp>
      <p:sp>
        <p:nvSpPr>
          <p:cNvPr id="40" name="Rectangle 39">
            <a:extLst>
              <a:ext uri="{FF2B5EF4-FFF2-40B4-BE49-F238E27FC236}">
                <a16:creationId xmlns:a16="http://schemas.microsoft.com/office/drawing/2014/main" id="{9C36E2C0-2E35-4D0B-8DC5-26FA14E94CCB}"/>
              </a:ext>
            </a:extLst>
          </p:cNvPr>
          <p:cNvSpPr/>
          <p:nvPr/>
        </p:nvSpPr>
        <p:spPr>
          <a:xfrm>
            <a:off x="667113" y="5540113"/>
            <a:ext cx="1121948"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41" name="Rectangle 40">
            <a:extLst>
              <a:ext uri="{FF2B5EF4-FFF2-40B4-BE49-F238E27FC236}">
                <a16:creationId xmlns:a16="http://schemas.microsoft.com/office/drawing/2014/main" id="{BC9A1B87-2851-4C4D-8779-F2427625D41C}"/>
              </a:ext>
            </a:extLst>
          </p:cNvPr>
          <p:cNvSpPr/>
          <p:nvPr/>
        </p:nvSpPr>
        <p:spPr>
          <a:xfrm>
            <a:off x="1835516" y="5540117"/>
            <a:ext cx="1085390" cy="100163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42" name="Rectangle 41">
            <a:extLst>
              <a:ext uri="{FF2B5EF4-FFF2-40B4-BE49-F238E27FC236}">
                <a16:creationId xmlns:a16="http://schemas.microsoft.com/office/drawing/2014/main" id="{DBDAF27C-18A0-437A-A062-F2815C217E4C}"/>
              </a:ext>
            </a:extLst>
          </p:cNvPr>
          <p:cNvSpPr/>
          <p:nvPr/>
        </p:nvSpPr>
        <p:spPr>
          <a:xfrm>
            <a:off x="2967360" y="5540113"/>
            <a:ext cx="8500791"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cxnSp>
        <p:nvCxnSpPr>
          <p:cNvPr id="43" name="Straight Connector 42">
            <a:extLst>
              <a:ext uri="{FF2B5EF4-FFF2-40B4-BE49-F238E27FC236}">
                <a16:creationId xmlns:a16="http://schemas.microsoft.com/office/drawing/2014/main" id="{A454B88B-AB94-49BC-ADF8-39F36C79E861}"/>
              </a:ext>
            </a:extLst>
          </p:cNvPr>
          <p:cNvCxnSpPr/>
          <p:nvPr/>
        </p:nvCxnSpPr>
        <p:spPr>
          <a:xfrm flipV="1">
            <a:off x="3167043" y="6401487"/>
            <a:ext cx="1266531" cy="5715"/>
          </a:xfrm>
          <a:prstGeom prst="line">
            <a:avLst/>
          </a:prstGeom>
          <a:noFill/>
          <a:ln w="28575" cap="flat" cmpd="sng" algn="ctr">
            <a:solidFill>
              <a:srgbClr val="000066"/>
            </a:solidFill>
            <a:prstDash val="solid"/>
            <a:miter lim="800000"/>
          </a:ln>
          <a:effectLst/>
        </p:spPr>
      </p:cxnSp>
      <p:cxnSp>
        <p:nvCxnSpPr>
          <p:cNvPr id="44" name="Straight Connector 43">
            <a:extLst>
              <a:ext uri="{FF2B5EF4-FFF2-40B4-BE49-F238E27FC236}">
                <a16:creationId xmlns:a16="http://schemas.microsoft.com/office/drawing/2014/main" id="{2388B774-B252-429C-8467-027F329BF57F}"/>
              </a:ext>
            </a:extLst>
          </p:cNvPr>
          <p:cNvCxnSpPr/>
          <p:nvPr/>
        </p:nvCxnSpPr>
        <p:spPr>
          <a:xfrm flipV="1">
            <a:off x="4939697" y="6401487"/>
            <a:ext cx="1848282" cy="5718"/>
          </a:xfrm>
          <a:prstGeom prst="line">
            <a:avLst/>
          </a:prstGeom>
          <a:noFill/>
          <a:ln w="28575" cap="flat" cmpd="sng" algn="ctr">
            <a:solidFill>
              <a:srgbClr val="000066"/>
            </a:solidFill>
            <a:prstDash val="solid"/>
            <a:miter lim="800000"/>
          </a:ln>
          <a:effectLst/>
        </p:spPr>
      </p:cxnSp>
      <p:cxnSp>
        <p:nvCxnSpPr>
          <p:cNvPr id="45" name="Straight Connector 44">
            <a:extLst>
              <a:ext uri="{FF2B5EF4-FFF2-40B4-BE49-F238E27FC236}">
                <a16:creationId xmlns:a16="http://schemas.microsoft.com/office/drawing/2014/main" id="{B449D653-2A87-4E08-9EC4-0AA13AB8DAC9}"/>
              </a:ext>
            </a:extLst>
          </p:cNvPr>
          <p:cNvCxnSpPr/>
          <p:nvPr/>
        </p:nvCxnSpPr>
        <p:spPr>
          <a:xfrm flipV="1">
            <a:off x="7163304" y="6401487"/>
            <a:ext cx="1568380" cy="5721"/>
          </a:xfrm>
          <a:prstGeom prst="line">
            <a:avLst/>
          </a:prstGeom>
          <a:noFill/>
          <a:ln w="28575" cap="flat" cmpd="sng" algn="ctr">
            <a:solidFill>
              <a:srgbClr val="000066"/>
            </a:solidFill>
            <a:prstDash val="solid"/>
            <a:miter lim="800000"/>
          </a:ln>
          <a:effectLst/>
        </p:spPr>
      </p:cxnSp>
      <p:cxnSp>
        <p:nvCxnSpPr>
          <p:cNvPr id="46" name="Straight Connector 45">
            <a:extLst>
              <a:ext uri="{FF2B5EF4-FFF2-40B4-BE49-F238E27FC236}">
                <a16:creationId xmlns:a16="http://schemas.microsoft.com/office/drawing/2014/main" id="{55A1137D-9325-406D-A9BE-65CC96879E27}"/>
              </a:ext>
            </a:extLst>
          </p:cNvPr>
          <p:cNvCxnSpPr/>
          <p:nvPr/>
        </p:nvCxnSpPr>
        <p:spPr>
          <a:xfrm flipV="1">
            <a:off x="8966257" y="6407206"/>
            <a:ext cx="1864325" cy="4"/>
          </a:xfrm>
          <a:prstGeom prst="line">
            <a:avLst/>
          </a:prstGeom>
          <a:noFill/>
          <a:ln w="28575" cap="flat" cmpd="sng" algn="ctr">
            <a:solidFill>
              <a:srgbClr val="000066"/>
            </a:solidFill>
            <a:prstDash val="solid"/>
            <a:miter lim="800000"/>
          </a:ln>
          <a:effectLst/>
        </p:spPr>
      </p:cxnSp>
      <p:sp>
        <p:nvSpPr>
          <p:cNvPr id="47" name="TextBox 46">
            <a:extLst>
              <a:ext uri="{FF2B5EF4-FFF2-40B4-BE49-F238E27FC236}">
                <a16:creationId xmlns:a16="http://schemas.microsoft.com/office/drawing/2014/main" id="{EA40F7C8-72B4-4B7F-916F-2F21780D5DB7}"/>
              </a:ext>
            </a:extLst>
          </p:cNvPr>
          <p:cNvSpPr txBox="1"/>
          <p:nvPr/>
        </p:nvSpPr>
        <p:spPr>
          <a:xfrm>
            <a:off x="172737" y="2597889"/>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2.</a:t>
            </a:r>
          </a:p>
        </p:txBody>
      </p:sp>
      <p:sp>
        <p:nvSpPr>
          <p:cNvPr id="48" name="TextBox 47">
            <a:extLst>
              <a:ext uri="{FF2B5EF4-FFF2-40B4-BE49-F238E27FC236}">
                <a16:creationId xmlns:a16="http://schemas.microsoft.com/office/drawing/2014/main" id="{900FCE5A-A1A7-4279-88F5-2B924FBFF51B}"/>
              </a:ext>
            </a:extLst>
          </p:cNvPr>
          <p:cNvSpPr txBox="1"/>
          <p:nvPr/>
        </p:nvSpPr>
        <p:spPr>
          <a:xfrm>
            <a:off x="172737" y="3661418"/>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3.</a:t>
            </a:r>
          </a:p>
        </p:txBody>
      </p:sp>
      <p:sp>
        <p:nvSpPr>
          <p:cNvPr id="49" name="TextBox 48">
            <a:extLst>
              <a:ext uri="{FF2B5EF4-FFF2-40B4-BE49-F238E27FC236}">
                <a16:creationId xmlns:a16="http://schemas.microsoft.com/office/drawing/2014/main" id="{AA0768D2-0437-4C75-BDEB-E213AB480360}"/>
              </a:ext>
            </a:extLst>
          </p:cNvPr>
          <p:cNvSpPr txBox="1"/>
          <p:nvPr/>
        </p:nvSpPr>
        <p:spPr>
          <a:xfrm>
            <a:off x="179554" y="4724947"/>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4.</a:t>
            </a:r>
          </a:p>
        </p:txBody>
      </p:sp>
      <p:sp>
        <p:nvSpPr>
          <p:cNvPr id="50" name="TextBox 49">
            <a:extLst>
              <a:ext uri="{FF2B5EF4-FFF2-40B4-BE49-F238E27FC236}">
                <a16:creationId xmlns:a16="http://schemas.microsoft.com/office/drawing/2014/main" id="{348DCEB2-B557-4B8E-92DC-E0E303D62FF0}"/>
              </a:ext>
            </a:extLst>
          </p:cNvPr>
          <p:cNvSpPr txBox="1"/>
          <p:nvPr/>
        </p:nvSpPr>
        <p:spPr>
          <a:xfrm>
            <a:off x="206821" y="5785622"/>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5.</a:t>
            </a:r>
          </a:p>
        </p:txBody>
      </p:sp>
      <p:cxnSp>
        <p:nvCxnSpPr>
          <p:cNvPr id="51" name="Straight Connector 50">
            <a:extLst>
              <a:ext uri="{FF2B5EF4-FFF2-40B4-BE49-F238E27FC236}">
                <a16:creationId xmlns:a16="http://schemas.microsoft.com/office/drawing/2014/main" id="{6B2CB6DF-8E5D-4BFB-BFFB-CCDF5087A254}"/>
              </a:ext>
            </a:extLst>
          </p:cNvPr>
          <p:cNvCxnSpPr/>
          <p:nvPr/>
        </p:nvCxnSpPr>
        <p:spPr>
          <a:xfrm flipV="1">
            <a:off x="9854207" y="2065980"/>
            <a:ext cx="1417055" cy="7"/>
          </a:xfrm>
          <a:prstGeom prst="line">
            <a:avLst/>
          </a:prstGeom>
          <a:noFill/>
          <a:ln w="28575" cap="flat" cmpd="sng" algn="ctr">
            <a:solidFill>
              <a:srgbClr val="000066"/>
            </a:solidFill>
            <a:prstDash val="solid"/>
            <a:miter lim="800000"/>
          </a:ln>
          <a:effectLst/>
        </p:spPr>
      </p:cxnSp>
      <p:sp>
        <p:nvSpPr>
          <p:cNvPr id="68" name="Rectangle 67">
            <a:extLst>
              <a:ext uri="{FF2B5EF4-FFF2-40B4-BE49-F238E27FC236}">
                <a16:creationId xmlns:a16="http://schemas.microsoft.com/office/drawing/2014/main" id="{0E30E6F5-E13D-4280-9D34-4CDC949A19CC}"/>
              </a:ext>
            </a:extLst>
          </p:cNvPr>
          <p:cNvSpPr/>
          <p:nvPr/>
        </p:nvSpPr>
        <p:spPr>
          <a:xfrm>
            <a:off x="667106" y="1171321"/>
            <a:ext cx="1121948" cy="109785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69" name="Rectangle 68">
            <a:extLst>
              <a:ext uri="{FF2B5EF4-FFF2-40B4-BE49-F238E27FC236}">
                <a16:creationId xmlns:a16="http://schemas.microsoft.com/office/drawing/2014/main" id="{0460C74B-6E55-452D-8624-F5B6184F0B6B}"/>
              </a:ext>
            </a:extLst>
          </p:cNvPr>
          <p:cNvSpPr/>
          <p:nvPr/>
        </p:nvSpPr>
        <p:spPr>
          <a:xfrm>
            <a:off x="1835509" y="1171325"/>
            <a:ext cx="1085390" cy="109785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70" name="Rectangle 69">
            <a:extLst>
              <a:ext uri="{FF2B5EF4-FFF2-40B4-BE49-F238E27FC236}">
                <a16:creationId xmlns:a16="http://schemas.microsoft.com/office/drawing/2014/main" id="{E9BFEFB6-3F5C-41D1-98A1-94CFBA688890}"/>
              </a:ext>
            </a:extLst>
          </p:cNvPr>
          <p:cNvSpPr/>
          <p:nvPr/>
        </p:nvSpPr>
        <p:spPr>
          <a:xfrm>
            <a:off x="667109" y="2339716"/>
            <a:ext cx="1121948"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71" name="Rectangle 70">
            <a:extLst>
              <a:ext uri="{FF2B5EF4-FFF2-40B4-BE49-F238E27FC236}">
                <a16:creationId xmlns:a16="http://schemas.microsoft.com/office/drawing/2014/main" id="{361410DC-3754-4847-87D1-D8B5767993D4}"/>
              </a:ext>
            </a:extLst>
          </p:cNvPr>
          <p:cNvSpPr/>
          <p:nvPr/>
        </p:nvSpPr>
        <p:spPr>
          <a:xfrm>
            <a:off x="1835512" y="2339720"/>
            <a:ext cx="1085390" cy="100163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72" name="Rectangle 71">
            <a:extLst>
              <a:ext uri="{FF2B5EF4-FFF2-40B4-BE49-F238E27FC236}">
                <a16:creationId xmlns:a16="http://schemas.microsoft.com/office/drawing/2014/main" id="{93316981-8640-4A37-9856-357A9CF9AD78}"/>
              </a:ext>
            </a:extLst>
          </p:cNvPr>
          <p:cNvSpPr/>
          <p:nvPr/>
        </p:nvSpPr>
        <p:spPr>
          <a:xfrm>
            <a:off x="667112" y="3406519"/>
            <a:ext cx="1121948"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73" name="Rectangle 72">
            <a:extLst>
              <a:ext uri="{FF2B5EF4-FFF2-40B4-BE49-F238E27FC236}">
                <a16:creationId xmlns:a16="http://schemas.microsoft.com/office/drawing/2014/main" id="{B8A24083-6BD8-47DC-9F81-07AE6FD22CC0}"/>
              </a:ext>
            </a:extLst>
          </p:cNvPr>
          <p:cNvSpPr/>
          <p:nvPr/>
        </p:nvSpPr>
        <p:spPr>
          <a:xfrm>
            <a:off x="1835515" y="3406523"/>
            <a:ext cx="1085390" cy="100163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76" name="Rectangle 75">
            <a:extLst>
              <a:ext uri="{FF2B5EF4-FFF2-40B4-BE49-F238E27FC236}">
                <a16:creationId xmlns:a16="http://schemas.microsoft.com/office/drawing/2014/main" id="{FB3439C1-0072-4954-9BC2-4E31DEB4FB6E}"/>
              </a:ext>
            </a:extLst>
          </p:cNvPr>
          <p:cNvSpPr/>
          <p:nvPr/>
        </p:nvSpPr>
        <p:spPr>
          <a:xfrm>
            <a:off x="667112" y="4473314"/>
            <a:ext cx="1121948"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82" name="Rectangle 81">
            <a:extLst>
              <a:ext uri="{FF2B5EF4-FFF2-40B4-BE49-F238E27FC236}">
                <a16:creationId xmlns:a16="http://schemas.microsoft.com/office/drawing/2014/main" id="{B6C5AFB6-4D61-4441-B4DB-393DA2C21543}"/>
              </a:ext>
            </a:extLst>
          </p:cNvPr>
          <p:cNvSpPr/>
          <p:nvPr/>
        </p:nvSpPr>
        <p:spPr>
          <a:xfrm>
            <a:off x="1835515" y="4473318"/>
            <a:ext cx="1085390" cy="100163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83" name="Rectangle 82">
            <a:extLst>
              <a:ext uri="{FF2B5EF4-FFF2-40B4-BE49-F238E27FC236}">
                <a16:creationId xmlns:a16="http://schemas.microsoft.com/office/drawing/2014/main" id="{2BB326E6-EB35-4E8E-B69B-7906766CC732}"/>
              </a:ext>
            </a:extLst>
          </p:cNvPr>
          <p:cNvSpPr/>
          <p:nvPr/>
        </p:nvSpPr>
        <p:spPr>
          <a:xfrm>
            <a:off x="667113" y="5540113"/>
            <a:ext cx="1121948"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84" name="Rectangle 83">
            <a:extLst>
              <a:ext uri="{FF2B5EF4-FFF2-40B4-BE49-F238E27FC236}">
                <a16:creationId xmlns:a16="http://schemas.microsoft.com/office/drawing/2014/main" id="{182954A8-3BB0-4249-9738-D484496702A8}"/>
              </a:ext>
            </a:extLst>
          </p:cNvPr>
          <p:cNvSpPr/>
          <p:nvPr/>
        </p:nvSpPr>
        <p:spPr>
          <a:xfrm>
            <a:off x="1835516" y="5540117"/>
            <a:ext cx="1085390" cy="100163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pic>
        <p:nvPicPr>
          <p:cNvPr id="88" name="Picture 87">
            <a:extLst>
              <a:ext uri="{FF2B5EF4-FFF2-40B4-BE49-F238E27FC236}">
                <a16:creationId xmlns:a16="http://schemas.microsoft.com/office/drawing/2014/main" id="{61FE3302-B65F-41CE-AF3D-A0CB56EFE2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9803" y="2476479"/>
            <a:ext cx="383587" cy="822766"/>
          </a:xfrm>
          <a:prstGeom prst="rect">
            <a:avLst/>
          </a:prstGeom>
        </p:spPr>
      </p:pic>
      <p:pic>
        <p:nvPicPr>
          <p:cNvPr id="89" name="Picture 88" descr="A picture containing text, vector graphics&#10;&#10;Description automatically generated">
            <a:extLst>
              <a:ext uri="{FF2B5EF4-FFF2-40B4-BE49-F238E27FC236}">
                <a16:creationId xmlns:a16="http://schemas.microsoft.com/office/drawing/2014/main" id="{1356CAD6-C032-4802-A5E8-1D10D0D35F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6443" y="2410829"/>
            <a:ext cx="521370" cy="886056"/>
          </a:xfrm>
          <a:prstGeom prst="rect">
            <a:avLst/>
          </a:prstGeom>
        </p:spPr>
      </p:pic>
      <p:pic>
        <p:nvPicPr>
          <p:cNvPr id="90" name="Picture 89" descr="Logo&#10;&#10;Description automatically generated">
            <a:extLst>
              <a:ext uri="{FF2B5EF4-FFF2-40B4-BE49-F238E27FC236}">
                <a16:creationId xmlns:a16="http://schemas.microsoft.com/office/drawing/2014/main" id="{442E32D0-6163-417A-924D-82C236B25A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080" y="1261563"/>
            <a:ext cx="589452" cy="972147"/>
          </a:xfrm>
          <a:prstGeom prst="rect">
            <a:avLst/>
          </a:prstGeom>
        </p:spPr>
      </p:pic>
      <p:pic>
        <p:nvPicPr>
          <p:cNvPr id="91" name="Picture 90">
            <a:extLst>
              <a:ext uri="{FF2B5EF4-FFF2-40B4-BE49-F238E27FC236}">
                <a16:creationId xmlns:a16="http://schemas.microsoft.com/office/drawing/2014/main" id="{1DEE79D9-5F1C-474D-93F9-81EE13E9C0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9220" y="3510875"/>
            <a:ext cx="794271" cy="806491"/>
          </a:xfrm>
          <a:prstGeom prst="rect">
            <a:avLst/>
          </a:prstGeom>
        </p:spPr>
      </p:pic>
      <p:pic>
        <p:nvPicPr>
          <p:cNvPr id="92" name="Picture 16" descr="Animal, Bear, Cartoon, Children, Kids, Toys">
            <a:extLst>
              <a:ext uri="{FF2B5EF4-FFF2-40B4-BE49-F238E27FC236}">
                <a16:creationId xmlns:a16="http://schemas.microsoft.com/office/drawing/2014/main" id="{06678DA5-7092-4266-A691-B4A463683C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67912" y="5686675"/>
            <a:ext cx="573711" cy="75104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92" descr="A picture containing text, vector graphics&#10;&#10;Description automatically generated">
            <a:extLst>
              <a:ext uri="{FF2B5EF4-FFF2-40B4-BE49-F238E27FC236}">
                <a16:creationId xmlns:a16="http://schemas.microsoft.com/office/drawing/2014/main" id="{F092B1B5-6B59-4754-96F5-3DDDFED766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6772" y="1416960"/>
            <a:ext cx="793414" cy="790464"/>
          </a:xfrm>
          <a:prstGeom prst="rect">
            <a:avLst/>
          </a:prstGeom>
        </p:spPr>
      </p:pic>
      <p:pic>
        <p:nvPicPr>
          <p:cNvPr id="94" name="Picture 93" descr="A picture containing diagram&#10;&#10;Description automatically generated">
            <a:extLst>
              <a:ext uri="{FF2B5EF4-FFF2-40B4-BE49-F238E27FC236}">
                <a16:creationId xmlns:a16="http://schemas.microsoft.com/office/drawing/2014/main" id="{D11FC810-F0C1-4B01-8391-D7E71303F65C}"/>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7958" y="4529903"/>
            <a:ext cx="818864" cy="909848"/>
          </a:xfrm>
          <a:prstGeom prst="rect">
            <a:avLst/>
          </a:prstGeom>
        </p:spPr>
      </p:pic>
      <p:pic>
        <p:nvPicPr>
          <p:cNvPr id="95" name="Picture 94">
            <a:extLst>
              <a:ext uri="{FF2B5EF4-FFF2-40B4-BE49-F238E27FC236}">
                <a16:creationId xmlns:a16="http://schemas.microsoft.com/office/drawing/2014/main" id="{A833DE5C-2B6F-426B-9CB9-AAC713BEE5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475" y="5653480"/>
            <a:ext cx="794271" cy="806491"/>
          </a:xfrm>
          <a:prstGeom prst="rect">
            <a:avLst/>
          </a:prstGeom>
        </p:spPr>
      </p:pic>
      <p:pic>
        <p:nvPicPr>
          <p:cNvPr id="96" name="Picture 95" descr="Logo&#10;&#10;Description automatically generated">
            <a:extLst>
              <a:ext uri="{FF2B5EF4-FFF2-40B4-BE49-F238E27FC236}">
                <a16:creationId xmlns:a16="http://schemas.microsoft.com/office/drawing/2014/main" id="{D3C3E2AD-0570-43ED-9137-15941B0780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6202" y="3361183"/>
            <a:ext cx="589452" cy="972147"/>
          </a:xfrm>
          <a:prstGeom prst="rect">
            <a:avLst/>
          </a:prstGeom>
        </p:spPr>
      </p:pic>
      <p:pic>
        <p:nvPicPr>
          <p:cNvPr id="97" name="Picture 96" descr="A picture containing text, vector graphics&#10;&#10;Description automatically generated">
            <a:extLst>
              <a:ext uri="{FF2B5EF4-FFF2-40B4-BE49-F238E27FC236}">
                <a16:creationId xmlns:a16="http://schemas.microsoft.com/office/drawing/2014/main" id="{FF94463B-5179-47D7-BFA0-E78A9341B5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84455" y="4578900"/>
            <a:ext cx="793414" cy="790464"/>
          </a:xfrm>
          <a:prstGeom prst="rect">
            <a:avLst/>
          </a:prstGeom>
        </p:spPr>
      </p:pic>
    </p:spTree>
    <p:extLst>
      <p:ext uri="{BB962C8B-B14F-4D97-AF65-F5344CB8AC3E}">
        <p14:creationId xmlns:p14="http://schemas.microsoft.com/office/powerpoint/2010/main" val="2953609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489704836"/>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sac</a:t>
                      </a: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peluche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stylo</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jeu</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cahier</a:t>
                      </a:r>
                    </a:p>
                  </a:txBody>
                  <a:tcPr/>
                </a:tc>
                <a:tc>
                  <a:txBody>
                    <a:bodyPr/>
                    <a:lstStyle/>
                    <a:p>
                      <a:r>
                        <a:rPr lang="en-GB" sz="2400" b="1" dirty="0" err="1">
                          <a:solidFill>
                            <a:srgbClr val="002060"/>
                          </a:solidFill>
                          <a:latin typeface="Century Gothic" panose="020B0502020202020204" pitchFamily="34" charset="0"/>
                        </a:rPr>
                        <a:t>l’orange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une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ballon</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bouteille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a:t>
                      </a:r>
                    </a:p>
                  </a:txBody>
                  <a:tcPr/>
                </a:tc>
                <a:tc>
                  <a:txBody>
                    <a:bodyPr/>
                    <a:lstStyle/>
                    <a:p>
                      <a:r>
                        <a:rPr lang="en-GB" sz="2400" b="1" dirty="0">
                          <a:solidFill>
                            <a:srgbClr val="002060"/>
                          </a:solidFill>
                          <a:latin typeface="Century Gothic" panose="020B0502020202020204" pitchFamily="34" charset="0"/>
                        </a:rPr>
                        <a:t>la</a:t>
                      </a:r>
                    </a:p>
                  </a:txBody>
                  <a:tcPr/>
                </a:tc>
                <a:tc>
                  <a:txBody>
                    <a:bodyPr/>
                    <a:lstStyle/>
                    <a:p>
                      <a:r>
                        <a:rPr lang="en-GB" sz="2400" b="1" dirty="0">
                          <a:solidFill>
                            <a:srgbClr val="002060"/>
                          </a:solidFill>
                          <a:latin typeface="Century Gothic" panose="020B0502020202020204" pitchFamily="34" charset="0"/>
                        </a:rPr>
                        <a:t>un</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frère</a:t>
                      </a: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sœur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à</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famille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mère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père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donner</a:t>
                      </a:r>
                    </a:p>
                  </a:txBody>
                  <a:tcPr/>
                </a:tc>
                <a:tc>
                  <a:txBody>
                    <a:bodyPr/>
                    <a:lstStyle/>
                    <a:p>
                      <a:r>
                        <a:rPr lang="en-GB" sz="2400" b="1" dirty="0" err="1">
                          <a:solidFill>
                            <a:srgbClr val="002060"/>
                          </a:solidFill>
                          <a:latin typeface="Century Gothic" panose="020B0502020202020204" pitchFamily="34" charset="0"/>
                        </a:rPr>
                        <a:t>préparer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trouver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1077907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nvGraphicFramePr>
        <p:xfrm>
          <a:off x="557161" y="596480"/>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bag</a:t>
                      </a:r>
                    </a:p>
                  </a:txBody>
                  <a:tcPr/>
                </a:tc>
                <a:tc>
                  <a:txBody>
                    <a:bodyPr/>
                    <a:lstStyle/>
                    <a:p>
                      <a:r>
                        <a:rPr lang="en-GB" sz="2400" b="1" dirty="0">
                          <a:solidFill>
                            <a:srgbClr val="002060"/>
                          </a:solidFill>
                          <a:latin typeface="Century Gothic" panose="020B0502020202020204" pitchFamily="34" charset="0"/>
                        </a:rPr>
                        <a:t>(the) cuddly toy</a:t>
                      </a:r>
                    </a:p>
                  </a:txBody>
                  <a:tcPr/>
                </a:tc>
                <a:tc>
                  <a:txBody>
                    <a:bodyPr/>
                    <a:lstStyle/>
                    <a:p>
                      <a:r>
                        <a:rPr lang="en-GB" sz="2400" b="1" dirty="0">
                          <a:solidFill>
                            <a:srgbClr val="002060"/>
                          </a:solidFill>
                          <a:latin typeface="Century Gothic" panose="020B0502020202020204" pitchFamily="34" charset="0"/>
                        </a:rPr>
                        <a:t>(the) pen</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game</a:t>
                      </a:r>
                    </a:p>
                  </a:txBody>
                  <a:tcPr/>
                </a:tc>
                <a:tc>
                  <a:txBody>
                    <a:bodyPr/>
                    <a:lstStyle/>
                    <a:p>
                      <a:r>
                        <a:rPr lang="en-GB" sz="2200" b="1" dirty="0">
                          <a:solidFill>
                            <a:srgbClr val="002060"/>
                          </a:solidFill>
                          <a:latin typeface="Century Gothic" panose="020B0502020202020204" pitchFamily="34" charset="0"/>
                        </a:rPr>
                        <a:t>(the) exercise book</a:t>
                      </a:r>
                    </a:p>
                  </a:txBody>
                  <a:tcPr/>
                </a:tc>
                <a:tc>
                  <a:txBody>
                    <a:bodyPr/>
                    <a:lstStyle/>
                    <a:p>
                      <a:r>
                        <a:rPr lang="en-GB" sz="2400" b="1" dirty="0">
                          <a:solidFill>
                            <a:srgbClr val="002060"/>
                          </a:solidFill>
                          <a:latin typeface="Century Gothic" panose="020B0502020202020204" pitchFamily="34" charset="0"/>
                        </a:rPr>
                        <a:t>(the) orange</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 (f)</a:t>
                      </a:r>
                    </a:p>
                  </a:txBody>
                  <a:tcPr/>
                </a:tc>
                <a:tc>
                  <a:txBody>
                    <a:bodyPr/>
                    <a:lstStyle/>
                    <a:p>
                      <a:r>
                        <a:rPr lang="en-GB" sz="2400" b="1" dirty="0">
                          <a:solidFill>
                            <a:srgbClr val="002060"/>
                          </a:solidFill>
                          <a:latin typeface="Century Gothic" panose="020B0502020202020204" pitchFamily="34" charset="0"/>
                        </a:rPr>
                        <a:t>(the) ball</a:t>
                      </a:r>
                    </a:p>
                  </a:txBody>
                  <a:tcPr/>
                </a:tc>
                <a:tc>
                  <a:txBody>
                    <a:bodyPr/>
                    <a:lstStyle/>
                    <a:p>
                      <a:r>
                        <a:rPr lang="en-GB" sz="2400" b="1" dirty="0">
                          <a:solidFill>
                            <a:srgbClr val="002060"/>
                          </a:solidFill>
                          <a:latin typeface="Century Gothic" panose="020B0502020202020204" pitchFamily="34" charset="0"/>
                        </a:rPr>
                        <a:t>(the) bottle</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(m)</a:t>
                      </a:r>
                    </a:p>
                  </a:txBody>
                  <a:tcPr/>
                </a:tc>
                <a:tc>
                  <a:txBody>
                    <a:bodyPr/>
                    <a:lstStyle/>
                    <a:p>
                      <a:r>
                        <a:rPr lang="en-GB" sz="2400" b="1" dirty="0">
                          <a:solidFill>
                            <a:srgbClr val="002060"/>
                          </a:solidFill>
                          <a:latin typeface="Century Gothic" panose="020B0502020202020204" pitchFamily="34" charset="0"/>
                        </a:rPr>
                        <a:t>the (f)</a:t>
                      </a:r>
                    </a:p>
                  </a:txBody>
                  <a:tcPr/>
                </a:tc>
                <a:tc>
                  <a:txBody>
                    <a:bodyPr/>
                    <a:lstStyle/>
                    <a:p>
                      <a:r>
                        <a:rPr lang="en-GB" sz="2400" b="1" dirty="0">
                          <a:solidFill>
                            <a:srgbClr val="002060"/>
                          </a:solidFill>
                          <a:latin typeface="Century Gothic" panose="020B0502020202020204" pitchFamily="34" charset="0"/>
                        </a:rPr>
                        <a:t>a (m)</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brother</a:t>
                      </a:r>
                    </a:p>
                  </a:txBody>
                  <a:tcPr/>
                </a:tc>
                <a:tc>
                  <a:txBody>
                    <a:bodyPr/>
                    <a:lstStyle/>
                    <a:p>
                      <a:r>
                        <a:rPr lang="en-GB" sz="2400" b="1" dirty="0">
                          <a:solidFill>
                            <a:srgbClr val="002060"/>
                          </a:solidFill>
                          <a:latin typeface="Century Gothic" panose="020B0502020202020204" pitchFamily="34" charset="0"/>
                        </a:rPr>
                        <a:t>(the) sister</a:t>
                      </a:r>
                    </a:p>
                  </a:txBody>
                  <a:tcPr/>
                </a:tc>
                <a:tc>
                  <a:txBody>
                    <a:bodyPr/>
                    <a:lstStyle/>
                    <a:p>
                      <a:r>
                        <a:rPr lang="en-GB" sz="2400" b="1" dirty="0">
                          <a:solidFill>
                            <a:srgbClr val="002060"/>
                          </a:solidFill>
                          <a:latin typeface="Century Gothic" panose="020B0502020202020204" pitchFamily="34" charset="0"/>
                        </a:rPr>
                        <a:t>to, at</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(the) family</a:t>
                      </a:r>
                    </a:p>
                  </a:txBody>
                  <a:tcPr/>
                </a:tc>
                <a:tc>
                  <a:txBody>
                    <a:bodyPr/>
                    <a:lstStyle/>
                    <a:p>
                      <a:r>
                        <a:rPr lang="en-GB" sz="2400" b="1" dirty="0">
                          <a:solidFill>
                            <a:srgbClr val="002060"/>
                          </a:solidFill>
                          <a:latin typeface="Century Gothic" panose="020B0502020202020204" pitchFamily="34" charset="0"/>
                        </a:rPr>
                        <a:t>(the) mother</a:t>
                      </a:r>
                    </a:p>
                  </a:txBody>
                  <a:tcPr/>
                </a:tc>
                <a:tc>
                  <a:txBody>
                    <a:bodyPr/>
                    <a:lstStyle/>
                    <a:p>
                      <a:r>
                        <a:rPr lang="en-GB" sz="2400" b="1" dirty="0">
                          <a:solidFill>
                            <a:srgbClr val="002060"/>
                          </a:solidFill>
                          <a:latin typeface="Century Gothic" panose="020B0502020202020204" pitchFamily="34" charset="0"/>
                        </a:rPr>
                        <a:t>(the) father</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give, giving</a:t>
                      </a:r>
                    </a:p>
                  </a:txBody>
                  <a:tcPr/>
                </a:tc>
                <a:tc>
                  <a:txBody>
                    <a:bodyPr/>
                    <a:lstStyle/>
                    <a:p>
                      <a:r>
                        <a:rPr lang="en-GB" sz="2000" b="1" dirty="0">
                          <a:solidFill>
                            <a:srgbClr val="002060"/>
                          </a:solidFill>
                          <a:latin typeface="Century Gothic" panose="020B0502020202020204" pitchFamily="34" charset="0"/>
                        </a:rPr>
                        <a:t>to prepare, preparing</a:t>
                      </a:r>
                    </a:p>
                  </a:txBody>
                  <a:tcPr/>
                </a:tc>
                <a:tc>
                  <a:txBody>
                    <a:bodyPr/>
                    <a:lstStyle/>
                    <a:p>
                      <a:r>
                        <a:rPr lang="en-GB" sz="2400" b="1" dirty="0">
                          <a:solidFill>
                            <a:srgbClr val="002060"/>
                          </a:solidFill>
                          <a:latin typeface="Century Gothic" panose="020B0502020202020204" pitchFamily="34" charset="0"/>
                        </a:rPr>
                        <a:t>to find, finding</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373225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565148" y="1470758"/>
            <a:ext cx="4559446" cy="15696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un </a:t>
            </a:r>
            <a:r>
              <a:rPr kumimoji="0" lang="en-GB" sz="96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a:t>
            </a:r>
            <a:r>
              <a:rPr kumimoji="0" lang="en-GB" sz="96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eu</a:t>
            </a:r>
            <a:endParaRPr kumimoji="0" sz="9600" b="1" i="0" u="none" strike="noStrike" kern="1200" cap="none" spc="0" normalizeH="0" baseline="0" noProof="0" dirty="0">
              <a:ln>
                <a:noFill/>
              </a:ln>
              <a:solidFill>
                <a:prstClr val="white">
                  <a:lumMod val="65000"/>
                </a:prstClr>
              </a:solidFill>
              <a:effectLst/>
              <a:uLnTx/>
              <a:uFillTx/>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3">
            <a:alphaModFix/>
          </a:blip>
          <a:srcRect/>
          <a:stretch/>
        </p:blipFill>
        <p:spPr>
          <a:xfrm>
            <a:off x="11045375" y="142575"/>
            <a:ext cx="776168" cy="776168"/>
          </a:xfrm>
          <a:prstGeom prst="rect">
            <a:avLst/>
          </a:prstGeom>
          <a:noFill/>
          <a:ln>
            <a:noFill/>
          </a:ln>
        </p:spPr>
      </p:pic>
      <p:sp>
        <p:nvSpPr>
          <p:cNvPr id="112" name="Google Shape;112;p3"/>
          <p:cNvSpPr txBox="1"/>
          <p:nvPr/>
        </p:nvSpPr>
        <p:spPr>
          <a:xfrm>
            <a:off x="10674918" y="968794"/>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EFA6420-B49C-408D-BFB8-598A5EAC9EED}"/>
              </a:ext>
            </a:extLst>
          </p:cNvPr>
          <p:cNvSpPr>
            <a:spLocks noGrp="1"/>
          </p:cNvSpPr>
          <p:nvPr>
            <p:ph type="title"/>
          </p:nvPr>
        </p:nvSpPr>
        <p:spPr>
          <a:xfrm>
            <a:off x="268175" y="265408"/>
            <a:ext cx="5174682" cy="1325563"/>
          </a:xfrm>
        </p:spPr>
        <p:txBody>
          <a:bodyPr>
            <a:noAutofit/>
          </a:bodyPr>
          <a:lstStyle/>
          <a:p>
            <a:r>
              <a:rPr lang="en-GB" sz="6600" dirty="0">
                <a:solidFill>
                  <a:srgbClr val="002060"/>
                </a:solidFill>
                <a:latin typeface="Century Gothic"/>
                <a:ea typeface="Century Gothic"/>
                <a:cs typeface="Century Gothic"/>
                <a:sym typeface="Century Gothic"/>
              </a:rPr>
              <a:t>closed </a:t>
            </a:r>
            <a:r>
              <a:rPr lang="en-GB" sz="6600" b="1" dirty="0">
                <a:solidFill>
                  <a:srgbClr val="002060"/>
                </a:solidFill>
                <a:latin typeface="Century Gothic"/>
                <a:ea typeface="Century Gothic"/>
                <a:cs typeface="Century Gothic"/>
                <a:sym typeface="Century Gothic"/>
              </a:rPr>
              <a:t>[</a:t>
            </a:r>
            <a:r>
              <a:rPr lang="en-GB" sz="6600" b="1" dirty="0" err="1">
                <a:solidFill>
                  <a:srgbClr val="002060"/>
                </a:solidFill>
                <a:latin typeface="Century Gothic"/>
                <a:ea typeface="Century Gothic"/>
                <a:cs typeface="Century Gothic"/>
                <a:sym typeface="Century Gothic"/>
              </a:rPr>
              <a:t>eu</a:t>
            </a:r>
            <a:r>
              <a:rPr lang="en-GB" sz="6600" b="1" dirty="0">
                <a:solidFill>
                  <a:srgbClr val="002060"/>
                </a:solidFill>
                <a:latin typeface="Century Gothic"/>
                <a:ea typeface="Century Gothic"/>
                <a:cs typeface="Century Gothic"/>
                <a:sym typeface="Century Gothic"/>
              </a:rPr>
              <a:t>]</a:t>
            </a:r>
            <a:endParaRPr lang="en-GB" sz="6600" dirty="0"/>
          </a:p>
        </p:txBody>
      </p:sp>
      <p:sp>
        <p:nvSpPr>
          <p:cNvPr id="3" name="TextBox 2">
            <a:extLst>
              <a:ext uri="{FF2B5EF4-FFF2-40B4-BE49-F238E27FC236}">
                <a16:creationId xmlns:a16="http://schemas.microsoft.com/office/drawing/2014/main" id="{3F6F1AF8-D364-4C21-AD71-7C3E58DEB1A4}"/>
              </a:ext>
            </a:extLst>
          </p:cNvPr>
          <p:cNvSpPr txBox="1"/>
          <p:nvPr/>
        </p:nvSpPr>
        <p:spPr>
          <a:xfrm>
            <a:off x="2706762" y="3389328"/>
            <a:ext cx="261283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[a bit]</a:t>
            </a:r>
          </a:p>
        </p:txBody>
      </p:sp>
      <p:pic>
        <p:nvPicPr>
          <p:cNvPr id="5" name="Picture 4" descr="A picture containing shape&#10;&#10;Description automatically generated">
            <a:extLst>
              <a:ext uri="{FF2B5EF4-FFF2-40B4-BE49-F238E27FC236}">
                <a16:creationId xmlns:a16="http://schemas.microsoft.com/office/drawing/2014/main" id="{434B255B-32BD-40A9-BC18-9AFEF9500A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145" y="2998499"/>
            <a:ext cx="2005616" cy="1557707"/>
          </a:xfrm>
          <a:prstGeom prst="rect">
            <a:avLst/>
          </a:prstGeom>
        </p:spPr>
      </p:pic>
      <p:sp>
        <p:nvSpPr>
          <p:cNvPr id="9" name="Title 1">
            <a:extLst>
              <a:ext uri="{FF2B5EF4-FFF2-40B4-BE49-F238E27FC236}">
                <a16:creationId xmlns:a16="http://schemas.microsoft.com/office/drawing/2014/main" id="{6548FF83-1128-4D9A-9B53-1F17BCF486E0}"/>
              </a:ext>
            </a:extLst>
          </p:cNvPr>
          <p:cNvSpPr txBox="1">
            <a:spLocks/>
          </p:cNvSpPr>
          <p:nvPr/>
        </p:nvSpPr>
        <p:spPr>
          <a:xfrm>
            <a:off x="5943600" y="236970"/>
            <a:ext cx="4093941" cy="1325563"/>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open</a:t>
            </a:r>
            <a:r>
              <a:rPr kumimoji="0" lang="en-GB" sz="6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66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eu</a:t>
            </a:r>
            <a:r>
              <a:rPr kumimoji="0" lang="en-GB" sz="6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6600" b="0" i="0" u="none" strike="noStrike" kern="1200" cap="none" spc="0" normalizeH="0" baseline="0" noProof="0" dirty="0">
              <a:ln>
                <a:noFill/>
              </a:ln>
              <a:solidFill>
                <a:prstClr val="black"/>
              </a:solidFill>
              <a:effectLst/>
              <a:uLnTx/>
              <a:uFillTx/>
              <a:latin typeface="Arial"/>
              <a:sym typeface="Arial"/>
            </a:endParaRPr>
          </a:p>
        </p:txBody>
      </p:sp>
      <p:sp>
        <p:nvSpPr>
          <p:cNvPr id="10" name="Google Shape;110;p3">
            <a:extLst>
              <a:ext uri="{FF2B5EF4-FFF2-40B4-BE49-F238E27FC236}">
                <a16:creationId xmlns:a16="http://schemas.microsoft.com/office/drawing/2014/main" id="{A590033E-CA99-49DE-AC74-37AD38A587F7}"/>
              </a:ext>
            </a:extLst>
          </p:cNvPr>
          <p:cNvSpPr txBox="1"/>
          <p:nvPr/>
        </p:nvSpPr>
        <p:spPr>
          <a:xfrm>
            <a:off x="7364379" y="1470758"/>
            <a:ext cx="3042364" cy="15696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Arial"/>
              <a:buNone/>
              <a:tabLst/>
              <a:defRPr/>
            </a:pPr>
            <a:r>
              <a:rPr kumimoji="0" lang="en-GB" sz="96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a:t>
            </a:r>
            <a:r>
              <a:rPr kumimoji="0" lang="en-GB" sz="96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eu</a:t>
            </a:r>
            <a:r>
              <a:rPr kumimoji="0" lang="en-GB" sz="96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r</a:t>
            </a:r>
            <a:endParaRPr kumimoji="0" sz="9600" b="1" i="0" u="none" strike="noStrike" kern="1200" cap="none" spc="0" normalizeH="0" baseline="0" noProof="0" dirty="0">
              <a:ln>
                <a:noFill/>
              </a:ln>
              <a:solidFill>
                <a:prstClr val="white">
                  <a:lumMod val="65000"/>
                </a:prstClr>
              </a:solidFill>
              <a:effectLst/>
              <a:uLnTx/>
              <a:uFillTx/>
              <a:latin typeface="Calibri"/>
              <a:ea typeface="Calibri"/>
              <a:cs typeface="Calibri"/>
              <a:sym typeface="Calibri"/>
            </a:endParaRPr>
          </a:p>
        </p:txBody>
      </p:sp>
      <p:sp>
        <p:nvSpPr>
          <p:cNvPr id="11" name="TextBox 10">
            <a:extLst>
              <a:ext uri="{FF2B5EF4-FFF2-40B4-BE49-F238E27FC236}">
                <a16:creationId xmlns:a16="http://schemas.microsoft.com/office/drawing/2014/main" id="{4EBDDE22-B8C3-44F5-8FCA-F9230E766BF5}"/>
              </a:ext>
            </a:extLst>
          </p:cNvPr>
          <p:cNvSpPr txBox="1"/>
          <p:nvPr/>
        </p:nvSpPr>
        <p:spPr>
          <a:xfrm>
            <a:off x="8683023" y="3402124"/>
            <a:ext cx="261283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[fear]</a:t>
            </a:r>
          </a:p>
        </p:txBody>
      </p:sp>
      <p:pic>
        <p:nvPicPr>
          <p:cNvPr id="6" name="Picture 5" descr="Icon&#10;&#10;Description automatically generated">
            <a:extLst>
              <a:ext uri="{FF2B5EF4-FFF2-40B4-BE49-F238E27FC236}">
                <a16:creationId xmlns:a16="http://schemas.microsoft.com/office/drawing/2014/main" id="{4405DA03-FD4D-4D4D-8685-462EB47E93EC}"/>
              </a:ext>
            </a:extLst>
          </p:cNvPr>
          <p:cNvPicPr>
            <a:picLocks noChangeAspect="1"/>
          </p:cNvPicPr>
          <p:nvPr/>
        </p:nvPicPr>
        <p:blipFill>
          <a:blip r:embed="rId5"/>
          <a:stretch>
            <a:fillRect/>
          </a:stretch>
        </p:blipFill>
        <p:spPr>
          <a:xfrm>
            <a:off x="7336577" y="3013012"/>
            <a:ext cx="1524248" cy="1569620"/>
          </a:xfrm>
          <a:prstGeom prst="rect">
            <a:avLst/>
          </a:prstGeom>
        </p:spPr>
      </p:pic>
      <p:sp>
        <p:nvSpPr>
          <p:cNvPr id="7" name="Speech Bubble: Rectangle with Corners Rounded 6">
            <a:extLst>
              <a:ext uri="{FF2B5EF4-FFF2-40B4-BE49-F238E27FC236}">
                <a16:creationId xmlns:a16="http://schemas.microsoft.com/office/drawing/2014/main" id="{6EFBCBF0-2F86-4308-AF78-8ABAE1D7D8D8}"/>
              </a:ext>
            </a:extLst>
          </p:cNvPr>
          <p:cNvSpPr/>
          <p:nvPr/>
        </p:nvSpPr>
        <p:spPr>
          <a:xfrm>
            <a:off x="412748" y="4838736"/>
            <a:ext cx="5530852" cy="1325563"/>
          </a:xfrm>
          <a:prstGeom prst="wedgeRoundRectCallout">
            <a:avLst>
              <a:gd name="adj1" fmla="val -20046"/>
              <a:gd name="adj2" fmla="val -65786"/>
              <a:gd name="adj3" fmla="val 16667"/>
            </a:avLst>
          </a:prstGeom>
          <a:solidFill>
            <a:schemeClr val="accent3">
              <a:lumMod val="50000"/>
            </a:schemeClr>
          </a:solid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sym typeface="Arial"/>
              </a:rPr>
              <a:t>This is a </a:t>
            </a: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sym typeface="Arial"/>
              </a:rPr>
              <a:t>closed </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sym typeface="Arial"/>
              </a:rPr>
              <a:t>vowel.  When you say this sound, your tongue is near the </a:t>
            </a: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sym typeface="Arial"/>
              </a:rPr>
              <a:t>top</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sym typeface="Arial"/>
              </a:rPr>
              <a:t> of your mouth.</a:t>
            </a:r>
          </a:p>
        </p:txBody>
      </p:sp>
      <p:sp>
        <p:nvSpPr>
          <p:cNvPr id="16" name="Speech Bubble: Rectangle with Corners Rounded 15">
            <a:extLst>
              <a:ext uri="{FF2B5EF4-FFF2-40B4-BE49-F238E27FC236}">
                <a16:creationId xmlns:a16="http://schemas.microsoft.com/office/drawing/2014/main" id="{1BC841AA-17AE-4464-9784-40214DDD95A6}"/>
              </a:ext>
            </a:extLst>
          </p:cNvPr>
          <p:cNvSpPr/>
          <p:nvPr/>
        </p:nvSpPr>
        <p:spPr>
          <a:xfrm>
            <a:off x="6392973" y="4814270"/>
            <a:ext cx="5530852" cy="1325563"/>
          </a:xfrm>
          <a:prstGeom prst="wedgeRoundRectCallout">
            <a:avLst>
              <a:gd name="adj1" fmla="val -20046"/>
              <a:gd name="adj2" fmla="val -65786"/>
              <a:gd name="adj3" fmla="val 16667"/>
            </a:avLst>
          </a:prstGeom>
          <a:solidFill>
            <a:schemeClr val="accent3">
              <a:lumMod val="50000"/>
            </a:schemeClr>
          </a:solid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sym typeface="Arial"/>
              </a:rPr>
              <a:t>This is an </a:t>
            </a: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sym typeface="Arial"/>
              </a:rPr>
              <a:t>open</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sym typeface="Arial"/>
              </a:rPr>
              <a:t> vowel.  When you say this sound, your tongue is near the </a:t>
            </a: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sym typeface="Arial"/>
              </a:rPr>
              <a:t>bottom</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sym typeface="Arial"/>
              </a:rPr>
              <a:t> of your mouth.</a:t>
            </a:r>
          </a:p>
        </p:txBody>
      </p:sp>
      <p:grpSp>
        <p:nvGrpSpPr>
          <p:cNvPr id="13" name="Group 12">
            <a:extLst>
              <a:ext uri="{FF2B5EF4-FFF2-40B4-BE49-F238E27FC236}">
                <a16:creationId xmlns:a16="http://schemas.microsoft.com/office/drawing/2014/main" id="{B2441D63-60A0-488B-BB10-27B4CA1A4B74}"/>
              </a:ext>
            </a:extLst>
          </p:cNvPr>
          <p:cNvGrpSpPr/>
          <p:nvPr/>
        </p:nvGrpSpPr>
        <p:grpSpPr>
          <a:xfrm>
            <a:off x="10107942" y="1975146"/>
            <a:ext cx="2274739" cy="1557708"/>
            <a:chOff x="10107942" y="1975146"/>
            <a:chExt cx="2274739" cy="1557708"/>
          </a:xfrm>
        </p:grpSpPr>
        <p:sp>
          <p:nvSpPr>
            <p:cNvPr id="14" name="CustomShape 14">
              <a:extLst>
                <a:ext uri="{FF2B5EF4-FFF2-40B4-BE49-F238E27FC236}">
                  <a16:creationId xmlns:a16="http://schemas.microsoft.com/office/drawing/2014/main" id="{4F731888-E52C-4463-9ED2-EA2948030FCD}"/>
                </a:ext>
              </a:extLst>
            </p:cNvPr>
            <p:cNvSpPr/>
            <p:nvPr/>
          </p:nvSpPr>
          <p:spPr>
            <a:xfrm>
              <a:off x="10107942" y="1975146"/>
              <a:ext cx="2005616" cy="1557708"/>
            </a:xfrm>
            <a:prstGeom prst="wedgeEllipseCallout">
              <a:avLst>
                <a:gd name="adj1" fmla="val -68844"/>
                <a:gd name="adj2" fmla="val 776"/>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0" b="0" i="0" u="none" strike="noStrike" kern="0" cap="none" spc="-1" normalizeH="0" baseline="0" noProof="0" dirty="0">
                <a:ln>
                  <a:noFill/>
                </a:ln>
                <a:solidFill>
                  <a:prstClr val="white"/>
                </a:solidFill>
                <a:effectLst/>
                <a:uLnTx/>
                <a:uFillTx/>
                <a:latin typeface="Arial"/>
                <a:sym typeface="Arial"/>
              </a:endParaRPr>
            </a:p>
          </p:txBody>
        </p:sp>
        <p:sp>
          <p:nvSpPr>
            <p:cNvPr id="12" name="TextBox 11">
              <a:extLst>
                <a:ext uri="{FF2B5EF4-FFF2-40B4-BE49-F238E27FC236}">
                  <a16:creationId xmlns:a16="http://schemas.microsoft.com/office/drawing/2014/main" id="{D98416DE-65EC-419B-B18D-C1564E19B868}"/>
                </a:ext>
              </a:extLst>
            </p:cNvPr>
            <p:cNvSpPr txBox="1"/>
            <p:nvPr/>
          </p:nvSpPr>
          <p:spPr>
            <a:xfrm>
              <a:off x="10377065" y="2101692"/>
              <a:ext cx="200561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It sounds like the ‘</a:t>
              </a:r>
              <a:r>
                <a:rPr kumimoji="0" lang="en-GB" sz="2400" b="1" i="0" u="none" strike="noStrike" kern="0" cap="none" spc="0" normalizeH="0" baseline="0" noProof="0" dirty="0" err="1">
                  <a:ln>
                    <a:noFill/>
                  </a:ln>
                  <a:solidFill>
                    <a:prstClr val="white"/>
                  </a:solidFill>
                  <a:effectLst/>
                  <a:uLnTx/>
                  <a:uFillTx/>
                  <a:latin typeface="Century Gothic" panose="020B0502020202020204" pitchFamily="34" charset="0"/>
                  <a:cs typeface="Arial"/>
                  <a:sym typeface="Arial"/>
                </a:rPr>
                <a:t>ur</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 in ‘h</a:t>
              </a: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ur</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t’.</a:t>
              </a:r>
            </a:p>
          </p:txBody>
        </p:sp>
      </p:grpSp>
    </p:spTree>
    <p:extLst>
      <p:ext uri="{BB962C8B-B14F-4D97-AF65-F5344CB8AC3E}">
        <p14:creationId xmlns:p14="http://schemas.microsoft.com/office/powerpoint/2010/main" val="146181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p:bldP spid="11" grpId="0"/>
      <p:bldP spid="7"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7" name="Google Shape;157;p2">
            <a:hlinkClick r:id="" action="ppaction://noaction">
              <a:snd r:embed="rId9" name="f1_0.wav"/>
            </a:hlinkClick>
          </p:cNvPr>
          <p:cNvSpPr txBox="1"/>
          <p:nvPr/>
        </p:nvSpPr>
        <p:spPr>
          <a:xfrm>
            <a:off x="3108681" y="39976"/>
            <a:ext cx="6157042"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La </a:t>
            </a:r>
            <a:r>
              <a:rPr kumimoji="0" lang="en-GB" sz="36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chandeleur</a:t>
            </a:r>
            <a:endParaRPr kumimoji="0" sz="36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58" name="Google Shape;158;p2">
            <a:hlinkClick r:id="" action="ppaction://noaction">
              <a:snd r:embed="rId10" name="f 1_1.wav"/>
            </a:hlinkClick>
          </p:cNvPr>
          <p:cNvSpPr txBox="1"/>
          <p:nvPr/>
        </p:nvSpPr>
        <p:spPr>
          <a:xfrm>
            <a:off x="7964373" y="91888"/>
            <a:ext cx="462979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closed and open[</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eu</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64" name="Google Shape;164;p2" descr="Speech Icon, Voice, Talking, Audio, Speech"/>
          <p:cNvPicPr preferRelativeResize="0"/>
          <p:nvPr/>
        </p:nvPicPr>
        <p:blipFill rotWithShape="1">
          <a:blip r:embed="rId11">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11" name="Google Shape;134;p2">
            <a:hlinkClick r:id="" action="ppaction://noaction">
              <a:snd r:embed="rId3" name="f1_1.wav"/>
            </a:hlinkClick>
            <a:extLst>
              <a:ext uri="{FF2B5EF4-FFF2-40B4-BE49-F238E27FC236}">
                <a16:creationId xmlns:a16="http://schemas.microsoft.com/office/drawing/2014/main" id="{36CCAC19-83AF-47BB-AFC6-F8F2E5AB6D12}"/>
              </a:ext>
            </a:extLst>
          </p:cNvPr>
          <p:cNvPicPr preferRelativeResize="0"/>
          <p:nvPr/>
        </p:nvPicPr>
        <p:blipFill rotWithShape="1">
          <a:blip r:embed="rId12">
            <a:alphaModFix/>
          </a:blip>
          <a:srcRect/>
          <a:stretch/>
        </p:blipFill>
        <p:spPr>
          <a:xfrm>
            <a:off x="46184" y="2064388"/>
            <a:ext cx="377532" cy="369235"/>
          </a:xfrm>
          <a:prstGeom prst="rect">
            <a:avLst/>
          </a:prstGeom>
          <a:noFill/>
          <a:ln>
            <a:noFill/>
          </a:ln>
          <a:effectLst>
            <a:outerShdw blurRad="50800" dist="38100" dir="5400000" algn="t" rotWithShape="0">
              <a:prstClr val="black">
                <a:alpha val="40000"/>
              </a:prstClr>
            </a:outerShdw>
          </a:effectLst>
        </p:spPr>
      </p:pic>
      <p:pic>
        <p:nvPicPr>
          <p:cNvPr id="12" name="Google Shape;134;p2">
            <a:hlinkClick r:id="" action="ppaction://noaction">
              <a:snd r:embed="rId4" name="f1_2.wav"/>
            </a:hlinkClick>
            <a:extLst>
              <a:ext uri="{FF2B5EF4-FFF2-40B4-BE49-F238E27FC236}">
                <a16:creationId xmlns:a16="http://schemas.microsoft.com/office/drawing/2014/main" id="{E795F995-5291-4528-8425-66B47A9ECE7D}"/>
              </a:ext>
            </a:extLst>
          </p:cNvPr>
          <p:cNvPicPr preferRelativeResize="0"/>
          <p:nvPr/>
        </p:nvPicPr>
        <p:blipFill rotWithShape="1">
          <a:blip r:embed="rId12">
            <a:alphaModFix/>
          </a:blip>
          <a:srcRect/>
          <a:stretch/>
        </p:blipFill>
        <p:spPr>
          <a:xfrm>
            <a:off x="61410" y="2800150"/>
            <a:ext cx="377532" cy="369235"/>
          </a:xfrm>
          <a:prstGeom prst="rect">
            <a:avLst/>
          </a:prstGeom>
          <a:noFill/>
          <a:ln>
            <a:noFill/>
          </a:ln>
          <a:effectLst>
            <a:outerShdw blurRad="50800" dist="38100" dir="5400000" algn="t" rotWithShape="0">
              <a:prstClr val="black">
                <a:alpha val="40000"/>
              </a:prstClr>
            </a:outerShdw>
          </a:effectLst>
        </p:spPr>
      </p:pic>
      <p:pic>
        <p:nvPicPr>
          <p:cNvPr id="13" name="Google Shape;134;p2">
            <a:hlinkClick r:id="" action="ppaction://noaction">
              <a:snd r:embed="rId5" name="f1_3.wav"/>
            </a:hlinkClick>
            <a:extLst>
              <a:ext uri="{FF2B5EF4-FFF2-40B4-BE49-F238E27FC236}">
                <a16:creationId xmlns:a16="http://schemas.microsoft.com/office/drawing/2014/main" id="{F3FD71B7-D4E3-400B-8739-B7499F0419F5}"/>
              </a:ext>
            </a:extLst>
          </p:cNvPr>
          <p:cNvPicPr preferRelativeResize="0"/>
          <p:nvPr/>
        </p:nvPicPr>
        <p:blipFill rotWithShape="1">
          <a:blip r:embed="rId12">
            <a:alphaModFix/>
          </a:blip>
          <a:srcRect/>
          <a:stretch/>
        </p:blipFill>
        <p:spPr>
          <a:xfrm>
            <a:off x="33867" y="3504656"/>
            <a:ext cx="377532" cy="369235"/>
          </a:xfrm>
          <a:prstGeom prst="rect">
            <a:avLst/>
          </a:prstGeom>
          <a:noFill/>
          <a:ln>
            <a:noFill/>
          </a:ln>
          <a:effectLst>
            <a:outerShdw blurRad="50800" dist="38100" dir="5400000" algn="t" rotWithShape="0">
              <a:prstClr val="black">
                <a:alpha val="40000"/>
              </a:prstClr>
            </a:outerShdw>
          </a:effectLst>
        </p:spPr>
      </p:pic>
      <p:pic>
        <p:nvPicPr>
          <p:cNvPr id="14" name="Google Shape;134;p2">
            <a:hlinkClick r:id="" action="ppaction://noaction">
              <a:snd r:embed="rId6" name="f1_4.wav"/>
            </a:hlinkClick>
            <a:extLst>
              <a:ext uri="{FF2B5EF4-FFF2-40B4-BE49-F238E27FC236}">
                <a16:creationId xmlns:a16="http://schemas.microsoft.com/office/drawing/2014/main" id="{C8903FFB-1C20-458C-AD46-8FE905DB1516}"/>
              </a:ext>
            </a:extLst>
          </p:cNvPr>
          <p:cNvPicPr preferRelativeResize="0"/>
          <p:nvPr/>
        </p:nvPicPr>
        <p:blipFill rotWithShape="1">
          <a:blip r:embed="rId12">
            <a:alphaModFix/>
          </a:blip>
          <a:srcRect/>
          <a:stretch/>
        </p:blipFill>
        <p:spPr>
          <a:xfrm>
            <a:off x="24033" y="4246657"/>
            <a:ext cx="377532" cy="369235"/>
          </a:xfrm>
          <a:prstGeom prst="rect">
            <a:avLst/>
          </a:prstGeom>
          <a:noFill/>
          <a:ln>
            <a:noFill/>
          </a:ln>
          <a:effectLst>
            <a:outerShdw blurRad="50800" dist="38100" dir="5400000" algn="t" rotWithShape="0">
              <a:prstClr val="black">
                <a:alpha val="40000"/>
              </a:prstClr>
            </a:outerShdw>
          </a:effectLst>
        </p:spPr>
      </p:pic>
      <p:pic>
        <p:nvPicPr>
          <p:cNvPr id="15" name="Google Shape;134;p2">
            <a:hlinkClick r:id="" action="ppaction://noaction">
              <a:snd r:embed="rId7" name="f1_5.wav"/>
            </a:hlinkClick>
            <a:extLst>
              <a:ext uri="{FF2B5EF4-FFF2-40B4-BE49-F238E27FC236}">
                <a16:creationId xmlns:a16="http://schemas.microsoft.com/office/drawing/2014/main" id="{8E7BEE51-57AB-47CD-9F2E-3BC5A0BA4973}"/>
              </a:ext>
            </a:extLst>
          </p:cNvPr>
          <p:cNvPicPr preferRelativeResize="0"/>
          <p:nvPr/>
        </p:nvPicPr>
        <p:blipFill rotWithShape="1">
          <a:blip r:embed="rId12">
            <a:alphaModFix/>
          </a:blip>
          <a:srcRect/>
          <a:stretch/>
        </p:blipFill>
        <p:spPr>
          <a:xfrm>
            <a:off x="24033" y="4988658"/>
            <a:ext cx="377532" cy="369235"/>
          </a:xfrm>
          <a:prstGeom prst="rect">
            <a:avLst/>
          </a:prstGeom>
          <a:noFill/>
          <a:ln>
            <a:noFill/>
          </a:ln>
          <a:effectLst>
            <a:outerShdw blurRad="50800" dist="38100" dir="5400000" algn="t" rotWithShape="0">
              <a:prstClr val="black">
                <a:alpha val="40000"/>
              </a:prstClr>
            </a:outerShdw>
          </a:effectLst>
        </p:spPr>
      </p:pic>
      <p:pic>
        <p:nvPicPr>
          <p:cNvPr id="16" name="Google Shape;134;p2">
            <a:hlinkClick r:id="" action="ppaction://noaction">
              <a:snd r:embed="rId8" name="f1_6.wav"/>
            </a:hlinkClick>
            <a:extLst>
              <a:ext uri="{FF2B5EF4-FFF2-40B4-BE49-F238E27FC236}">
                <a16:creationId xmlns:a16="http://schemas.microsoft.com/office/drawing/2014/main" id="{106BBF48-0138-4BD4-919E-31CA9BB88373}"/>
              </a:ext>
            </a:extLst>
          </p:cNvPr>
          <p:cNvPicPr preferRelativeResize="0"/>
          <p:nvPr/>
        </p:nvPicPr>
        <p:blipFill rotWithShape="1">
          <a:blip r:embed="rId12">
            <a:alphaModFix/>
          </a:blip>
          <a:srcRect/>
          <a:stretch/>
        </p:blipFill>
        <p:spPr>
          <a:xfrm>
            <a:off x="46184" y="5703419"/>
            <a:ext cx="377532" cy="369235"/>
          </a:xfrm>
          <a:prstGeom prst="rect">
            <a:avLst/>
          </a:prstGeom>
          <a:noFill/>
          <a:ln>
            <a:noFill/>
          </a:ln>
          <a:effectLst>
            <a:outerShdw blurRad="50800" dist="38100" dir="5400000" algn="t" rotWithShape="0">
              <a:prstClr val="black">
                <a:alpha val="40000"/>
              </a:prstClr>
            </a:outerShdw>
          </a:effectLst>
        </p:spPr>
      </p:pic>
      <p:pic>
        <p:nvPicPr>
          <p:cNvPr id="4" name="Picture 3" descr="A picture containing text, gambling house, room&#10;&#10;Description automatically generated">
            <a:extLst>
              <a:ext uri="{FF2B5EF4-FFF2-40B4-BE49-F238E27FC236}">
                <a16:creationId xmlns:a16="http://schemas.microsoft.com/office/drawing/2014/main" id="{9FA69F36-B217-44EF-96F1-BBF2CDE0320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68903" y="4271930"/>
            <a:ext cx="1361463" cy="772205"/>
          </a:xfrm>
          <a:prstGeom prst="rect">
            <a:avLst/>
          </a:prstGeom>
        </p:spPr>
      </p:pic>
      <p:grpSp>
        <p:nvGrpSpPr>
          <p:cNvPr id="20" name="Group 19">
            <a:extLst>
              <a:ext uri="{FF2B5EF4-FFF2-40B4-BE49-F238E27FC236}">
                <a16:creationId xmlns:a16="http://schemas.microsoft.com/office/drawing/2014/main" id="{61094ECD-0706-4227-BC62-17CD780ABFA7}"/>
              </a:ext>
            </a:extLst>
          </p:cNvPr>
          <p:cNvGrpSpPr/>
          <p:nvPr/>
        </p:nvGrpSpPr>
        <p:grpSpPr>
          <a:xfrm>
            <a:off x="6276535" y="61366"/>
            <a:ext cx="1687838" cy="1112908"/>
            <a:chOff x="10462370" y="146240"/>
            <a:chExt cx="1901190" cy="1224686"/>
          </a:xfrm>
        </p:grpSpPr>
        <p:pic>
          <p:nvPicPr>
            <p:cNvPr id="21" name="Picture 20" descr="Icon&#10;&#10;Description automatically generated">
              <a:extLst>
                <a:ext uri="{FF2B5EF4-FFF2-40B4-BE49-F238E27FC236}">
                  <a16:creationId xmlns:a16="http://schemas.microsoft.com/office/drawing/2014/main" id="{D646E81A-45F3-4686-9558-66E1EE2516A0}"/>
                </a:ext>
              </a:extLst>
            </p:cNvPr>
            <p:cNvPicPr>
              <a:picLocks noChangeAspect="1"/>
            </p:cNvPicPr>
            <p:nvPr/>
          </p:nvPicPr>
          <p:blipFill rotWithShape="1">
            <a:blip r:embed="rId14">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22" name="Picture 21">
              <a:extLst>
                <a:ext uri="{FF2B5EF4-FFF2-40B4-BE49-F238E27FC236}">
                  <a16:creationId xmlns:a16="http://schemas.microsoft.com/office/drawing/2014/main" id="{4D259E86-23C4-4460-8A7F-CF5343B26105}"/>
                </a:ext>
              </a:extLst>
            </p:cNvPr>
            <p:cNvPicPr>
              <a:picLocks noChangeAspect="1"/>
            </p:cNvPicPr>
            <p:nvPr/>
          </p:nvPicPr>
          <p:blipFill>
            <a:blip r:embed="rId15">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sp>
        <p:nvSpPr>
          <p:cNvPr id="5" name="Rectangle 4">
            <a:extLst>
              <a:ext uri="{FF2B5EF4-FFF2-40B4-BE49-F238E27FC236}">
                <a16:creationId xmlns:a16="http://schemas.microsoft.com/office/drawing/2014/main" id="{40D0B971-07EF-42B3-9F98-66C18B674CEC}"/>
              </a:ext>
            </a:extLst>
          </p:cNvPr>
          <p:cNvSpPr/>
          <p:nvPr/>
        </p:nvSpPr>
        <p:spPr>
          <a:xfrm>
            <a:off x="383856" y="1757299"/>
            <a:ext cx="7528560" cy="4407681"/>
          </a:xfrm>
          <a:prstGeom prst="rect">
            <a:avLst/>
          </a:prstGeom>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d</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février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France,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Chandel</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eu</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fête*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délici</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eu</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Adèle, la s</a:t>
            </a:r>
            <a:r>
              <a:rPr kumimoji="0" lang="fr-FR"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œu</a:t>
            </a:r>
            <a:r>
              <a:rPr kumimoji="0" lang="fr-FR"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Pierre,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prépare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des crêpes.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utilise des </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œu</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fs, de la farine et du b</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eu</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rre.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Pierre mange n</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eu</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crêpes pour le quatre-h</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Bon appétit, Pierre ! Oh non ! Il a mal au c</a:t>
            </a:r>
            <a:r>
              <a:rPr kumimoji="0" lang="fr-FR"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œu</a:t>
            </a:r>
            <a:r>
              <a:rPr kumimoji="0" lang="fr-FR"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 name="Picture 6" descr="A picture containing text, businesscard, vector graphics&#10;&#10;Description automatically generated">
            <a:extLst>
              <a:ext uri="{FF2B5EF4-FFF2-40B4-BE49-F238E27FC236}">
                <a16:creationId xmlns:a16="http://schemas.microsoft.com/office/drawing/2014/main" id="{7522B487-A734-4FE4-A734-15DD7130E4B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0905004">
            <a:off x="6294006" y="3857270"/>
            <a:ext cx="810835" cy="622063"/>
          </a:xfrm>
          <a:prstGeom prst="rect">
            <a:avLst/>
          </a:prstGeom>
        </p:spPr>
      </p:pic>
      <p:pic>
        <p:nvPicPr>
          <p:cNvPr id="9" name="Picture 8">
            <a:extLst>
              <a:ext uri="{FF2B5EF4-FFF2-40B4-BE49-F238E27FC236}">
                <a16:creationId xmlns:a16="http://schemas.microsoft.com/office/drawing/2014/main" id="{3F0A2D40-AAB3-4FB4-AB10-6977341CB8F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64084" y="3909114"/>
            <a:ext cx="526319" cy="431587"/>
          </a:xfrm>
          <a:prstGeom prst="rect">
            <a:avLst/>
          </a:prstGeom>
        </p:spPr>
      </p:pic>
      <p:pic>
        <p:nvPicPr>
          <p:cNvPr id="23" name="Picture 22" descr="A picture containing sitting, indoor, kitchenware, pan&#10;&#10;Description automatically generated">
            <a:extLst>
              <a:ext uri="{FF2B5EF4-FFF2-40B4-BE49-F238E27FC236}">
                <a16:creationId xmlns:a16="http://schemas.microsoft.com/office/drawing/2014/main" id="{508C4C7A-DCA8-473D-8006-70448DB5F04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389518" y="1006800"/>
            <a:ext cx="1963063" cy="981532"/>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143C9DBC-17FD-4B6F-A15E-DE9B98E2D65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10357" y="2504023"/>
            <a:ext cx="812726" cy="1625452"/>
          </a:xfrm>
          <a:prstGeom prst="rect">
            <a:avLst/>
          </a:prstGeom>
        </p:spPr>
      </p:pic>
      <p:pic>
        <p:nvPicPr>
          <p:cNvPr id="27" name="Picture 26">
            <a:extLst>
              <a:ext uri="{FF2B5EF4-FFF2-40B4-BE49-F238E27FC236}">
                <a16:creationId xmlns:a16="http://schemas.microsoft.com/office/drawing/2014/main" id="{81251171-113C-47D4-803D-8DD8956C249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14525592">
            <a:off x="4422978" y="3915358"/>
            <a:ext cx="471396" cy="419101"/>
          </a:xfrm>
          <a:prstGeom prst="rect">
            <a:avLst/>
          </a:prstGeom>
        </p:spPr>
      </p:pic>
      <p:pic>
        <p:nvPicPr>
          <p:cNvPr id="29" name="Picture 28">
            <a:extLst>
              <a:ext uri="{FF2B5EF4-FFF2-40B4-BE49-F238E27FC236}">
                <a16:creationId xmlns:a16="http://schemas.microsoft.com/office/drawing/2014/main" id="{658E1D21-DD4B-4EA8-B908-0902AEA8BCB8}"/>
              </a:ext>
            </a:extLst>
          </p:cNvPr>
          <p:cNvPicPr>
            <a:picLocks noChangeAspect="1"/>
          </p:cNvPicPr>
          <p:nvPr/>
        </p:nvPicPr>
        <p:blipFill rotWithShape="1">
          <a:blip r:embed="rId21">
            <a:extLst>
              <a:ext uri="{28A0092B-C50C-407E-A947-70E740481C1C}">
                <a14:useLocalDpi xmlns:a14="http://schemas.microsoft.com/office/drawing/2010/main" val="0"/>
              </a:ext>
            </a:extLst>
          </a:blip>
          <a:srcRect b="62789"/>
          <a:stretch/>
        </p:blipFill>
        <p:spPr>
          <a:xfrm flipH="1">
            <a:off x="447676" y="617820"/>
            <a:ext cx="1573476" cy="1444724"/>
          </a:xfrm>
          <a:prstGeom prst="rect">
            <a:avLst/>
          </a:prstGeom>
        </p:spPr>
      </p:pic>
      <p:pic>
        <p:nvPicPr>
          <p:cNvPr id="31" name="Picture 30" descr="A picture containing vector graphics&#10;&#10;Description automatically generated">
            <a:extLst>
              <a:ext uri="{FF2B5EF4-FFF2-40B4-BE49-F238E27FC236}">
                <a16:creationId xmlns:a16="http://schemas.microsoft.com/office/drawing/2014/main" id="{085FF06A-136D-45BA-875C-309DDA768750}"/>
              </a:ext>
            </a:extLst>
          </p:cNvPr>
          <p:cNvPicPr>
            <a:picLocks noChangeAspect="1"/>
          </p:cNvPicPr>
          <p:nvPr/>
        </p:nvPicPr>
        <p:blipFill rotWithShape="1">
          <a:blip r:embed="rId22">
            <a:extLst>
              <a:ext uri="{28A0092B-C50C-407E-A947-70E740481C1C}">
                <a14:useLocalDpi xmlns:a14="http://schemas.microsoft.com/office/drawing/2010/main" val="0"/>
              </a:ext>
            </a:extLst>
          </a:blip>
          <a:srcRect b="55384"/>
          <a:stretch/>
        </p:blipFill>
        <p:spPr>
          <a:xfrm>
            <a:off x="7527115" y="5396979"/>
            <a:ext cx="1074816" cy="1344752"/>
          </a:xfrm>
          <a:prstGeom prst="rect">
            <a:avLst/>
          </a:prstGeom>
        </p:spPr>
      </p:pic>
      <p:graphicFrame>
        <p:nvGraphicFramePr>
          <p:cNvPr id="64" name="Table 63">
            <a:extLst>
              <a:ext uri="{FF2B5EF4-FFF2-40B4-BE49-F238E27FC236}">
                <a16:creationId xmlns:a16="http://schemas.microsoft.com/office/drawing/2014/main" id="{C32025C1-56C7-47AA-8797-2781BDA0B1C9}"/>
              </a:ext>
            </a:extLst>
          </p:cNvPr>
          <p:cNvGraphicFramePr>
            <a:graphicFrameLocks noGrp="1"/>
          </p:cNvGraphicFramePr>
          <p:nvPr/>
        </p:nvGraphicFramePr>
        <p:xfrm>
          <a:off x="8854326" y="1144504"/>
          <a:ext cx="3179949" cy="5020478"/>
        </p:xfrm>
        <a:graphic>
          <a:graphicData uri="http://schemas.openxmlformats.org/drawingml/2006/table">
            <a:tbl>
              <a:tblPr firstRow="1" bandRow="1">
                <a:tableStyleId>{22838BEF-8BB2-4498-84A7-C5851F593DF1}</a:tableStyleId>
              </a:tblPr>
              <a:tblGrid>
                <a:gridCol w="570805">
                  <a:extLst>
                    <a:ext uri="{9D8B030D-6E8A-4147-A177-3AD203B41FA5}">
                      <a16:colId xmlns:a16="http://schemas.microsoft.com/office/drawing/2014/main" val="2088356578"/>
                    </a:ext>
                  </a:extLst>
                </a:gridCol>
                <a:gridCol w="1237957">
                  <a:extLst>
                    <a:ext uri="{9D8B030D-6E8A-4147-A177-3AD203B41FA5}">
                      <a16:colId xmlns:a16="http://schemas.microsoft.com/office/drawing/2014/main" val="2965025909"/>
                    </a:ext>
                  </a:extLst>
                </a:gridCol>
                <a:gridCol w="1371187">
                  <a:extLst>
                    <a:ext uri="{9D8B030D-6E8A-4147-A177-3AD203B41FA5}">
                      <a16:colId xmlns:a16="http://schemas.microsoft.com/office/drawing/2014/main" val="3706401726"/>
                    </a:ext>
                  </a:extLst>
                </a:gridCol>
              </a:tblGrid>
              <a:tr h="8856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srgbClr val="002060"/>
                          </a:solidFill>
                          <a:effectLst/>
                          <a:uLnTx/>
                          <a:uFillTx/>
                          <a:latin typeface="Century Gothic" panose="020B0502020202020204" pitchFamily="34" charset="0"/>
                        </a:rPr>
                        <a:t>closed</a:t>
                      </a:r>
                      <a:br>
                        <a:rPr kumimoji="0" lang="en-GB" sz="2400" b="1"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1"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u="none" strike="noStrike" kern="1200" cap="none" spc="0" normalizeH="0" baseline="0" noProof="0" dirty="0" err="1">
                          <a:ln>
                            <a:noFill/>
                          </a:ln>
                          <a:solidFill>
                            <a:srgbClr val="002060"/>
                          </a:solidFill>
                          <a:effectLst/>
                          <a:uLnTx/>
                          <a:uFillTx/>
                          <a:latin typeface="Century Gothic" panose="020B0502020202020204" pitchFamily="34" charset="0"/>
                        </a:rPr>
                        <a:t>eu</a:t>
                      </a:r>
                      <a:r>
                        <a:rPr kumimoji="0" lang="en-GB" sz="2400" b="1" u="none" strike="noStrike" kern="1200" cap="none" spc="0" normalizeH="0" baseline="0" noProof="0" dirty="0">
                          <a:ln>
                            <a:noFill/>
                          </a:ln>
                          <a:solidFill>
                            <a:srgbClr val="002060"/>
                          </a:solidFill>
                          <a:effectLst/>
                          <a:uLnTx/>
                          <a:uFillTx/>
                          <a:latin typeface="Century Gothic" panose="020B0502020202020204" pitchFamily="34" charset="0"/>
                        </a:rPr>
                        <a:t>]</a:t>
                      </a:r>
                      <a:endParaRPr lang="en-GB" sz="2400" b="0"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open</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eu</a:t>
                      </a:r>
                      <a:r>
                        <a:rPr lang="en-GB" sz="2400" dirty="0">
                          <a:solidFill>
                            <a:srgbClr val="002060"/>
                          </a:solidFill>
                          <a:latin typeface="Century Gothic" panose="020B0502020202020204" pitchFamily="34" charset="0"/>
                        </a:rPr>
                        <a:t>]</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357600086"/>
                  </a:ext>
                </a:extLst>
              </a:tr>
              <a:tr h="689136">
                <a:tc>
                  <a:txBody>
                    <a:bodyPr/>
                    <a:lstStyle/>
                    <a:p>
                      <a:pPr algn="ctr"/>
                      <a:r>
                        <a:rPr lang="en-GB" sz="2400" dirty="0">
                          <a:solidFill>
                            <a:srgbClr val="002060"/>
                          </a:solidFill>
                          <a:latin typeface="Century Gothic" panose="020B0502020202020204" pitchFamily="34" charset="0"/>
                        </a:rPr>
                        <a:t>1</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577906905"/>
                  </a:ext>
                </a:extLst>
              </a:tr>
              <a:tr h="689136">
                <a:tc>
                  <a:txBody>
                    <a:bodyPr/>
                    <a:lstStyle/>
                    <a:p>
                      <a:pPr algn="ctr"/>
                      <a:r>
                        <a:rPr lang="en-GB" sz="2400" dirty="0">
                          <a:solidFill>
                            <a:srgbClr val="002060"/>
                          </a:solidFill>
                          <a:latin typeface="Century Gothic" panose="020B0502020202020204" pitchFamily="34" charset="0"/>
                        </a:rPr>
                        <a:t>2</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937970771"/>
                  </a:ext>
                </a:extLst>
              </a:tr>
              <a:tr h="689136">
                <a:tc>
                  <a:txBody>
                    <a:bodyPr/>
                    <a:lstStyle/>
                    <a:p>
                      <a:pPr algn="ctr"/>
                      <a:r>
                        <a:rPr lang="en-GB" sz="2400" dirty="0">
                          <a:solidFill>
                            <a:srgbClr val="002060"/>
                          </a:solidFill>
                          <a:latin typeface="Century Gothic" panose="020B0502020202020204" pitchFamily="34" charset="0"/>
                        </a:rPr>
                        <a:t>3</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355346514"/>
                  </a:ext>
                </a:extLst>
              </a:tr>
              <a:tr h="689136">
                <a:tc>
                  <a:txBody>
                    <a:bodyPr/>
                    <a:lstStyle/>
                    <a:p>
                      <a:pPr algn="ctr"/>
                      <a:r>
                        <a:rPr lang="en-GB" sz="2400" dirty="0">
                          <a:solidFill>
                            <a:srgbClr val="002060"/>
                          </a:solidFill>
                          <a:latin typeface="Century Gothic" panose="020B0502020202020204" pitchFamily="34" charset="0"/>
                        </a:rPr>
                        <a:t>4</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725549841"/>
                  </a:ext>
                </a:extLst>
              </a:tr>
              <a:tr h="689136">
                <a:tc>
                  <a:txBody>
                    <a:bodyPr/>
                    <a:lstStyle/>
                    <a:p>
                      <a:pPr algn="ctr"/>
                      <a:r>
                        <a:rPr lang="en-GB" sz="2400" dirty="0">
                          <a:solidFill>
                            <a:srgbClr val="002060"/>
                          </a:solidFill>
                          <a:latin typeface="Century Gothic" panose="020B0502020202020204" pitchFamily="34" charset="0"/>
                        </a:rPr>
                        <a:t>5</a:t>
                      </a:r>
                    </a:p>
                  </a:txBody>
                  <a:tcPr anchor="ctr"/>
                </a:tc>
                <a:tc>
                  <a:txBody>
                    <a:bodyPr/>
                    <a:lstStyle/>
                    <a:p>
                      <a:endParaRPr lang="en-GB" sz="2400" dirty="0">
                        <a:solidFill>
                          <a:srgbClr val="002060"/>
                        </a:solidFill>
                        <a:latin typeface="Century Gothic" panose="020B0502020202020204" pitchFamily="34" charset="0"/>
                      </a:endParaRPr>
                    </a:p>
                  </a:txBody>
                  <a:tcPr anchor="ctr"/>
                </a:tc>
                <a:tc>
                  <a:txBody>
                    <a:bodyPr/>
                    <a:lstStyle/>
                    <a:p>
                      <a:endParaRPr lang="en-GB" sz="24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4272683359"/>
                  </a:ext>
                </a:extLst>
              </a:tr>
              <a:tr h="689136">
                <a:tc>
                  <a:txBody>
                    <a:bodyPr/>
                    <a:lstStyle/>
                    <a:p>
                      <a:pPr algn="ctr"/>
                      <a:r>
                        <a:rPr lang="en-GB" sz="2400" dirty="0">
                          <a:solidFill>
                            <a:srgbClr val="002060"/>
                          </a:solidFill>
                          <a:latin typeface="Century Gothic" panose="020B0502020202020204" pitchFamily="34" charset="0"/>
                        </a:rPr>
                        <a:t>6</a:t>
                      </a:r>
                    </a:p>
                  </a:txBody>
                  <a:tcPr anchor="ctr"/>
                </a:tc>
                <a:tc>
                  <a:txBody>
                    <a:bodyPr/>
                    <a:lstStyle/>
                    <a:p>
                      <a:endParaRPr lang="en-GB" sz="2400" dirty="0">
                        <a:solidFill>
                          <a:srgbClr val="002060"/>
                        </a:solidFill>
                        <a:latin typeface="Century Gothic" panose="020B0502020202020204" pitchFamily="34" charset="0"/>
                      </a:endParaRPr>
                    </a:p>
                  </a:txBody>
                  <a:tcPr anchor="ctr"/>
                </a:tc>
                <a:tc>
                  <a:txBody>
                    <a:bodyPr/>
                    <a:lstStyle/>
                    <a:p>
                      <a:endParaRPr lang="en-GB" sz="24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975340199"/>
                  </a:ext>
                </a:extLst>
              </a:tr>
            </a:tbl>
          </a:graphicData>
        </a:graphic>
      </p:graphicFrame>
      <p:pic>
        <p:nvPicPr>
          <p:cNvPr id="41" name="Picture 40" descr="Shape, arrow&#10;&#10;Description automatically generated">
            <a:extLst>
              <a:ext uri="{FF2B5EF4-FFF2-40B4-BE49-F238E27FC236}">
                <a16:creationId xmlns:a16="http://schemas.microsoft.com/office/drawing/2014/main" id="{5B73BA10-CA4A-434A-8425-1026B8762D6C}"/>
              </a:ext>
            </a:extLst>
          </p:cNvPr>
          <p:cNvPicPr>
            <a:picLocks noChangeAspect="1"/>
          </p:cNvPicPr>
          <p:nvPr/>
        </p:nvPicPr>
        <p:blipFill>
          <a:blip r:embed="rId23"/>
          <a:stretch>
            <a:fillRect/>
          </a:stretch>
        </p:blipFill>
        <p:spPr>
          <a:xfrm>
            <a:off x="9816560" y="2075294"/>
            <a:ext cx="462709" cy="428729"/>
          </a:xfrm>
          <a:prstGeom prst="rect">
            <a:avLst/>
          </a:prstGeom>
        </p:spPr>
      </p:pic>
      <p:pic>
        <p:nvPicPr>
          <p:cNvPr id="42" name="Picture 41" descr="Shape, arrow&#10;&#10;Description automatically generated">
            <a:extLst>
              <a:ext uri="{FF2B5EF4-FFF2-40B4-BE49-F238E27FC236}">
                <a16:creationId xmlns:a16="http://schemas.microsoft.com/office/drawing/2014/main" id="{0CC64FAD-668F-4FEC-A931-6D8E8C0F8597}"/>
              </a:ext>
            </a:extLst>
          </p:cNvPr>
          <p:cNvPicPr>
            <a:picLocks noChangeAspect="1"/>
          </p:cNvPicPr>
          <p:nvPr/>
        </p:nvPicPr>
        <p:blipFill>
          <a:blip r:embed="rId23"/>
          <a:stretch>
            <a:fillRect/>
          </a:stretch>
        </p:blipFill>
        <p:spPr>
          <a:xfrm>
            <a:off x="11218189" y="2075294"/>
            <a:ext cx="462709" cy="428729"/>
          </a:xfrm>
          <a:prstGeom prst="rect">
            <a:avLst/>
          </a:prstGeom>
        </p:spPr>
      </p:pic>
      <p:pic>
        <p:nvPicPr>
          <p:cNvPr id="43" name="Picture 42" descr="Shape, arrow&#10;&#10;Description automatically generated">
            <a:extLst>
              <a:ext uri="{FF2B5EF4-FFF2-40B4-BE49-F238E27FC236}">
                <a16:creationId xmlns:a16="http://schemas.microsoft.com/office/drawing/2014/main" id="{58CB686C-A12A-4592-89D9-BBC0306D0C35}"/>
              </a:ext>
            </a:extLst>
          </p:cNvPr>
          <p:cNvPicPr>
            <a:picLocks noChangeAspect="1"/>
          </p:cNvPicPr>
          <p:nvPr/>
        </p:nvPicPr>
        <p:blipFill>
          <a:blip r:embed="rId23"/>
          <a:stretch>
            <a:fillRect/>
          </a:stretch>
        </p:blipFill>
        <p:spPr>
          <a:xfrm>
            <a:off x="9816559" y="2811858"/>
            <a:ext cx="462709" cy="428729"/>
          </a:xfrm>
          <a:prstGeom prst="rect">
            <a:avLst/>
          </a:prstGeom>
        </p:spPr>
      </p:pic>
      <p:pic>
        <p:nvPicPr>
          <p:cNvPr id="44" name="Picture 43" descr="Shape, arrow&#10;&#10;Description automatically generated">
            <a:extLst>
              <a:ext uri="{FF2B5EF4-FFF2-40B4-BE49-F238E27FC236}">
                <a16:creationId xmlns:a16="http://schemas.microsoft.com/office/drawing/2014/main" id="{2BA74B4F-A7C2-486E-A94A-C3D6E900B337}"/>
              </a:ext>
            </a:extLst>
          </p:cNvPr>
          <p:cNvPicPr>
            <a:picLocks noChangeAspect="1"/>
          </p:cNvPicPr>
          <p:nvPr/>
        </p:nvPicPr>
        <p:blipFill>
          <a:blip r:embed="rId23"/>
          <a:stretch>
            <a:fillRect/>
          </a:stretch>
        </p:blipFill>
        <p:spPr>
          <a:xfrm>
            <a:off x="11061459" y="3493445"/>
            <a:ext cx="462709" cy="428729"/>
          </a:xfrm>
          <a:prstGeom prst="rect">
            <a:avLst/>
          </a:prstGeom>
        </p:spPr>
      </p:pic>
      <p:pic>
        <p:nvPicPr>
          <p:cNvPr id="45" name="Picture 44" descr="Shape, arrow&#10;&#10;Description automatically generated">
            <a:extLst>
              <a:ext uri="{FF2B5EF4-FFF2-40B4-BE49-F238E27FC236}">
                <a16:creationId xmlns:a16="http://schemas.microsoft.com/office/drawing/2014/main" id="{09205E83-3FE8-4334-BB84-1592195B879B}"/>
              </a:ext>
            </a:extLst>
          </p:cNvPr>
          <p:cNvPicPr>
            <a:picLocks noChangeAspect="1"/>
          </p:cNvPicPr>
          <p:nvPr/>
        </p:nvPicPr>
        <p:blipFill>
          <a:blip r:embed="rId23"/>
          <a:stretch>
            <a:fillRect/>
          </a:stretch>
        </p:blipFill>
        <p:spPr>
          <a:xfrm>
            <a:off x="9822390" y="4194690"/>
            <a:ext cx="462709" cy="428729"/>
          </a:xfrm>
          <a:prstGeom prst="rect">
            <a:avLst/>
          </a:prstGeom>
        </p:spPr>
      </p:pic>
      <p:pic>
        <p:nvPicPr>
          <p:cNvPr id="46" name="Picture 45" descr="Shape, arrow&#10;&#10;Description automatically generated">
            <a:extLst>
              <a:ext uri="{FF2B5EF4-FFF2-40B4-BE49-F238E27FC236}">
                <a16:creationId xmlns:a16="http://schemas.microsoft.com/office/drawing/2014/main" id="{D834FD02-2EFA-4135-8136-8D74FE045529}"/>
              </a:ext>
            </a:extLst>
          </p:cNvPr>
          <p:cNvPicPr>
            <a:picLocks noChangeAspect="1"/>
          </p:cNvPicPr>
          <p:nvPr/>
        </p:nvPicPr>
        <p:blipFill>
          <a:blip r:embed="rId23"/>
          <a:stretch>
            <a:fillRect/>
          </a:stretch>
        </p:blipFill>
        <p:spPr>
          <a:xfrm>
            <a:off x="11382193" y="4205111"/>
            <a:ext cx="462709" cy="428729"/>
          </a:xfrm>
          <a:prstGeom prst="rect">
            <a:avLst/>
          </a:prstGeom>
        </p:spPr>
      </p:pic>
      <p:pic>
        <p:nvPicPr>
          <p:cNvPr id="47" name="Picture 46" descr="Shape, arrow&#10;&#10;Description automatically generated">
            <a:extLst>
              <a:ext uri="{FF2B5EF4-FFF2-40B4-BE49-F238E27FC236}">
                <a16:creationId xmlns:a16="http://schemas.microsoft.com/office/drawing/2014/main" id="{4FD6EE5B-4C5C-413F-B15F-F7A60274D117}"/>
              </a:ext>
            </a:extLst>
          </p:cNvPr>
          <p:cNvPicPr>
            <a:picLocks noChangeAspect="1"/>
          </p:cNvPicPr>
          <p:nvPr/>
        </p:nvPicPr>
        <p:blipFill>
          <a:blip r:embed="rId23"/>
          <a:stretch>
            <a:fillRect/>
          </a:stretch>
        </p:blipFill>
        <p:spPr>
          <a:xfrm>
            <a:off x="10907581" y="4912039"/>
            <a:ext cx="462709" cy="428729"/>
          </a:xfrm>
          <a:prstGeom prst="rect">
            <a:avLst/>
          </a:prstGeom>
        </p:spPr>
      </p:pic>
      <p:pic>
        <p:nvPicPr>
          <p:cNvPr id="48" name="Picture 47" descr="Shape, arrow&#10;&#10;Description automatically generated">
            <a:extLst>
              <a:ext uri="{FF2B5EF4-FFF2-40B4-BE49-F238E27FC236}">
                <a16:creationId xmlns:a16="http://schemas.microsoft.com/office/drawing/2014/main" id="{91B5B671-EA03-4D49-824E-8F851C08E45A}"/>
              </a:ext>
            </a:extLst>
          </p:cNvPr>
          <p:cNvPicPr>
            <a:picLocks noChangeAspect="1"/>
          </p:cNvPicPr>
          <p:nvPr/>
        </p:nvPicPr>
        <p:blipFill>
          <a:blip r:embed="rId23"/>
          <a:stretch>
            <a:fillRect/>
          </a:stretch>
        </p:blipFill>
        <p:spPr>
          <a:xfrm>
            <a:off x="11394210" y="4916777"/>
            <a:ext cx="462709" cy="428729"/>
          </a:xfrm>
          <a:prstGeom prst="rect">
            <a:avLst/>
          </a:prstGeom>
        </p:spPr>
      </p:pic>
      <p:pic>
        <p:nvPicPr>
          <p:cNvPr id="49" name="Picture 48" descr="Shape, arrow&#10;&#10;Description automatically generated">
            <a:extLst>
              <a:ext uri="{FF2B5EF4-FFF2-40B4-BE49-F238E27FC236}">
                <a16:creationId xmlns:a16="http://schemas.microsoft.com/office/drawing/2014/main" id="{CC549614-5EC2-46AB-9CAA-6F5FA47A4231}"/>
              </a:ext>
            </a:extLst>
          </p:cNvPr>
          <p:cNvPicPr>
            <a:picLocks noChangeAspect="1"/>
          </p:cNvPicPr>
          <p:nvPr/>
        </p:nvPicPr>
        <p:blipFill>
          <a:blip r:embed="rId23"/>
          <a:stretch>
            <a:fillRect/>
          </a:stretch>
        </p:blipFill>
        <p:spPr>
          <a:xfrm>
            <a:off x="11174313" y="5584641"/>
            <a:ext cx="462709" cy="428729"/>
          </a:xfrm>
          <a:prstGeom prst="rect">
            <a:avLst/>
          </a:prstGeom>
        </p:spPr>
      </p:pic>
      <p:sp>
        <p:nvSpPr>
          <p:cNvPr id="50" name="TextBox 49">
            <a:extLst>
              <a:ext uri="{FF2B5EF4-FFF2-40B4-BE49-F238E27FC236}">
                <a16:creationId xmlns:a16="http://schemas.microsoft.com/office/drawing/2014/main" id="{3968CE97-448D-43C5-85FA-BCF52AAE5236}"/>
              </a:ext>
            </a:extLst>
          </p:cNvPr>
          <p:cNvSpPr txBox="1"/>
          <p:nvPr/>
        </p:nvSpPr>
        <p:spPr>
          <a:xfrm>
            <a:off x="123171" y="6337202"/>
            <a:ext cx="7462504"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fête – festival | le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quatre-heures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afternoon snack</a:t>
            </a:r>
          </a:p>
        </p:txBody>
      </p:sp>
      <p:grpSp>
        <p:nvGrpSpPr>
          <p:cNvPr id="69" name="Group 68">
            <a:extLst>
              <a:ext uri="{FF2B5EF4-FFF2-40B4-BE49-F238E27FC236}">
                <a16:creationId xmlns:a16="http://schemas.microsoft.com/office/drawing/2014/main" id="{34B27A14-F0E3-4CA0-A786-213B1A8EAC54}"/>
              </a:ext>
            </a:extLst>
          </p:cNvPr>
          <p:cNvGrpSpPr/>
          <p:nvPr/>
        </p:nvGrpSpPr>
        <p:grpSpPr>
          <a:xfrm>
            <a:off x="4428345" y="4283398"/>
            <a:ext cx="4173586" cy="1156130"/>
            <a:chOff x="3976048" y="4164719"/>
            <a:chExt cx="4173586" cy="1156130"/>
          </a:xfrm>
        </p:grpSpPr>
        <p:sp>
          <p:nvSpPr>
            <p:cNvPr id="52" name="Speech Bubble: Rectangle with Corners Rounded 51">
              <a:extLst>
                <a:ext uri="{FF2B5EF4-FFF2-40B4-BE49-F238E27FC236}">
                  <a16:creationId xmlns:a16="http://schemas.microsoft.com/office/drawing/2014/main" id="{17F2DE65-86B9-4DDA-9182-9CA1465A8A89}"/>
                </a:ext>
              </a:extLst>
            </p:cNvPr>
            <p:cNvSpPr/>
            <p:nvPr/>
          </p:nvSpPr>
          <p:spPr>
            <a:xfrm>
              <a:off x="3976048" y="4164719"/>
              <a:ext cx="4173586" cy="1156130"/>
            </a:xfrm>
            <a:prstGeom prst="wedgeRoundRectCallout">
              <a:avLst>
                <a:gd name="adj1" fmla="val -1388"/>
                <a:gd name="adj2" fmla="val 81034"/>
                <a:gd name="adj3" fmla="val 16667"/>
              </a:avLst>
            </a:prstGeom>
            <a:solidFill>
              <a:srgbClr val="36AFCE">
                <a:lumMod val="50000"/>
              </a:srgbClr>
            </a:solidFill>
            <a:ln w="28575"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le </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c</a:t>
              </a:r>
              <a:r>
                <a:rPr kumimoji="0" lang="fr-FR"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œur</a:t>
              </a: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fr-FR"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means</a:t>
              </a:r>
              <a: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fr-FR" sz="2400" b="0" i="1"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heart</a:t>
              </a:r>
              <a:r>
                <a:rPr kumimoji="0" lang="fr-FR" sz="2400" b="0"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but </a:t>
              </a:r>
              <a:b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avoir mal au cœur </a:t>
              </a:r>
              <a:b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r>
                <a:rPr kumimoji="0" lang="fr-FR"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means</a:t>
              </a:r>
              <a: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to </a:t>
              </a:r>
              <a:r>
                <a:rPr kumimoji="0" lang="fr-FR"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feel</a:t>
              </a: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sick</a:t>
              </a:r>
              <a: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pic>
          <p:nvPicPr>
            <p:cNvPr id="66" name="Picture 65" descr="Icon&#10;&#10;Description automatically generated">
              <a:extLst>
                <a:ext uri="{FF2B5EF4-FFF2-40B4-BE49-F238E27FC236}">
                  <a16:creationId xmlns:a16="http://schemas.microsoft.com/office/drawing/2014/main" id="{2FAF53FF-EFD1-4140-86C5-66873EA8806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551165" y="4810369"/>
              <a:ext cx="553067" cy="417393"/>
            </a:xfrm>
            <a:prstGeom prst="rect">
              <a:avLst/>
            </a:prstGeom>
          </p:spPr>
        </p:pic>
        <p:pic>
          <p:nvPicPr>
            <p:cNvPr id="68" name="Picture 67" descr="Shape, arrow&#10;&#10;Description automatically generated">
              <a:extLst>
                <a:ext uri="{FF2B5EF4-FFF2-40B4-BE49-F238E27FC236}">
                  <a16:creationId xmlns:a16="http://schemas.microsoft.com/office/drawing/2014/main" id="{A4CC84DD-141D-4A9D-8002-DB7CF21E296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157990" y="4547587"/>
              <a:ext cx="456213" cy="4138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1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f1_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f1_3.wav"/>
                                        </p:tgtEl>
                                      </p:cMediaNode>
                                    </p:audio>
                                  </p:sub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f1_4.wav"/>
                                        </p:tgtEl>
                                      </p:cMediaNode>
                                    </p:audio>
                                  </p:sub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4" end="4"/>
                                            </p:txEl>
                                          </p:spTgt>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7" name="f1_5.wav"/>
                                        </p:tgtEl>
                                      </p:cMediaNode>
                                    </p:audio>
                                  </p:subTnLst>
                                </p:cTn>
                              </p:par>
                              <p:par>
                                <p:cTn id="55" presetID="1" presetClass="entr" presetSubtype="0" fill="hold" nodeType="with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
                                            <p:txEl>
                                              <p:pRg st="5" end="5"/>
                                            </p:txEl>
                                          </p:spTgt>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8" name="f1_6.wav"/>
                                        </p:tgtEl>
                                      </p:cMediaNode>
                                    </p:audio>
                                  </p:subTnLst>
                                </p:cTn>
                              </p:par>
                              <p:par>
                                <p:cTn id="69" presetID="1" presetClass="entr" presetSubtype="0" fill="hold" nodeType="with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Oval 52">
            <a:extLst>
              <a:ext uri="{FF2B5EF4-FFF2-40B4-BE49-F238E27FC236}">
                <a16:creationId xmlns:a16="http://schemas.microsoft.com/office/drawing/2014/main" id="{067A15B7-370F-4B8F-A193-A89683B7FD17}"/>
              </a:ext>
            </a:extLst>
          </p:cNvPr>
          <p:cNvSpPr/>
          <p:nvPr/>
        </p:nvSpPr>
        <p:spPr>
          <a:xfrm>
            <a:off x="1961475" y="2885660"/>
            <a:ext cx="1616239" cy="1531896"/>
          </a:xfrm>
          <a:prstGeom prst="ellipse">
            <a:avLst/>
          </a:prstGeom>
          <a:solidFill>
            <a:srgbClr val="92D050">
              <a:alpha val="47000"/>
            </a:srgbClr>
          </a:solidFill>
          <a:ln w="57150" cap="flat" cmpd="sng" algn="ctr">
            <a:solidFill>
              <a:srgbClr val="FF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a:ln>
                <a:noFill/>
              </a:ln>
              <a:solidFill>
                <a:srgbClr val="002060"/>
              </a:solidFill>
              <a:effectLst/>
              <a:uLnTx/>
              <a:uFillTx/>
              <a:latin typeface="Century Gothic" panose="020B0502020202020204" pitchFamily="34" charset="0"/>
            </a:endParaRPr>
          </a:p>
        </p:txBody>
      </p:sp>
      <p:sp>
        <p:nvSpPr>
          <p:cNvPr id="54" name="Oval 53">
            <a:extLst>
              <a:ext uri="{FF2B5EF4-FFF2-40B4-BE49-F238E27FC236}">
                <a16:creationId xmlns:a16="http://schemas.microsoft.com/office/drawing/2014/main" id="{93FEE69A-55D8-4628-81E6-8844453B6804}"/>
              </a:ext>
            </a:extLst>
          </p:cNvPr>
          <p:cNvSpPr/>
          <p:nvPr/>
        </p:nvSpPr>
        <p:spPr>
          <a:xfrm>
            <a:off x="3525073" y="4741972"/>
            <a:ext cx="1616239" cy="1531896"/>
          </a:xfrm>
          <a:prstGeom prst="ellipse">
            <a:avLst/>
          </a:prstGeom>
          <a:solidFill>
            <a:srgbClr val="92D050">
              <a:alpha val="47000"/>
            </a:srgbClr>
          </a:solidFill>
          <a:ln w="57150" cap="flat" cmpd="sng" algn="ctr">
            <a:solidFill>
              <a:srgbClr val="FF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a:ln>
                <a:noFill/>
              </a:ln>
              <a:solidFill>
                <a:srgbClr val="002060"/>
              </a:solidFill>
              <a:effectLst/>
              <a:uLnTx/>
              <a:uFillTx/>
              <a:latin typeface="Century Gothic" panose="020B0502020202020204" pitchFamily="34" charset="0"/>
            </a:endParaRPr>
          </a:p>
        </p:txBody>
      </p:sp>
      <p:sp>
        <p:nvSpPr>
          <p:cNvPr id="56" name="Oval 55">
            <a:extLst>
              <a:ext uri="{FF2B5EF4-FFF2-40B4-BE49-F238E27FC236}">
                <a16:creationId xmlns:a16="http://schemas.microsoft.com/office/drawing/2014/main" id="{18088036-A92C-45A2-AAFB-ECB17AFEA7CB}"/>
              </a:ext>
            </a:extLst>
          </p:cNvPr>
          <p:cNvSpPr/>
          <p:nvPr/>
        </p:nvSpPr>
        <p:spPr>
          <a:xfrm>
            <a:off x="6920112" y="726498"/>
            <a:ext cx="1616239" cy="1531896"/>
          </a:xfrm>
          <a:prstGeom prst="ellipse">
            <a:avLst/>
          </a:prstGeom>
          <a:solidFill>
            <a:srgbClr val="92D050">
              <a:alpha val="47000"/>
            </a:srgbClr>
          </a:solidFill>
          <a:ln w="57150" cap="flat" cmpd="sng" algn="ctr">
            <a:solidFill>
              <a:srgbClr val="FF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a:ln>
                <a:noFill/>
              </a:ln>
              <a:solidFill>
                <a:srgbClr val="002060"/>
              </a:solidFill>
              <a:effectLst/>
              <a:uLnTx/>
              <a:uFillTx/>
              <a:latin typeface="Century Gothic" panose="020B0502020202020204" pitchFamily="34" charset="0"/>
            </a:endParaRPr>
          </a:p>
        </p:txBody>
      </p:sp>
      <p:sp>
        <p:nvSpPr>
          <p:cNvPr id="58" name="Oval 57">
            <a:extLst>
              <a:ext uri="{FF2B5EF4-FFF2-40B4-BE49-F238E27FC236}">
                <a16:creationId xmlns:a16="http://schemas.microsoft.com/office/drawing/2014/main" id="{C67A1545-41E9-4CFA-8723-6B31CB968AC4}"/>
              </a:ext>
            </a:extLst>
          </p:cNvPr>
          <p:cNvSpPr/>
          <p:nvPr/>
        </p:nvSpPr>
        <p:spPr>
          <a:xfrm>
            <a:off x="10130754" y="2905006"/>
            <a:ext cx="1616239" cy="1531896"/>
          </a:xfrm>
          <a:prstGeom prst="ellipse">
            <a:avLst/>
          </a:prstGeom>
          <a:solidFill>
            <a:srgbClr val="92D050">
              <a:alpha val="47000"/>
            </a:srgbClr>
          </a:solidFill>
          <a:ln w="57150" cap="flat" cmpd="sng" algn="ctr">
            <a:solidFill>
              <a:srgbClr val="FF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a:ln>
                <a:noFill/>
              </a:ln>
              <a:solidFill>
                <a:srgbClr val="002060"/>
              </a:solidFill>
              <a:effectLst/>
              <a:uLnTx/>
              <a:uFillTx/>
              <a:latin typeface="Century Gothic" panose="020B0502020202020204" pitchFamily="34" charset="0"/>
            </a:endParaRPr>
          </a:p>
        </p:txBody>
      </p:sp>
      <p:sp>
        <p:nvSpPr>
          <p:cNvPr id="60" name="Oval 59">
            <a:extLst>
              <a:ext uri="{FF2B5EF4-FFF2-40B4-BE49-F238E27FC236}">
                <a16:creationId xmlns:a16="http://schemas.microsoft.com/office/drawing/2014/main" id="{9B3851D1-E091-4E5B-97BE-3419E4514806}"/>
              </a:ext>
            </a:extLst>
          </p:cNvPr>
          <p:cNvSpPr/>
          <p:nvPr/>
        </p:nvSpPr>
        <p:spPr>
          <a:xfrm>
            <a:off x="8569066" y="4886503"/>
            <a:ext cx="1616239" cy="1531896"/>
          </a:xfrm>
          <a:prstGeom prst="ellipse">
            <a:avLst/>
          </a:prstGeom>
          <a:solidFill>
            <a:srgbClr val="92D050">
              <a:alpha val="47000"/>
            </a:srgbClr>
          </a:solidFill>
          <a:ln w="57150" cap="flat" cmpd="sng" algn="ctr">
            <a:solidFill>
              <a:srgbClr val="FF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a:ln>
                <a:noFill/>
              </a:ln>
              <a:solidFill>
                <a:srgbClr val="002060"/>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12" name="TextBox 111">
            <a:hlinkClick r:id="" action="ppaction://noaction">
              <a:snd r:embed="rId3" name="lis_messages.wav"/>
            </a:hlinkClick>
            <a:extLst>
              <a:ext uri="{FF2B5EF4-FFF2-40B4-BE49-F238E27FC236}">
                <a16:creationId xmlns:a16="http://schemas.microsoft.com/office/drawing/2014/main" id="{196A49AB-21F0-4AB5-A5AE-EDFC52155739}"/>
              </a:ext>
            </a:extLst>
          </p:cNvPr>
          <p:cNvSpPr txBox="1"/>
          <p:nvPr/>
        </p:nvSpPr>
        <p:spPr>
          <a:xfrm>
            <a:off x="3091110" y="119308"/>
            <a:ext cx="28516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Trouve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l’intrus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Title 2">
            <a:extLst>
              <a:ext uri="{FF2B5EF4-FFF2-40B4-BE49-F238E27FC236}">
                <a16:creationId xmlns:a16="http://schemas.microsoft.com/office/drawing/2014/main" id="{775226E0-50C6-4255-BC75-BA1C599325BD}"/>
              </a:ext>
            </a:extLst>
          </p:cNvPr>
          <p:cNvSpPr txBox="1">
            <a:spLocks/>
          </p:cNvSpPr>
          <p:nvPr/>
        </p:nvSpPr>
        <p:spPr>
          <a:xfrm>
            <a:off x="11052313" y="1135676"/>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52" name="Picture 51" descr="Icon&#10;&#10;Description automatically generated">
            <a:extLst>
              <a:ext uri="{FF2B5EF4-FFF2-40B4-BE49-F238E27FC236}">
                <a16:creationId xmlns:a16="http://schemas.microsoft.com/office/drawing/2014/main" id="{E7AEE448-A725-46D4-9C0E-E14D749A5D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87" name="TextBox 86">
            <a:extLst>
              <a:ext uri="{FF2B5EF4-FFF2-40B4-BE49-F238E27FC236}">
                <a16:creationId xmlns:a16="http://schemas.microsoft.com/office/drawing/2014/main" id="{F5083780-01BC-446F-8576-28CDB99C109D}"/>
              </a:ext>
            </a:extLst>
          </p:cNvPr>
          <p:cNvSpPr txBox="1"/>
          <p:nvPr/>
        </p:nvSpPr>
        <p:spPr>
          <a:xfrm>
            <a:off x="257687" y="1848769"/>
            <a:ext cx="418454" cy="523220"/>
          </a:xfrm>
          <a:prstGeom prst="rect">
            <a:avLst/>
          </a:prstGeom>
          <a:noFill/>
        </p:spPr>
        <p:txBody>
          <a:bodyPr wrap="square" rtlCol="0">
            <a:spAutoFit/>
          </a:bodyPr>
          <a:lstStyle/>
          <a:p>
            <a:pPr>
              <a:defRPr/>
            </a:pPr>
            <a:r>
              <a:rPr lang="en-GB" sz="2800" dirty="0">
                <a:solidFill>
                  <a:srgbClr val="002060"/>
                </a:solidFill>
                <a:latin typeface="Century Gothic" panose="020B0502020202020204" pitchFamily="34" charset="0"/>
              </a:rPr>
              <a:t>A</a:t>
            </a:r>
          </a:p>
        </p:txBody>
      </p:sp>
      <p:sp>
        <p:nvSpPr>
          <p:cNvPr id="90" name="TextBox 89">
            <a:extLst>
              <a:ext uri="{FF2B5EF4-FFF2-40B4-BE49-F238E27FC236}">
                <a16:creationId xmlns:a16="http://schemas.microsoft.com/office/drawing/2014/main" id="{C817728F-B0E4-4DD8-993E-82E8E1B089BC}"/>
              </a:ext>
            </a:extLst>
          </p:cNvPr>
          <p:cNvSpPr txBox="1"/>
          <p:nvPr/>
        </p:nvSpPr>
        <p:spPr>
          <a:xfrm>
            <a:off x="290221" y="3755498"/>
            <a:ext cx="418454" cy="523220"/>
          </a:xfrm>
          <a:prstGeom prst="rect">
            <a:avLst/>
          </a:prstGeom>
          <a:noFill/>
        </p:spPr>
        <p:txBody>
          <a:bodyPr wrap="square" rtlCol="0">
            <a:spAutoFit/>
          </a:bodyPr>
          <a:lstStyle/>
          <a:p>
            <a:pPr>
              <a:defRPr/>
            </a:pPr>
            <a:r>
              <a:rPr lang="en-GB" sz="2800" dirty="0">
                <a:solidFill>
                  <a:srgbClr val="002060"/>
                </a:solidFill>
                <a:latin typeface="Century Gothic" panose="020B0502020202020204" pitchFamily="34" charset="0"/>
              </a:rPr>
              <a:t>B</a:t>
            </a:r>
          </a:p>
        </p:txBody>
      </p:sp>
      <p:sp>
        <p:nvSpPr>
          <p:cNvPr id="91" name="TextBox 90">
            <a:extLst>
              <a:ext uri="{FF2B5EF4-FFF2-40B4-BE49-F238E27FC236}">
                <a16:creationId xmlns:a16="http://schemas.microsoft.com/office/drawing/2014/main" id="{8475E5DB-F96B-4E5E-86FD-B2C65BD78513}"/>
              </a:ext>
            </a:extLst>
          </p:cNvPr>
          <p:cNvSpPr txBox="1"/>
          <p:nvPr/>
        </p:nvSpPr>
        <p:spPr>
          <a:xfrm>
            <a:off x="895804" y="2191656"/>
            <a:ext cx="845911"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le</a:t>
            </a:r>
          </a:p>
        </p:txBody>
      </p:sp>
      <p:sp>
        <p:nvSpPr>
          <p:cNvPr id="92" name="TextBox 91">
            <a:extLst>
              <a:ext uri="{FF2B5EF4-FFF2-40B4-BE49-F238E27FC236}">
                <a16:creationId xmlns:a16="http://schemas.microsoft.com/office/drawing/2014/main" id="{E0E74E6D-E614-41D6-92A8-ABB8DD6B6118}"/>
              </a:ext>
            </a:extLst>
          </p:cNvPr>
          <p:cNvSpPr txBox="1"/>
          <p:nvPr/>
        </p:nvSpPr>
        <p:spPr>
          <a:xfrm>
            <a:off x="2281737" y="2205442"/>
            <a:ext cx="845911"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le</a:t>
            </a:r>
          </a:p>
        </p:txBody>
      </p:sp>
      <p:sp>
        <p:nvSpPr>
          <p:cNvPr id="93" name="TextBox 92">
            <a:extLst>
              <a:ext uri="{FF2B5EF4-FFF2-40B4-BE49-F238E27FC236}">
                <a16:creationId xmlns:a16="http://schemas.microsoft.com/office/drawing/2014/main" id="{AB8F9630-B3CC-4F37-9E30-3AB6DCA2DF72}"/>
              </a:ext>
            </a:extLst>
          </p:cNvPr>
          <p:cNvSpPr txBox="1"/>
          <p:nvPr/>
        </p:nvSpPr>
        <p:spPr>
          <a:xfrm>
            <a:off x="3700108" y="2201601"/>
            <a:ext cx="845911"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la</a:t>
            </a:r>
          </a:p>
        </p:txBody>
      </p:sp>
      <p:sp>
        <p:nvSpPr>
          <p:cNvPr id="95" name="TextBox 94">
            <a:extLst>
              <a:ext uri="{FF2B5EF4-FFF2-40B4-BE49-F238E27FC236}">
                <a16:creationId xmlns:a16="http://schemas.microsoft.com/office/drawing/2014/main" id="{3664101D-D50A-4FBC-AA3C-61F89AF74B35}"/>
              </a:ext>
            </a:extLst>
          </p:cNvPr>
          <p:cNvSpPr txBox="1"/>
          <p:nvPr/>
        </p:nvSpPr>
        <p:spPr>
          <a:xfrm>
            <a:off x="879053" y="4312539"/>
            <a:ext cx="845911"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le</a:t>
            </a:r>
          </a:p>
        </p:txBody>
      </p:sp>
      <p:sp>
        <p:nvSpPr>
          <p:cNvPr id="96" name="TextBox 95">
            <a:extLst>
              <a:ext uri="{FF2B5EF4-FFF2-40B4-BE49-F238E27FC236}">
                <a16:creationId xmlns:a16="http://schemas.microsoft.com/office/drawing/2014/main" id="{9AF45051-C250-4E37-8F8C-B860A7F47757}"/>
              </a:ext>
            </a:extLst>
          </p:cNvPr>
          <p:cNvSpPr txBox="1"/>
          <p:nvPr/>
        </p:nvSpPr>
        <p:spPr>
          <a:xfrm>
            <a:off x="3887261" y="4305638"/>
            <a:ext cx="845911"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le</a:t>
            </a:r>
          </a:p>
        </p:txBody>
      </p:sp>
      <p:sp>
        <p:nvSpPr>
          <p:cNvPr id="97" name="TextBox 96">
            <a:extLst>
              <a:ext uri="{FF2B5EF4-FFF2-40B4-BE49-F238E27FC236}">
                <a16:creationId xmlns:a16="http://schemas.microsoft.com/office/drawing/2014/main" id="{6AB0DDBA-33C6-44CD-86F8-36EDB68AF8BB}"/>
              </a:ext>
            </a:extLst>
          </p:cNvPr>
          <p:cNvSpPr txBox="1"/>
          <p:nvPr/>
        </p:nvSpPr>
        <p:spPr>
          <a:xfrm>
            <a:off x="2316636" y="4328909"/>
            <a:ext cx="845911"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la</a:t>
            </a:r>
          </a:p>
        </p:txBody>
      </p:sp>
      <p:sp>
        <p:nvSpPr>
          <p:cNvPr id="98" name="TextBox 97">
            <a:extLst>
              <a:ext uri="{FF2B5EF4-FFF2-40B4-BE49-F238E27FC236}">
                <a16:creationId xmlns:a16="http://schemas.microsoft.com/office/drawing/2014/main" id="{C971DBAA-FDB3-44F3-BF10-6A4988759667}"/>
              </a:ext>
            </a:extLst>
          </p:cNvPr>
          <p:cNvSpPr txBox="1"/>
          <p:nvPr/>
        </p:nvSpPr>
        <p:spPr>
          <a:xfrm>
            <a:off x="241791" y="5286691"/>
            <a:ext cx="418454" cy="523220"/>
          </a:xfrm>
          <a:prstGeom prst="rect">
            <a:avLst/>
          </a:prstGeom>
          <a:noFill/>
        </p:spPr>
        <p:txBody>
          <a:bodyPr wrap="square" rtlCol="0">
            <a:spAutoFit/>
          </a:bodyPr>
          <a:lstStyle/>
          <a:p>
            <a:pPr>
              <a:defRPr/>
            </a:pPr>
            <a:r>
              <a:rPr lang="en-GB" sz="2800" dirty="0">
                <a:solidFill>
                  <a:srgbClr val="002060"/>
                </a:solidFill>
                <a:latin typeface="Century Gothic" panose="020B0502020202020204" pitchFamily="34" charset="0"/>
              </a:rPr>
              <a:t>C</a:t>
            </a:r>
          </a:p>
        </p:txBody>
      </p:sp>
      <p:sp>
        <p:nvSpPr>
          <p:cNvPr id="100" name="TextBox 99">
            <a:extLst>
              <a:ext uri="{FF2B5EF4-FFF2-40B4-BE49-F238E27FC236}">
                <a16:creationId xmlns:a16="http://schemas.microsoft.com/office/drawing/2014/main" id="{062FD125-0E87-4AB8-9059-E6D860FD9D8C}"/>
              </a:ext>
            </a:extLst>
          </p:cNvPr>
          <p:cNvSpPr txBox="1"/>
          <p:nvPr/>
        </p:nvSpPr>
        <p:spPr>
          <a:xfrm>
            <a:off x="831460" y="6233997"/>
            <a:ext cx="845911"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la</a:t>
            </a:r>
          </a:p>
        </p:txBody>
      </p:sp>
      <p:sp>
        <p:nvSpPr>
          <p:cNvPr id="101" name="TextBox 100">
            <a:extLst>
              <a:ext uri="{FF2B5EF4-FFF2-40B4-BE49-F238E27FC236}">
                <a16:creationId xmlns:a16="http://schemas.microsoft.com/office/drawing/2014/main" id="{B59E897D-FB45-48B6-9468-D4F863AD0CCD}"/>
              </a:ext>
            </a:extLst>
          </p:cNvPr>
          <p:cNvSpPr txBox="1"/>
          <p:nvPr/>
        </p:nvSpPr>
        <p:spPr>
          <a:xfrm>
            <a:off x="3887261" y="6225869"/>
            <a:ext cx="845911"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le</a:t>
            </a:r>
          </a:p>
        </p:txBody>
      </p:sp>
      <p:sp>
        <p:nvSpPr>
          <p:cNvPr id="102" name="TextBox 101">
            <a:extLst>
              <a:ext uri="{FF2B5EF4-FFF2-40B4-BE49-F238E27FC236}">
                <a16:creationId xmlns:a16="http://schemas.microsoft.com/office/drawing/2014/main" id="{BCD84E0A-2F2E-4250-8ACB-5157C9FA63FA}"/>
              </a:ext>
            </a:extLst>
          </p:cNvPr>
          <p:cNvSpPr txBox="1"/>
          <p:nvPr/>
        </p:nvSpPr>
        <p:spPr>
          <a:xfrm>
            <a:off x="2269043" y="6250367"/>
            <a:ext cx="845911"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la</a:t>
            </a:r>
          </a:p>
        </p:txBody>
      </p:sp>
      <p:sp>
        <p:nvSpPr>
          <p:cNvPr id="103" name="TextBox 102">
            <a:extLst>
              <a:ext uri="{FF2B5EF4-FFF2-40B4-BE49-F238E27FC236}">
                <a16:creationId xmlns:a16="http://schemas.microsoft.com/office/drawing/2014/main" id="{AE771D95-6C7C-4398-A40A-163AE9C35A43}"/>
              </a:ext>
            </a:extLst>
          </p:cNvPr>
          <p:cNvSpPr txBox="1"/>
          <p:nvPr/>
        </p:nvSpPr>
        <p:spPr>
          <a:xfrm>
            <a:off x="6128718" y="1841513"/>
            <a:ext cx="418454" cy="523220"/>
          </a:xfrm>
          <a:prstGeom prst="rect">
            <a:avLst/>
          </a:prstGeom>
          <a:noFill/>
        </p:spPr>
        <p:txBody>
          <a:bodyPr wrap="square" rtlCol="0">
            <a:spAutoFit/>
          </a:bodyPr>
          <a:lstStyle/>
          <a:p>
            <a:pPr>
              <a:defRPr/>
            </a:pPr>
            <a:r>
              <a:rPr lang="en-GB" sz="2800" dirty="0">
                <a:solidFill>
                  <a:srgbClr val="002060"/>
                </a:solidFill>
                <a:latin typeface="Century Gothic" panose="020B0502020202020204" pitchFamily="34" charset="0"/>
              </a:rPr>
              <a:t>D</a:t>
            </a:r>
          </a:p>
        </p:txBody>
      </p:sp>
      <p:sp>
        <p:nvSpPr>
          <p:cNvPr id="104" name="TextBox 103">
            <a:extLst>
              <a:ext uri="{FF2B5EF4-FFF2-40B4-BE49-F238E27FC236}">
                <a16:creationId xmlns:a16="http://schemas.microsoft.com/office/drawing/2014/main" id="{A3504E1D-1C78-4C97-A4C4-E8C4C2DCEB9F}"/>
              </a:ext>
            </a:extLst>
          </p:cNvPr>
          <p:cNvSpPr txBox="1"/>
          <p:nvPr/>
        </p:nvSpPr>
        <p:spPr>
          <a:xfrm>
            <a:off x="6161252" y="3748242"/>
            <a:ext cx="418454" cy="523220"/>
          </a:xfrm>
          <a:prstGeom prst="rect">
            <a:avLst/>
          </a:prstGeom>
          <a:noFill/>
        </p:spPr>
        <p:txBody>
          <a:bodyPr wrap="square" rtlCol="0">
            <a:spAutoFit/>
          </a:bodyPr>
          <a:lstStyle/>
          <a:p>
            <a:pPr>
              <a:defRPr/>
            </a:pPr>
            <a:r>
              <a:rPr lang="en-GB" sz="2800" dirty="0">
                <a:solidFill>
                  <a:srgbClr val="002060"/>
                </a:solidFill>
                <a:latin typeface="Century Gothic" panose="020B0502020202020204" pitchFamily="34" charset="0"/>
              </a:rPr>
              <a:t>E</a:t>
            </a:r>
          </a:p>
        </p:txBody>
      </p:sp>
      <p:sp>
        <p:nvSpPr>
          <p:cNvPr id="105" name="TextBox 104">
            <a:extLst>
              <a:ext uri="{FF2B5EF4-FFF2-40B4-BE49-F238E27FC236}">
                <a16:creationId xmlns:a16="http://schemas.microsoft.com/office/drawing/2014/main" id="{81A1C006-C18A-4ADE-B8BE-6E5CD70EE648}"/>
              </a:ext>
            </a:extLst>
          </p:cNvPr>
          <p:cNvSpPr txBox="1"/>
          <p:nvPr/>
        </p:nvSpPr>
        <p:spPr>
          <a:xfrm>
            <a:off x="6112822" y="5279435"/>
            <a:ext cx="418454" cy="523220"/>
          </a:xfrm>
          <a:prstGeom prst="rect">
            <a:avLst/>
          </a:prstGeom>
          <a:noFill/>
        </p:spPr>
        <p:txBody>
          <a:bodyPr wrap="square" rtlCol="0">
            <a:spAutoFit/>
          </a:bodyPr>
          <a:lstStyle/>
          <a:p>
            <a:pPr>
              <a:defRPr/>
            </a:pPr>
            <a:r>
              <a:rPr lang="en-GB" sz="2800" dirty="0">
                <a:solidFill>
                  <a:srgbClr val="002060"/>
                </a:solidFill>
                <a:latin typeface="Century Gothic" panose="020B0502020202020204" pitchFamily="34" charset="0"/>
              </a:rPr>
              <a:t>F</a:t>
            </a:r>
          </a:p>
        </p:txBody>
      </p:sp>
      <p:sp>
        <p:nvSpPr>
          <p:cNvPr id="109" name="TextBox 108">
            <a:extLst>
              <a:ext uri="{FF2B5EF4-FFF2-40B4-BE49-F238E27FC236}">
                <a16:creationId xmlns:a16="http://schemas.microsoft.com/office/drawing/2014/main" id="{04A610C4-1244-49CC-8B1C-CE1A6CD72F24}"/>
              </a:ext>
            </a:extLst>
          </p:cNvPr>
          <p:cNvSpPr txBox="1"/>
          <p:nvPr/>
        </p:nvSpPr>
        <p:spPr>
          <a:xfrm>
            <a:off x="7333399" y="6298881"/>
            <a:ext cx="845911"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la</a:t>
            </a:r>
          </a:p>
        </p:txBody>
      </p:sp>
      <p:sp>
        <p:nvSpPr>
          <p:cNvPr id="110" name="TextBox 109">
            <a:extLst>
              <a:ext uri="{FF2B5EF4-FFF2-40B4-BE49-F238E27FC236}">
                <a16:creationId xmlns:a16="http://schemas.microsoft.com/office/drawing/2014/main" id="{3E3C24E5-A3EB-430D-A98F-D37DA981F61F}"/>
              </a:ext>
            </a:extLst>
          </p:cNvPr>
          <p:cNvSpPr txBox="1"/>
          <p:nvPr/>
        </p:nvSpPr>
        <p:spPr>
          <a:xfrm>
            <a:off x="10432307" y="6333352"/>
            <a:ext cx="845911"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la</a:t>
            </a:r>
          </a:p>
        </p:txBody>
      </p:sp>
      <p:sp>
        <p:nvSpPr>
          <p:cNvPr id="111" name="TextBox 110">
            <a:extLst>
              <a:ext uri="{FF2B5EF4-FFF2-40B4-BE49-F238E27FC236}">
                <a16:creationId xmlns:a16="http://schemas.microsoft.com/office/drawing/2014/main" id="{47AFA1D8-491E-4DCB-AC8A-5009D5DF2CFF}"/>
              </a:ext>
            </a:extLst>
          </p:cNvPr>
          <p:cNvSpPr txBox="1"/>
          <p:nvPr/>
        </p:nvSpPr>
        <p:spPr>
          <a:xfrm>
            <a:off x="8930309" y="6315919"/>
            <a:ext cx="845911"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le</a:t>
            </a:r>
          </a:p>
        </p:txBody>
      </p:sp>
      <p:sp>
        <p:nvSpPr>
          <p:cNvPr id="120" name="TextBox 119">
            <a:extLst>
              <a:ext uri="{FF2B5EF4-FFF2-40B4-BE49-F238E27FC236}">
                <a16:creationId xmlns:a16="http://schemas.microsoft.com/office/drawing/2014/main" id="{675EDB8B-0741-49D7-B658-1264D1775B7B}"/>
              </a:ext>
            </a:extLst>
          </p:cNvPr>
          <p:cNvSpPr txBox="1"/>
          <p:nvPr/>
        </p:nvSpPr>
        <p:spPr>
          <a:xfrm>
            <a:off x="7266207" y="4218752"/>
            <a:ext cx="845911"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l’</a:t>
            </a:r>
          </a:p>
        </p:txBody>
      </p:sp>
      <p:sp>
        <p:nvSpPr>
          <p:cNvPr id="121" name="TextBox 120">
            <a:extLst>
              <a:ext uri="{FF2B5EF4-FFF2-40B4-BE49-F238E27FC236}">
                <a16:creationId xmlns:a16="http://schemas.microsoft.com/office/drawing/2014/main" id="{531F12AD-F8B4-4240-B0FC-CCDA1C04E2B2}"/>
              </a:ext>
            </a:extLst>
          </p:cNvPr>
          <p:cNvSpPr txBox="1"/>
          <p:nvPr/>
        </p:nvSpPr>
        <p:spPr>
          <a:xfrm>
            <a:off x="10493919" y="4253223"/>
            <a:ext cx="845911"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le</a:t>
            </a:r>
          </a:p>
        </p:txBody>
      </p:sp>
      <p:sp>
        <p:nvSpPr>
          <p:cNvPr id="122" name="TextBox 121">
            <a:extLst>
              <a:ext uri="{FF2B5EF4-FFF2-40B4-BE49-F238E27FC236}">
                <a16:creationId xmlns:a16="http://schemas.microsoft.com/office/drawing/2014/main" id="{4A7F7227-46D8-4A86-B92C-D3DAF156FD1A}"/>
              </a:ext>
            </a:extLst>
          </p:cNvPr>
          <p:cNvSpPr txBox="1"/>
          <p:nvPr/>
        </p:nvSpPr>
        <p:spPr>
          <a:xfrm>
            <a:off x="8919351" y="4235790"/>
            <a:ext cx="845911"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l’</a:t>
            </a:r>
          </a:p>
        </p:txBody>
      </p:sp>
      <p:sp>
        <p:nvSpPr>
          <p:cNvPr id="123" name="TextBox 122">
            <a:extLst>
              <a:ext uri="{FF2B5EF4-FFF2-40B4-BE49-F238E27FC236}">
                <a16:creationId xmlns:a16="http://schemas.microsoft.com/office/drawing/2014/main" id="{8D40F05B-D8FF-4F6E-8E8C-B17B5E28CC16}"/>
              </a:ext>
            </a:extLst>
          </p:cNvPr>
          <p:cNvSpPr txBox="1"/>
          <p:nvPr/>
        </p:nvSpPr>
        <p:spPr>
          <a:xfrm>
            <a:off x="7220491" y="2142008"/>
            <a:ext cx="845911"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le</a:t>
            </a:r>
          </a:p>
        </p:txBody>
      </p:sp>
      <p:sp>
        <p:nvSpPr>
          <p:cNvPr id="124" name="TextBox 123">
            <a:extLst>
              <a:ext uri="{FF2B5EF4-FFF2-40B4-BE49-F238E27FC236}">
                <a16:creationId xmlns:a16="http://schemas.microsoft.com/office/drawing/2014/main" id="{73A6501C-48A0-4AB2-A5F2-6E740EB3F3C4}"/>
              </a:ext>
            </a:extLst>
          </p:cNvPr>
          <p:cNvSpPr txBox="1"/>
          <p:nvPr/>
        </p:nvSpPr>
        <p:spPr>
          <a:xfrm>
            <a:off x="10448203" y="2176479"/>
            <a:ext cx="845911"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la</a:t>
            </a:r>
          </a:p>
        </p:txBody>
      </p:sp>
      <p:sp>
        <p:nvSpPr>
          <p:cNvPr id="125" name="TextBox 124">
            <a:extLst>
              <a:ext uri="{FF2B5EF4-FFF2-40B4-BE49-F238E27FC236}">
                <a16:creationId xmlns:a16="http://schemas.microsoft.com/office/drawing/2014/main" id="{8B39400D-C71A-4FF4-8093-02C2A86EDCDB}"/>
              </a:ext>
            </a:extLst>
          </p:cNvPr>
          <p:cNvSpPr txBox="1"/>
          <p:nvPr/>
        </p:nvSpPr>
        <p:spPr>
          <a:xfrm>
            <a:off x="8873635" y="2159046"/>
            <a:ext cx="845911"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la</a:t>
            </a:r>
          </a:p>
        </p:txBody>
      </p:sp>
      <p:sp>
        <p:nvSpPr>
          <p:cNvPr id="108" name="Oval 107">
            <a:extLst>
              <a:ext uri="{FF2B5EF4-FFF2-40B4-BE49-F238E27FC236}">
                <a16:creationId xmlns:a16="http://schemas.microsoft.com/office/drawing/2014/main" id="{55B6E039-C905-42A3-B44C-4372B6FBA9FC}"/>
              </a:ext>
            </a:extLst>
          </p:cNvPr>
          <p:cNvSpPr/>
          <p:nvPr/>
        </p:nvSpPr>
        <p:spPr>
          <a:xfrm>
            <a:off x="3361021" y="773530"/>
            <a:ext cx="1616239" cy="1531896"/>
          </a:xfrm>
          <a:prstGeom prst="ellipse">
            <a:avLst/>
          </a:prstGeom>
          <a:solidFill>
            <a:srgbClr val="92D050">
              <a:alpha val="47000"/>
            </a:srgbClr>
          </a:solidFill>
          <a:ln w="57150" cap="flat" cmpd="sng" algn="ctr">
            <a:solidFill>
              <a:srgbClr val="FF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a:ln>
                <a:noFill/>
              </a:ln>
              <a:solidFill>
                <a:srgbClr val="002060"/>
              </a:solidFill>
              <a:effectLst/>
              <a:uLnTx/>
              <a:uFillTx/>
              <a:latin typeface="Century Gothic" panose="020B0502020202020204" pitchFamily="34" charset="0"/>
            </a:endParaRPr>
          </a:p>
        </p:txBody>
      </p:sp>
      <p:grpSp>
        <p:nvGrpSpPr>
          <p:cNvPr id="2" name="Group 1">
            <a:extLst>
              <a:ext uri="{FF2B5EF4-FFF2-40B4-BE49-F238E27FC236}">
                <a16:creationId xmlns:a16="http://schemas.microsoft.com/office/drawing/2014/main" id="{F2636DB1-B6DA-4A48-9754-B94BACEFA50F}"/>
              </a:ext>
            </a:extLst>
          </p:cNvPr>
          <p:cNvGrpSpPr/>
          <p:nvPr/>
        </p:nvGrpSpPr>
        <p:grpSpPr>
          <a:xfrm>
            <a:off x="971504" y="987509"/>
            <a:ext cx="3537908" cy="1231211"/>
            <a:chOff x="971504" y="987509"/>
            <a:chExt cx="3537908" cy="1231211"/>
          </a:xfrm>
        </p:grpSpPr>
        <p:pic>
          <p:nvPicPr>
            <p:cNvPr id="140" name="Picture 139" descr="Logo&#10;&#10;Description automatically generated">
              <a:extLst>
                <a:ext uri="{FF2B5EF4-FFF2-40B4-BE49-F238E27FC236}">
                  <a16:creationId xmlns:a16="http://schemas.microsoft.com/office/drawing/2014/main" id="{47699AC8-B69C-4DFD-BCFD-6288F80881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2879" y="987509"/>
              <a:ext cx="746533" cy="1231211"/>
            </a:xfrm>
            <a:prstGeom prst="rect">
              <a:avLst/>
            </a:prstGeom>
          </p:spPr>
        </p:pic>
        <p:pic>
          <p:nvPicPr>
            <p:cNvPr id="149" name="Picture 2" descr="Bolsa, Escuela, Mochila">
              <a:extLst>
                <a:ext uri="{FF2B5EF4-FFF2-40B4-BE49-F238E27FC236}">
                  <a16:creationId xmlns:a16="http://schemas.microsoft.com/office/drawing/2014/main" id="{A3057EE3-DE0B-4A97-8466-0C8A61A9B9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504" y="1275664"/>
              <a:ext cx="714361" cy="935162"/>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4" descr="Escuela, Libro De Ejercicios, Estudiar">
              <a:extLst>
                <a:ext uri="{FF2B5EF4-FFF2-40B4-BE49-F238E27FC236}">
                  <a16:creationId xmlns:a16="http://schemas.microsoft.com/office/drawing/2014/main" id="{46AFE942-DF6E-45CE-B9BE-592F18A3E2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6488" y="1444931"/>
              <a:ext cx="499487" cy="6686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77CD0C31-8D87-4899-BE86-000E87CC4C66}"/>
              </a:ext>
            </a:extLst>
          </p:cNvPr>
          <p:cNvGrpSpPr/>
          <p:nvPr/>
        </p:nvGrpSpPr>
        <p:grpSpPr>
          <a:xfrm>
            <a:off x="7287245" y="1007100"/>
            <a:ext cx="3781331" cy="1241489"/>
            <a:chOff x="7287245" y="1007100"/>
            <a:chExt cx="3781331" cy="1241489"/>
          </a:xfrm>
        </p:grpSpPr>
        <p:pic>
          <p:nvPicPr>
            <p:cNvPr id="144" name="Picture 143" descr="A picture containing text, vector graphics&#10;&#10;Description automatically generated">
              <a:extLst>
                <a:ext uri="{FF2B5EF4-FFF2-40B4-BE49-F238E27FC236}">
                  <a16:creationId xmlns:a16="http://schemas.microsoft.com/office/drawing/2014/main" id="{2DA2D447-DE80-4639-9186-A02CC2F5B6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77745" y="1007100"/>
              <a:ext cx="690831" cy="1174051"/>
            </a:xfrm>
            <a:prstGeom prst="rect">
              <a:avLst/>
            </a:prstGeom>
          </p:spPr>
        </p:pic>
        <p:pic>
          <p:nvPicPr>
            <p:cNvPr id="147" name="Picture 146" descr="A picture containing diagram&#10;&#10;Description automatically generated">
              <a:extLst>
                <a:ext uri="{FF2B5EF4-FFF2-40B4-BE49-F238E27FC236}">
                  <a16:creationId xmlns:a16="http://schemas.microsoft.com/office/drawing/2014/main" id="{FCFC89A5-27B7-4739-B0E1-D31665A02855}"/>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74749" y="1047203"/>
              <a:ext cx="1081247" cy="1201386"/>
            </a:xfrm>
            <a:prstGeom prst="rect">
              <a:avLst/>
            </a:prstGeom>
          </p:spPr>
        </p:pic>
        <p:pic>
          <p:nvPicPr>
            <p:cNvPr id="151" name="Picture 150">
              <a:extLst>
                <a:ext uri="{FF2B5EF4-FFF2-40B4-BE49-F238E27FC236}">
                  <a16:creationId xmlns:a16="http://schemas.microsoft.com/office/drawing/2014/main" id="{0D58C5E1-50B9-4FB9-B2E5-D3456BC62EC8}"/>
                </a:ext>
              </a:extLst>
            </p:cNvPr>
            <p:cNvPicPr>
              <a:picLocks noChangeAspect="1"/>
            </p:cNvPicPr>
            <p:nvPr/>
          </p:nvPicPr>
          <p:blipFill>
            <a:blip r:embed="rId10"/>
            <a:stretch>
              <a:fillRect/>
            </a:stretch>
          </p:blipFill>
          <p:spPr>
            <a:xfrm rot="919003">
              <a:off x="7287245" y="1465871"/>
              <a:ext cx="1004717" cy="640507"/>
            </a:xfrm>
            <a:prstGeom prst="rect">
              <a:avLst/>
            </a:prstGeom>
          </p:spPr>
        </p:pic>
      </p:grpSp>
      <p:grpSp>
        <p:nvGrpSpPr>
          <p:cNvPr id="4" name="Group 3">
            <a:extLst>
              <a:ext uri="{FF2B5EF4-FFF2-40B4-BE49-F238E27FC236}">
                <a16:creationId xmlns:a16="http://schemas.microsoft.com/office/drawing/2014/main" id="{FBF57EFA-CD37-438D-B749-B3ED6CCA4829}"/>
              </a:ext>
            </a:extLst>
          </p:cNvPr>
          <p:cNvGrpSpPr/>
          <p:nvPr/>
        </p:nvGrpSpPr>
        <p:grpSpPr>
          <a:xfrm>
            <a:off x="1047768" y="5425053"/>
            <a:ext cx="3565938" cy="751040"/>
            <a:chOff x="1047768" y="5425053"/>
            <a:chExt cx="3565938" cy="751040"/>
          </a:xfrm>
        </p:grpSpPr>
        <p:pic>
          <p:nvPicPr>
            <p:cNvPr id="136" name="Picture 135">
              <a:extLst>
                <a:ext uri="{FF2B5EF4-FFF2-40B4-BE49-F238E27FC236}">
                  <a16:creationId xmlns:a16="http://schemas.microsoft.com/office/drawing/2014/main" id="{E55D7C5B-A0B2-4F1B-9838-6AA7892E3BA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09854" y="5602740"/>
              <a:ext cx="1147313" cy="546886"/>
            </a:xfrm>
            <a:prstGeom prst="rect">
              <a:avLst/>
            </a:prstGeom>
          </p:spPr>
        </p:pic>
        <p:pic>
          <p:nvPicPr>
            <p:cNvPr id="146" name="Picture 16" descr="Animal, Bear, Cartoon, Children, Kids, Toys">
              <a:extLst>
                <a:ext uri="{FF2B5EF4-FFF2-40B4-BE49-F238E27FC236}">
                  <a16:creationId xmlns:a16="http://schemas.microsoft.com/office/drawing/2014/main" id="{D5E440C4-E0B3-46F6-A857-9B32688CF99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47768" y="5425053"/>
              <a:ext cx="573711" cy="751040"/>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10" descr="Basketball, Ball, Sport, Orange Ball">
              <a:extLst>
                <a:ext uri="{FF2B5EF4-FFF2-40B4-BE49-F238E27FC236}">
                  <a16:creationId xmlns:a16="http://schemas.microsoft.com/office/drawing/2014/main" id="{2B8CC0B4-E723-471B-9FBA-E557343C3D2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06725" y="5487557"/>
              <a:ext cx="606981" cy="6069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D3F98866-4B1A-4EF0-9BFF-236D9AF8ED1B}"/>
              </a:ext>
            </a:extLst>
          </p:cNvPr>
          <p:cNvGrpSpPr/>
          <p:nvPr/>
        </p:nvGrpSpPr>
        <p:grpSpPr>
          <a:xfrm>
            <a:off x="7339434" y="3263991"/>
            <a:ext cx="4117417" cy="1051891"/>
            <a:chOff x="7339434" y="3263991"/>
            <a:chExt cx="4117417" cy="1051891"/>
          </a:xfrm>
        </p:grpSpPr>
        <p:pic>
          <p:nvPicPr>
            <p:cNvPr id="142" name="Picture 141">
              <a:extLst>
                <a:ext uri="{FF2B5EF4-FFF2-40B4-BE49-F238E27FC236}">
                  <a16:creationId xmlns:a16="http://schemas.microsoft.com/office/drawing/2014/main" id="{A73DDC0E-6AA5-46CE-A147-530D6F14D82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420898" y="3263991"/>
              <a:ext cx="1035953" cy="1051891"/>
            </a:xfrm>
            <a:prstGeom prst="rect">
              <a:avLst/>
            </a:prstGeom>
          </p:spPr>
        </p:pic>
        <p:pic>
          <p:nvPicPr>
            <p:cNvPr id="153" name="Picture 152">
              <a:extLst>
                <a:ext uri="{FF2B5EF4-FFF2-40B4-BE49-F238E27FC236}">
                  <a16:creationId xmlns:a16="http://schemas.microsoft.com/office/drawing/2014/main" id="{C7562A8A-1974-4698-971B-0BBA73C9866C}"/>
                </a:ext>
              </a:extLst>
            </p:cNvPr>
            <p:cNvPicPr>
              <a:picLocks noChangeAspect="1"/>
            </p:cNvPicPr>
            <p:nvPr/>
          </p:nvPicPr>
          <p:blipFill rotWithShape="1">
            <a:blip r:embed="rId15"/>
            <a:srcRect r="49877"/>
            <a:stretch/>
          </p:blipFill>
          <p:spPr>
            <a:xfrm>
              <a:off x="7339434" y="3592846"/>
              <a:ext cx="685421" cy="685872"/>
            </a:xfrm>
            <a:prstGeom prst="rect">
              <a:avLst/>
            </a:prstGeom>
          </p:spPr>
        </p:pic>
        <p:pic>
          <p:nvPicPr>
            <p:cNvPr id="154" name="Picture 153" descr="A picture containing map&#10;&#10;Description automatically generated">
              <a:extLst>
                <a:ext uri="{FF2B5EF4-FFF2-40B4-BE49-F238E27FC236}">
                  <a16:creationId xmlns:a16="http://schemas.microsoft.com/office/drawing/2014/main" id="{BE0D3527-7F02-4227-BE6A-A1400424348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871846" y="3464138"/>
              <a:ext cx="1010683" cy="843275"/>
            </a:xfrm>
            <a:prstGeom prst="rect">
              <a:avLst/>
            </a:prstGeom>
          </p:spPr>
        </p:pic>
      </p:grpSp>
      <p:grpSp>
        <p:nvGrpSpPr>
          <p:cNvPr id="3" name="Group 2">
            <a:extLst>
              <a:ext uri="{FF2B5EF4-FFF2-40B4-BE49-F238E27FC236}">
                <a16:creationId xmlns:a16="http://schemas.microsoft.com/office/drawing/2014/main" id="{627C5A18-5084-4718-B46B-0AF4EBADB402}"/>
              </a:ext>
            </a:extLst>
          </p:cNvPr>
          <p:cNvGrpSpPr/>
          <p:nvPr/>
        </p:nvGrpSpPr>
        <p:grpSpPr>
          <a:xfrm>
            <a:off x="830129" y="3263991"/>
            <a:ext cx="4043278" cy="1117350"/>
            <a:chOff x="830129" y="3263991"/>
            <a:chExt cx="4043278" cy="1117350"/>
          </a:xfrm>
        </p:grpSpPr>
        <p:pic>
          <p:nvPicPr>
            <p:cNvPr id="143" name="Picture 142" descr="A picture containing text, vector graphics&#10;&#10;Description automatically generated">
              <a:extLst>
                <a:ext uri="{FF2B5EF4-FFF2-40B4-BE49-F238E27FC236}">
                  <a16:creationId xmlns:a16="http://schemas.microsoft.com/office/drawing/2014/main" id="{EA8920BE-F0A5-485B-A065-9D22929E0EF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0129" y="3272998"/>
              <a:ext cx="1023987" cy="1020180"/>
            </a:xfrm>
            <a:prstGeom prst="rect">
              <a:avLst/>
            </a:prstGeom>
          </p:spPr>
        </p:pic>
        <p:pic>
          <p:nvPicPr>
            <p:cNvPr id="148" name="Picture 147" descr="A picture containing diagram&#10;&#10;Description automatically generated">
              <a:extLst>
                <a:ext uri="{FF2B5EF4-FFF2-40B4-BE49-F238E27FC236}">
                  <a16:creationId xmlns:a16="http://schemas.microsoft.com/office/drawing/2014/main" id="{01B468C2-DAFE-4640-AEC6-1F2136C878F7}"/>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44837" y="3263991"/>
              <a:ext cx="1005615" cy="1117350"/>
            </a:xfrm>
            <a:prstGeom prst="rect">
              <a:avLst/>
            </a:prstGeom>
          </p:spPr>
        </p:pic>
        <p:pic>
          <p:nvPicPr>
            <p:cNvPr id="49" name="Picture 48">
              <a:extLst>
                <a:ext uri="{FF2B5EF4-FFF2-40B4-BE49-F238E27FC236}">
                  <a16:creationId xmlns:a16="http://schemas.microsoft.com/office/drawing/2014/main" id="{BA4B7E06-2D7D-47E3-B040-9D2AD0F6DAE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714389" y="3351320"/>
              <a:ext cx="1159018" cy="890995"/>
            </a:xfrm>
            <a:prstGeom prst="rect">
              <a:avLst/>
            </a:prstGeom>
          </p:spPr>
        </p:pic>
      </p:grpSp>
      <p:grpSp>
        <p:nvGrpSpPr>
          <p:cNvPr id="8" name="Group 7">
            <a:extLst>
              <a:ext uri="{FF2B5EF4-FFF2-40B4-BE49-F238E27FC236}">
                <a16:creationId xmlns:a16="http://schemas.microsoft.com/office/drawing/2014/main" id="{7DE60B36-2EB3-47B8-B1BA-1651758F8421}"/>
              </a:ext>
            </a:extLst>
          </p:cNvPr>
          <p:cNvGrpSpPr/>
          <p:nvPr/>
        </p:nvGrpSpPr>
        <p:grpSpPr>
          <a:xfrm>
            <a:off x="7378739" y="4987135"/>
            <a:ext cx="3638274" cy="1311746"/>
            <a:chOff x="7378739" y="4987135"/>
            <a:chExt cx="3638274" cy="1311746"/>
          </a:xfrm>
        </p:grpSpPr>
        <p:pic>
          <p:nvPicPr>
            <p:cNvPr id="128" name="Picture 127">
              <a:extLst>
                <a:ext uri="{FF2B5EF4-FFF2-40B4-BE49-F238E27FC236}">
                  <a16:creationId xmlns:a16="http://schemas.microsoft.com/office/drawing/2014/main" id="{A2B3052C-788E-4202-A042-1F1A73A4B6D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082468" y="5034581"/>
              <a:ext cx="589437" cy="1264300"/>
            </a:xfrm>
            <a:prstGeom prst="rect">
              <a:avLst/>
            </a:prstGeom>
          </p:spPr>
        </p:pic>
        <p:pic>
          <p:nvPicPr>
            <p:cNvPr id="141" name="Picture 140" descr="Logo&#10;&#10;Description automatically generated">
              <a:extLst>
                <a:ext uri="{FF2B5EF4-FFF2-40B4-BE49-F238E27FC236}">
                  <a16:creationId xmlns:a16="http://schemas.microsoft.com/office/drawing/2014/main" id="{8B0A6172-2F18-4A58-8713-3DEAD49109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8739" y="4987135"/>
              <a:ext cx="746533" cy="1231211"/>
            </a:xfrm>
            <a:prstGeom prst="rect">
              <a:avLst/>
            </a:prstGeom>
          </p:spPr>
        </p:pic>
        <p:pic>
          <p:nvPicPr>
            <p:cNvPr id="51" name="Picture 50" descr="A picture containing chart&#10;&#10;Description automatically generated">
              <a:extLst>
                <a:ext uri="{FF2B5EF4-FFF2-40B4-BE49-F238E27FC236}">
                  <a16:creationId xmlns:a16="http://schemas.microsoft.com/office/drawing/2014/main" id="{E5A6328E-7E3D-480D-8F10-CB25A4496EFD}"/>
                </a:ext>
              </a:extLst>
            </p:cNvPr>
            <p:cNvPicPr>
              <a:picLocks noChangeAspect="1"/>
            </p:cNvPicPr>
            <p:nvPr/>
          </p:nvPicPr>
          <p:blipFill>
            <a:blip r:embed="rId20"/>
            <a:stretch>
              <a:fillRect/>
            </a:stretch>
          </p:blipFill>
          <p:spPr>
            <a:xfrm>
              <a:off x="10616944" y="5373343"/>
              <a:ext cx="400069" cy="800137"/>
            </a:xfrm>
            <a:prstGeom prst="rect">
              <a:avLst/>
            </a:prstGeom>
          </p:spPr>
        </p:pic>
      </p:grpSp>
    </p:spTree>
    <p:extLst>
      <p:ext uri="{BB962C8B-B14F-4D97-AF65-F5344CB8AC3E}">
        <p14:creationId xmlns:p14="http://schemas.microsoft.com/office/powerpoint/2010/main" val="153095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108"/>
                                        </p:tgtEl>
                                        <p:attrNameLst>
                                          <p:attrName>style.visibility</p:attrName>
                                        </p:attrNameLst>
                                      </p:cBhvr>
                                      <p:to>
                                        <p:strVal val="visible"/>
                                      </p:to>
                                    </p:set>
                                    <p:animEffect transition="in" filter="wheel(1)">
                                      <p:cBhvr>
                                        <p:cTn id="11" dur="1500"/>
                                        <p:tgtEl>
                                          <p:spTgt spid="10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wheel(1)">
                                      <p:cBhvr>
                                        <p:cTn id="32" dur="1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wheel(1)">
                                      <p:cBhvr>
                                        <p:cTn id="53" dur="1500"/>
                                        <p:tgtEl>
                                          <p:spTgt spid="54"/>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00"/>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0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101"/>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6"/>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21" presetClass="entr" presetSubtype="1" fill="hold" grpId="0" nodeType="clickEffect">
                                  <p:stCondLst>
                                    <p:cond delay="0"/>
                                  </p:stCondLst>
                                  <p:childTnLst>
                                    <p:set>
                                      <p:cBhvr>
                                        <p:cTn id="73" dur="1" fill="hold">
                                          <p:stCondLst>
                                            <p:cond delay="0"/>
                                          </p:stCondLst>
                                        </p:cTn>
                                        <p:tgtEl>
                                          <p:spTgt spid="56"/>
                                        </p:tgtEl>
                                        <p:attrNameLst>
                                          <p:attrName>style.visibility</p:attrName>
                                        </p:attrNameLst>
                                      </p:cBhvr>
                                      <p:to>
                                        <p:strVal val="visible"/>
                                      </p:to>
                                    </p:set>
                                    <p:animEffect transition="in" filter="wheel(1)">
                                      <p:cBhvr>
                                        <p:cTn id="74" dur="1500"/>
                                        <p:tgtEl>
                                          <p:spTgt spid="56"/>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2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2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2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21" presetClass="entr" presetSubtype="1" fill="hold" grpId="0" nodeType="clickEffect">
                                  <p:stCondLst>
                                    <p:cond delay="0"/>
                                  </p:stCondLst>
                                  <p:childTnLst>
                                    <p:set>
                                      <p:cBhvr>
                                        <p:cTn id="94" dur="1" fill="hold">
                                          <p:stCondLst>
                                            <p:cond delay="0"/>
                                          </p:stCondLst>
                                        </p:cTn>
                                        <p:tgtEl>
                                          <p:spTgt spid="58"/>
                                        </p:tgtEl>
                                        <p:attrNameLst>
                                          <p:attrName>style.visibility</p:attrName>
                                        </p:attrNameLst>
                                      </p:cBhvr>
                                      <p:to>
                                        <p:strVal val="visible"/>
                                      </p:to>
                                    </p:set>
                                    <p:animEffect transition="in" filter="wheel(1)">
                                      <p:cBhvr>
                                        <p:cTn id="95" dur="1500"/>
                                        <p:tgtEl>
                                          <p:spTgt spid="58"/>
                                        </p:tgtEl>
                                      </p:cBhvr>
                                    </p:animEffec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120"/>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122"/>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121"/>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8"/>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21" presetClass="entr" presetSubtype="1" fill="hold" grpId="0" nodeType="clickEffect">
                                  <p:stCondLst>
                                    <p:cond delay="0"/>
                                  </p:stCondLst>
                                  <p:childTnLst>
                                    <p:set>
                                      <p:cBhvr>
                                        <p:cTn id="115" dur="1" fill="hold">
                                          <p:stCondLst>
                                            <p:cond delay="0"/>
                                          </p:stCondLst>
                                        </p:cTn>
                                        <p:tgtEl>
                                          <p:spTgt spid="60"/>
                                        </p:tgtEl>
                                        <p:attrNameLst>
                                          <p:attrName>style.visibility</p:attrName>
                                        </p:attrNameLst>
                                      </p:cBhvr>
                                      <p:to>
                                        <p:strVal val="visible"/>
                                      </p:to>
                                    </p:set>
                                    <p:animEffect transition="in" filter="wheel(1)">
                                      <p:cBhvr>
                                        <p:cTn id="116" dur="1500"/>
                                        <p:tgtEl>
                                          <p:spTgt spid="60"/>
                                        </p:tgtEl>
                                      </p:cBhvr>
                                    </p:animEffec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109"/>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111"/>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56" grpId="0" animBg="1"/>
      <p:bldP spid="58" grpId="0" animBg="1"/>
      <p:bldP spid="60" grpId="0" animBg="1"/>
      <p:bldP spid="91" grpId="0"/>
      <p:bldP spid="92" grpId="0"/>
      <p:bldP spid="93" grpId="0"/>
      <p:bldP spid="95" grpId="0"/>
      <p:bldP spid="96" grpId="0"/>
      <p:bldP spid="97" grpId="0"/>
      <p:bldP spid="100" grpId="0"/>
      <p:bldP spid="101" grpId="0"/>
      <p:bldP spid="102" grpId="0"/>
      <p:bldP spid="109" grpId="0"/>
      <p:bldP spid="110" grpId="0"/>
      <p:bldP spid="111" grpId="0"/>
      <p:bldP spid="120" grpId="0"/>
      <p:bldP spid="121" grpId="0"/>
      <p:bldP spid="122" grpId="0"/>
      <p:bldP spid="123" grpId="0"/>
      <p:bldP spid="124" grpId="0"/>
      <p:bldP spid="125" grpId="0"/>
      <p:bldP spid="10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CustomShape 3">
            <a:extLst>
              <a:ext uri="{FF2B5EF4-FFF2-40B4-BE49-F238E27FC236}">
                <a16:creationId xmlns:a16="http://schemas.microsoft.com/office/drawing/2014/main" id="{976A85E5-4281-4E0F-BAB0-72DE6B3B6253}"/>
              </a:ext>
            </a:extLst>
          </p:cNvPr>
          <p:cNvSpPr/>
          <p:nvPr/>
        </p:nvSpPr>
        <p:spPr>
          <a:xfrm>
            <a:off x="3072469" y="20738"/>
            <a:ext cx="599436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C’est</a:t>
            </a:r>
            <a:r>
              <a:rPr kumimoji="0" lang="en-GB" sz="36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3600" b="1" i="0" u="sng"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le</a:t>
            </a:r>
            <a:r>
              <a:rPr kumimoji="0" lang="en-GB" sz="36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36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ou</a:t>
            </a:r>
            <a:r>
              <a:rPr kumimoji="0" lang="en-GB" sz="36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3600" b="1" i="0" u="sng"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la</a:t>
            </a:r>
            <a:r>
              <a:rPr kumimoji="0" lang="en-GB" sz="3600" b="1" i="0"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3600" b="1" i="0"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ou</a:t>
            </a:r>
            <a:r>
              <a:rPr kumimoji="0" lang="en-GB" sz="3600" b="1" i="0"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l’) ?</a:t>
            </a:r>
            <a:endParaRPr kumimoji="0" lang="en-GB" sz="3600" b="0" i="0"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7" name="Picture 56" descr="Icon&#10;&#10;Description automatically generated">
            <a:extLst>
              <a:ext uri="{FF2B5EF4-FFF2-40B4-BE49-F238E27FC236}">
                <a16:creationId xmlns:a16="http://schemas.microsoft.com/office/drawing/2014/main" id="{6F3390C2-282E-4A5D-B36C-0C67D1E187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9" name="Picture 58" descr="Icon&#10;&#10;Description automatically generated">
            <a:extLst>
              <a:ext uri="{FF2B5EF4-FFF2-40B4-BE49-F238E27FC236}">
                <a16:creationId xmlns:a16="http://schemas.microsoft.com/office/drawing/2014/main" id="{79B074DA-E221-4C9C-BD98-CCF49F9AC0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61" name="Explosion: 8 Points 60">
            <a:extLst>
              <a:ext uri="{FF2B5EF4-FFF2-40B4-BE49-F238E27FC236}">
                <a16:creationId xmlns:a16="http://schemas.microsoft.com/office/drawing/2014/main" id="{DBB5087C-8672-445C-AF57-26E6573594D8}"/>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63" name="Explosion: 8 Points 62">
            <a:extLst>
              <a:ext uri="{FF2B5EF4-FFF2-40B4-BE49-F238E27FC236}">
                <a16:creationId xmlns:a16="http://schemas.microsoft.com/office/drawing/2014/main" id="{E22C56B5-C5AD-41A3-AB62-5305355F8937}"/>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sym typeface="Arial"/>
            </a:endParaRPr>
          </a:p>
        </p:txBody>
      </p:sp>
      <p:sp>
        <p:nvSpPr>
          <p:cNvPr id="111" name="TextBox 110">
            <a:extLst>
              <a:ext uri="{FF2B5EF4-FFF2-40B4-BE49-F238E27FC236}">
                <a16:creationId xmlns:a16="http://schemas.microsoft.com/office/drawing/2014/main" id="{488598E5-61C2-4E8B-A035-40447CCD50F5}"/>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Arial"/>
                <a:sym typeface="Arial"/>
              </a:rPr>
              <a:t>mots</a:t>
            </a:r>
          </a:p>
        </p:txBody>
      </p:sp>
      <p:sp>
        <p:nvSpPr>
          <p:cNvPr id="112" name="Title 2">
            <a:extLst>
              <a:ext uri="{FF2B5EF4-FFF2-40B4-BE49-F238E27FC236}">
                <a16:creationId xmlns:a16="http://schemas.microsoft.com/office/drawing/2014/main" id="{627B9556-8761-40E2-BF15-5EA6E75578B2}"/>
              </a:ext>
            </a:extLst>
          </p:cNvPr>
          <p:cNvSpPr txBox="1">
            <a:spLocks/>
          </p:cNvSpPr>
          <p:nvPr/>
        </p:nvSpPr>
        <p:spPr>
          <a:xfrm>
            <a:off x="10656562" y="1081382"/>
            <a:ext cx="1557451" cy="374973"/>
          </a:xfrm>
          <a:prstGeom prst="rect">
            <a:avLst/>
          </a:prstGeom>
          <a:solidFill>
            <a:srgbClr val="FF0066"/>
          </a:solidFill>
          <a:ln>
            <a:noFill/>
          </a:ln>
        </p:spPr>
        <p:txBody>
          <a:bodyPr spcFirstLastPara="1" wrap="square" lIns="91425" tIns="45700" rIns="91425" bIns="45700" anchor="ctr" anchorCtr="0">
            <a:normAutofit fontScale="85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vocabulaire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3" name="Group 2">
            <a:extLst>
              <a:ext uri="{FF2B5EF4-FFF2-40B4-BE49-F238E27FC236}">
                <a16:creationId xmlns:a16="http://schemas.microsoft.com/office/drawing/2014/main" id="{53C7CB28-A38C-4E96-BF4A-6BC372B960AF}"/>
              </a:ext>
            </a:extLst>
          </p:cNvPr>
          <p:cNvGrpSpPr/>
          <p:nvPr/>
        </p:nvGrpSpPr>
        <p:grpSpPr>
          <a:xfrm>
            <a:off x="4971849" y="2631703"/>
            <a:ext cx="1980705" cy="1509652"/>
            <a:chOff x="5117606" y="2965418"/>
            <a:chExt cx="1980705" cy="1509652"/>
          </a:xfrm>
        </p:grpSpPr>
        <p:pic>
          <p:nvPicPr>
            <p:cNvPr id="119" name="Picture 118">
              <a:extLst>
                <a:ext uri="{FF2B5EF4-FFF2-40B4-BE49-F238E27FC236}">
                  <a16:creationId xmlns:a16="http://schemas.microsoft.com/office/drawing/2014/main" id="{9D265BC6-BF13-4C9F-8045-D0F5A4C93264}"/>
                </a:ext>
              </a:extLst>
            </p:cNvPr>
            <p:cNvPicPr>
              <a:picLocks noChangeAspect="1"/>
            </p:cNvPicPr>
            <p:nvPr/>
          </p:nvPicPr>
          <p:blipFill>
            <a:blip r:embed="rId5"/>
            <a:stretch>
              <a:fillRect/>
            </a:stretch>
          </p:blipFill>
          <p:spPr>
            <a:xfrm rot="919003">
              <a:off x="5233769" y="2965418"/>
              <a:ext cx="1748381" cy="1114593"/>
            </a:xfrm>
            <a:prstGeom prst="rect">
              <a:avLst/>
            </a:prstGeom>
          </p:spPr>
        </p:pic>
        <p:sp>
          <p:nvSpPr>
            <p:cNvPr id="2" name="TextBox 1">
              <a:extLst>
                <a:ext uri="{FF2B5EF4-FFF2-40B4-BE49-F238E27FC236}">
                  <a16:creationId xmlns:a16="http://schemas.microsoft.com/office/drawing/2014/main" id="{68FD1C74-75C3-461D-973C-EFE8118CB49A}"/>
                </a:ext>
              </a:extLst>
            </p:cNvPr>
            <p:cNvSpPr txBox="1"/>
            <p:nvPr/>
          </p:nvSpPr>
          <p:spPr>
            <a:xfrm>
              <a:off x="5117606" y="3951850"/>
              <a:ext cx="198070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pen</a:t>
              </a:r>
            </a:p>
          </p:txBody>
        </p:sp>
      </p:grpSp>
      <p:grpSp>
        <p:nvGrpSpPr>
          <p:cNvPr id="4" name="Group 3">
            <a:extLst>
              <a:ext uri="{FF2B5EF4-FFF2-40B4-BE49-F238E27FC236}">
                <a16:creationId xmlns:a16="http://schemas.microsoft.com/office/drawing/2014/main" id="{D7D520E9-489C-43D2-AE02-F6CA2110BFAC}"/>
              </a:ext>
            </a:extLst>
          </p:cNvPr>
          <p:cNvGrpSpPr/>
          <p:nvPr/>
        </p:nvGrpSpPr>
        <p:grpSpPr>
          <a:xfrm>
            <a:off x="4689750" y="2842321"/>
            <a:ext cx="2594974" cy="1168808"/>
            <a:chOff x="-2839733" y="3951850"/>
            <a:chExt cx="2594974" cy="1168808"/>
          </a:xfrm>
        </p:grpSpPr>
        <p:sp>
          <p:nvSpPr>
            <p:cNvPr id="122" name="TextBox 121">
              <a:extLst>
                <a:ext uri="{FF2B5EF4-FFF2-40B4-BE49-F238E27FC236}">
                  <a16:creationId xmlns:a16="http://schemas.microsoft.com/office/drawing/2014/main" id="{C3C2B744-6525-495D-B166-8A617D345D5B}"/>
                </a:ext>
              </a:extLst>
            </p:cNvPr>
            <p:cNvSpPr txBox="1"/>
            <p:nvPr/>
          </p:nvSpPr>
          <p:spPr>
            <a:xfrm>
              <a:off x="-2839733" y="4597438"/>
              <a:ext cx="259497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orange</a:t>
              </a:r>
            </a:p>
          </p:txBody>
        </p:sp>
        <p:pic>
          <p:nvPicPr>
            <p:cNvPr id="123" name="Picture 122">
              <a:extLst>
                <a:ext uri="{FF2B5EF4-FFF2-40B4-BE49-F238E27FC236}">
                  <a16:creationId xmlns:a16="http://schemas.microsoft.com/office/drawing/2014/main" id="{833C2EDA-2F0E-42ED-960A-553A626850E7}"/>
                </a:ext>
              </a:extLst>
            </p:cNvPr>
            <p:cNvPicPr>
              <a:picLocks noChangeAspect="1"/>
            </p:cNvPicPr>
            <p:nvPr/>
          </p:nvPicPr>
          <p:blipFill rotWithShape="1">
            <a:blip r:embed="rId6"/>
            <a:srcRect r="49877"/>
            <a:stretch/>
          </p:blipFill>
          <p:spPr>
            <a:xfrm>
              <a:off x="-1899974" y="3951850"/>
              <a:ext cx="665387" cy="665825"/>
            </a:xfrm>
            <a:prstGeom prst="rect">
              <a:avLst/>
            </a:prstGeom>
          </p:spPr>
        </p:pic>
      </p:grpSp>
      <p:grpSp>
        <p:nvGrpSpPr>
          <p:cNvPr id="6" name="Group 5">
            <a:extLst>
              <a:ext uri="{FF2B5EF4-FFF2-40B4-BE49-F238E27FC236}">
                <a16:creationId xmlns:a16="http://schemas.microsoft.com/office/drawing/2014/main" id="{45095D63-4736-4CA4-8843-08D2935C20EF}"/>
              </a:ext>
            </a:extLst>
          </p:cNvPr>
          <p:cNvGrpSpPr/>
          <p:nvPr/>
        </p:nvGrpSpPr>
        <p:grpSpPr>
          <a:xfrm>
            <a:off x="4689750" y="2771390"/>
            <a:ext cx="2407933" cy="1276171"/>
            <a:chOff x="-1485579" y="5395213"/>
            <a:chExt cx="2407933" cy="1276171"/>
          </a:xfrm>
        </p:grpSpPr>
        <p:sp>
          <p:nvSpPr>
            <p:cNvPr id="124" name="TextBox 123">
              <a:extLst>
                <a:ext uri="{FF2B5EF4-FFF2-40B4-BE49-F238E27FC236}">
                  <a16:creationId xmlns:a16="http://schemas.microsoft.com/office/drawing/2014/main" id="{832A4D23-D5EE-49B3-A3D7-A6DE31E6C43F}"/>
                </a:ext>
              </a:extLst>
            </p:cNvPr>
            <p:cNvSpPr txBox="1"/>
            <p:nvPr/>
          </p:nvSpPr>
          <p:spPr>
            <a:xfrm>
              <a:off x="-1485579" y="6148164"/>
              <a:ext cx="240793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ball</a:t>
              </a:r>
            </a:p>
          </p:txBody>
        </p:sp>
        <p:pic>
          <p:nvPicPr>
            <p:cNvPr id="125" name="Picture 10" descr="Basketball, Ball, Sport, Orange Ball">
              <a:extLst>
                <a:ext uri="{FF2B5EF4-FFF2-40B4-BE49-F238E27FC236}">
                  <a16:creationId xmlns:a16="http://schemas.microsoft.com/office/drawing/2014/main" id="{6B7C500A-0B35-46B5-824C-50E7CDB3C2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458" y="5395213"/>
              <a:ext cx="790429" cy="7904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8C81CE4E-C66C-47CB-9C55-44F23F8CD573}"/>
              </a:ext>
            </a:extLst>
          </p:cNvPr>
          <p:cNvGrpSpPr/>
          <p:nvPr/>
        </p:nvGrpSpPr>
        <p:grpSpPr>
          <a:xfrm>
            <a:off x="4815118" y="2609062"/>
            <a:ext cx="2407933" cy="1214533"/>
            <a:chOff x="-2927004" y="3860702"/>
            <a:chExt cx="2407933" cy="1214533"/>
          </a:xfrm>
        </p:grpSpPr>
        <p:sp>
          <p:nvSpPr>
            <p:cNvPr id="126" name="TextBox 125">
              <a:extLst>
                <a:ext uri="{FF2B5EF4-FFF2-40B4-BE49-F238E27FC236}">
                  <a16:creationId xmlns:a16="http://schemas.microsoft.com/office/drawing/2014/main" id="{1A66C2E3-CC0D-4864-8C15-414B588D3245}"/>
                </a:ext>
              </a:extLst>
            </p:cNvPr>
            <p:cNvSpPr txBox="1"/>
            <p:nvPr/>
          </p:nvSpPr>
          <p:spPr>
            <a:xfrm>
              <a:off x="-2927004" y="4552015"/>
              <a:ext cx="240793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(the)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game</a:t>
              </a:r>
            </a:p>
          </p:txBody>
        </p:sp>
        <p:pic>
          <p:nvPicPr>
            <p:cNvPr id="127" name="Picture 126">
              <a:extLst>
                <a:ext uri="{FF2B5EF4-FFF2-40B4-BE49-F238E27FC236}">
                  <a16:creationId xmlns:a16="http://schemas.microsoft.com/office/drawing/2014/main" id="{89EC5678-B333-4267-BE2D-E6E9BD97CD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02547" y="3860702"/>
              <a:ext cx="1159018" cy="890995"/>
            </a:xfrm>
            <a:prstGeom prst="rect">
              <a:avLst/>
            </a:prstGeom>
          </p:spPr>
        </p:pic>
      </p:grpSp>
      <p:grpSp>
        <p:nvGrpSpPr>
          <p:cNvPr id="8" name="Group 7">
            <a:extLst>
              <a:ext uri="{FF2B5EF4-FFF2-40B4-BE49-F238E27FC236}">
                <a16:creationId xmlns:a16="http://schemas.microsoft.com/office/drawing/2014/main" id="{F7ED392D-2785-4171-ADF6-E8C66ACD2D1F}"/>
              </a:ext>
            </a:extLst>
          </p:cNvPr>
          <p:cNvGrpSpPr/>
          <p:nvPr/>
        </p:nvGrpSpPr>
        <p:grpSpPr>
          <a:xfrm>
            <a:off x="4100105" y="2766875"/>
            <a:ext cx="3894355" cy="1155766"/>
            <a:chOff x="-3696031" y="4119151"/>
            <a:chExt cx="3894355" cy="1155766"/>
          </a:xfrm>
        </p:grpSpPr>
        <p:sp>
          <p:nvSpPr>
            <p:cNvPr id="128" name="TextBox 127">
              <a:extLst>
                <a:ext uri="{FF2B5EF4-FFF2-40B4-BE49-F238E27FC236}">
                  <a16:creationId xmlns:a16="http://schemas.microsoft.com/office/drawing/2014/main" id="{100AAC5A-F499-444A-AC4A-99E4862DD7C7}"/>
                </a:ext>
              </a:extLst>
            </p:cNvPr>
            <p:cNvSpPr txBox="1"/>
            <p:nvPr/>
          </p:nvSpPr>
          <p:spPr>
            <a:xfrm>
              <a:off x="-3696031" y="4751697"/>
              <a:ext cx="389435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exercise book</a:t>
              </a:r>
            </a:p>
          </p:txBody>
        </p:sp>
        <p:pic>
          <p:nvPicPr>
            <p:cNvPr id="129" name="Picture 4" descr="Escuela, Libro De Ejercicios, Estudiar">
              <a:extLst>
                <a:ext uri="{FF2B5EF4-FFF2-40B4-BE49-F238E27FC236}">
                  <a16:creationId xmlns:a16="http://schemas.microsoft.com/office/drawing/2014/main" id="{46812F78-3059-4456-9139-12AA7D48E58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98598" y="4119151"/>
              <a:ext cx="499487" cy="6686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A3426978-559D-4795-A569-10BDE8E84183}"/>
              </a:ext>
            </a:extLst>
          </p:cNvPr>
          <p:cNvGrpSpPr/>
          <p:nvPr/>
        </p:nvGrpSpPr>
        <p:grpSpPr>
          <a:xfrm>
            <a:off x="4536002" y="2549825"/>
            <a:ext cx="2407933" cy="1218929"/>
            <a:chOff x="-3281472" y="4016920"/>
            <a:chExt cx="2407933" cy="1218929"/>
          </a:xfrm>
        </p:grpSpPr>
        <p:sp>
          <p:nvSpPr>
            <p:cNvPr id="130" name="TextBox 129">
              <a:extLst>
                <a:ext uri="{FF2B5EF4-FFF2-40B4-BE49-F238E27FC236}">
                  <a16:creationId xmlns:a16="http://schemas.microsoft.com/office/drawing/2014/main" id="{DDCAB904-3D19-42C9-887C-179664A70237}"/>
                </a:ext>
              </a:extLst>
            </p:cNvPr>
            <p:cNvSpPr txBox="1"/>
            <p:nvPr/>
          </p:nvSpPr>
          <p:spPr>
            <a:xfrm>
              <a:off x="-3281472" y="4712629"/>
              <a:ext cx="240793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bottle</a:t>
              </a:r>
            </a:p>
          </p:txBody>
        </p:sp>
        <p:pic>
          <p:nvPicPr>
            <p:cNvPr id="131" name="Picture 130" descr="A picture containing chart&#10;&#10;Description automatically generated">
              <a:extLst>
                <a:ext uri="{FF2B5EF4-FFF2-40B4-BE49-F238E27FC236}">
                  <a16:creationId xmlns:a16="http://schemas.microsoft.com/office/drawing/2014/main" id="{A152FD35-60B5-4339-B6B2-A628D67A6409}"/>
                </a:ext>
              </a:extLst>
            </p:cNvPr>
            <p:cNvPicPr>
              <a:picLocks noChangeAspect="1"/>
            </p:cNvPicPr>
            <p:nvPr/>
          </p:nvPicPr>
          <p:blipFill>
            <a:blip r:embed="rId10"/>
            <a:stretch>
              <a:fillRect/>
            </a:stretch>
          </p:blipFill>
          <p:spPr>
            <a:xfrm>
              <a:off x="-2150989" y="4016920"/>
              <a:ext cx="400069" cy="800137"/>
            </a:xfrm>
            <a:prstGeom prst="rect">
              <a:avLst/>
            </a:prstGeom>
          </p:spPr>
        </p:pic>
      </p:grpSp>
      <p:grpSp>
        <p:nvGrpSpPr>
          <p:cNvPr id="13" name="Group 12">
            <a:extLst>
              <a:ext uri="{FF2B5EF4-FFF2-40B4-BE49-F238E27FC236}">
                <a16:creationId xmlns:a16="http://schemas.microsoft.com/office/drawing/2014/main" id="{37546518-C082-4B1B-B31E-049EB7814719}"/>
              </a:ext>
            </a:extLst>
          </p:cNvPr>
          <p:cNvGrpSpPr/>
          <p:nvPr/>
        </p:nvGrpSpPr>
        <p:grpSpPr>
          <a:xfrm>
            <a:off x="4963261" y="2400806"/>
            <a:ext cx="2407933" cy="1415530"/>
            <a:chOff x="-8259393" y="-776826"/>
            <a:chExt cx="2407933" cy="1415530"/>
          </a:xfrm>
        </p:grpSpPr>
        <p:sp>
          <p:nvSpPr>
            <p:cNvPr id="132" name="TextBox 131">
              <a:extLst>
                <a:ext uri="{FF2B5EF4-FFF2-40B4-BE49-F238E27FC236}">
                  <a16:creationId xmlns:a16="http://schemas.microsoft.com/office/drawing/2014/main" id="{5532D511-07F0-42A6-BAC4-7F3F2BD1EA6B}"/>
                </a:ext>
              </a:extLst>
            </p:cNvPr>
            <p:cNvSpPr txBox="1"/>
            <p:nvPr/>
          </p:nvSpPr>
          <p:spPr>
            <a:xfrm>
              <a:off x="-8259393" y="115484"/>
              <a:ext cx="240793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bag</a:t>
              </a:r>
            </a:p>
          </p:txBody>
        </p:sp>
        <p:pic>
          <p:nvPicPr>
            <p:cNvPr id="133" name="Picture 2" descr="Bolsa, Escuela, Mochila">
              <a:extLst>
                <a:ext uri="{FF2B5EF4-FFF2-40B4-BE49-F238E27FC236}">
                  <a16:creationId xmlns:a16="http://schemas.microsoft.com/office/drawing/2014/main" id="{FAF51990-BC66-4D0B-8D0A-FB62BFBBCFF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79555" y="-776826"/>
              <a:ext cx="714361" cy="9351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6D7CCCD9-2FFD-4788-8549-0717B85FED16}"/>
              </a:ext>
            </a:extLst>
          </p:cNvPr>
          <p:cNvGrpSpPr/>
          <p:nvPr/>
        </p:nvGrpSpPr>
        <p:grpSpPr>
          <a:xfrm>
            <a:off x="4519505" y="2735949"/>
            <a:ext cx="3299303" cy="1257792"/>
            <a:chOff x="-2839733" y="1914351"/>
            <a:chExt cx="3299303" cy="1257792"/>
          </a:xfrm>
        </p:grpSpPr>
        <p:sp>
          <p:nvSpPr>
            <p:cNvPr id="121" name="TextBox 120">
              <a:extLst>
                <a:ext uri="{FF2B5EF4-FFF2-40B4-BE49-F238E27FC236}">
                  <a16:creationId xmlns:a16="http://schemas.microsoft.com/office/drawing/2014/main" id="{7F32F119-F781-4D79-86C3-D974B7CBDA11}"/>
                </a:ext>
              </a:extLst>
            </p:cNvPr>
            <p:cNvSpPr txBox="1"/>
            <p:nvPr/>
          </p:nvSpPr>
          <p:spPr>
            <a:xfrm>
              <a:off x="-2839733" y="2648923"/>
              <a:ext cx="329930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cuddly toy</a:t>
              </a:r>
            </a:p>
          </p:txBody>
        </p:sp>
        <p:pic>
          <p:nvPicPr>
            <p:cNvPr id="134" name="Picture 16" descr="Animal, Bear, Cartoon, Children, Kids, Toys">
              <a:extLst>
                <a:ext uri="{FF2B5EF4-FFF2-40B4-BE49-F238E27FC236}">
                  <a16:creationId xmlns:a16="http://schemas.microsoft.com/office/drawing/2014/main" id="{E4741853-EB29-4555-9C1A-0F6A86B7AD1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98053" y="1914351"/>
              <a:ext cx="573711" cy="7510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80D1A411-CB93-4F99-A03F-52D39E551E94}"/>
              </a:ext>
            </a:extLst>
          </p:cNvPr>
          <p:cNvGrpSpPr/>
          <p:nvPr/>
        </p:nvGrpSpPr>
        <p:grpSpPr>
          <a:xfrm>
            <a:off x="4835019" y="2440445"/>
            <a:ext cx="2872630" cy="1719859"/>
            <a:chOff x="-2115802" y="3629"/>
            <a:chExt cx="2872630" cy="1719859"/>
          </a:xfrm>
        </p:grpSpPr>
        <p:pic>
          <p:nvPicPr>
            <p:cNvPr id="42" name="Picture 41" descr="Logo&#10;&#10;Description automatically generated">
              <a:extLst>
                <a:ext uri="{FF2B5EF4-FFF2-40B4-BE49-F238E27FC236}">
                  <a16:creationId xmlns:a16="http://schemas.microsoft.com/office/drawing/2014/main" id="{03371977-90B2-4808-AACE-146A038A615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9476" y="3629"/>
              <a:ext cx="746533" cy="1231211"/>
            </a:xfrm>
            <a:prstGeom prst="rect">
              <a:avLst/>
            </a:prstGeom>
          </p:spPr>
        </p:pic>
        <p:sp>
          <p:nvSpPr>
            <p:cNvPr id="58" name="TextBox 57">
              <a:extLst>
                <a:ext uri="{FF2B5EF4-FFF2-40B4-BE49-F238E27FC236}">
                  <a16:creationId xmlns:a16="http://schemas.microsoft.com/office/drawing/2014/main" id="{6E179AD6-B322-4C47-87B6-44038B5153A2}"/>
                </a:ext>
              </a:extLst>
            </p:cNvPr>
            <p:cNvSpPr txBox="1"/>
            <p:nvPr/>
          </p:nvSpPr>
          <p:spPr>
            <a:xfrm>
              <a:off x="-2115802" y="1200268"/>
              <a:ext cx="28726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sister</a:t>
              </a:r>
            </a:p>
          </p:txBody>
        </p:sp>
      </p:grpSp>
      <p:grpSp>
        <p:nvGrpSpPr>
          <p:cNvPr id="11" name="Group 10">
            <a:extLst>
              <a:ext uri="{FF2B5EF4-FFF2-40B4-BE49-F238E27FC236}">
                <a16:creationId xmlns:a16="http://schemas.microsoft.com/office/drawing/2014/main" id="{FB62C5FF-B693-4019-A47A-67EFFA904BB8}"/>
              </a:ext>
            </a:extLst>
          </p:cNvPr>
          <p:cNvGrpSpPr/>
          <p:nvPr/>
        </p:nvGrpSpPr>
        <p:grpSpPr>
          <a:xfrm>
            <a:off x="4494737" y="2486821"/>
            <a:ext cx="2872630" cy="1504538"/>
            <a:chOff x="-4807774" y="-116470"/>
            <a:chExt cx="2872630" cy="1504538"/>
          </a:xfrm>
        </p:grpSpPr>
        <p:pic>
          <p:nvPicPr>
            <p:cNvPr id="50" name="Picture 49">
              <a:extLst>
                <a:ext uri="{FF2B5EF4-FFF2-40B4-BE49-F238E27FC236}">
                  <a16:creationId xmlns:a16="http://schemas.microsoft.com/office/drawing/2014/main" id="{03BF07D4-6DD6-4627-ADD0-C1C7C3571F6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01896" y="-116470"/>
              <a:ext cx="1035953" cy="1051891"/>
            </a:xfrm>
            <a:prstGeom prst="rect">
              <a:avLst/>
            </a:prstGeom>
          </p:spPr>
        </p:pic>
        <p:sp>
          <p:nvSpPr>
            <p:cNvPr id="60" name="TextBox 59">
              <a:extLst>
                <a:ext uri="{FF2B5EF4-FFF2-40B4-BE49-F238E27FC236}">
                  <a16:creationId xmlns:a16="http://schemas.microsoft.com/office/drawing/2014/main" id="{4CB1126C-8D7C-4ADC-B47E-AB2ABEB44306}"/>
                </a:ext>
              </a:extLst>
            </p:cNvPr>
            <p:cNvSpPr txBox="1"/>
            <p:nvPr/>
          </p:nvSpPr>
          <p:spPr>
            <a:xfrm>
              <a:off x="-4807774" y="864848"/>
              <a:ext cx="28726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brother</a:t>
              </a:r>
            </a:p>
          </p:txBody>
        </p:sp>
      </p:grpSp>
      <p:grpSp>
        <p:nvGrpSpPr>
          <p:cNvPr id="15" name="Group 14">
            <a:extLst>
              <a:ext uri="{FF2B5EF4-FFF2-40B4-BE49-F238E27FC236}">
                <a16:creationId xmlns:a16="http://schemas.microsoft.com/office/drawing/2014/main" id="{7F840F46-7199-411A-BBE5-6037087A5A14}"/>
              </a:ext>
            </a:extLst>
          </p:cNvPr>
          <p:cNvGrpSpPr/>
          <p:nvPr/>
        </p:nvGrpSpPr>
        <p:grpSpPr>
          <a:xfrm>
            <a:off x="4506423" y="2406005"/>
            <a:ext cx="2872630" cy="1632155"/>
            <a:chOff x="-4090250" y="2668885"/>
            <a:chExt cx="2872630" cy="1632155"/>
          </a:xfrm>
        </p:grpSpPr>
        <p:pic>
          <p:nvPicPr>
            <p:cNvPr id="47" name="Picture 46" descr="A picture containing diagram&#10;&#10;Description automatically generated">
              <a:extLst>
                <a:ext uri="{FF2B5EF4-FFF2-40B4-BE49-F238E27FC236}">
                  <a16:creationId xmlns:a16="http://schemas.microsoft.com/office/drawing/2014/main" id="{B6FDF45E-8AE6-45FE-B617-73E99D2530A5}"/>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28999" y="2668885"/>
              <a:ext cx="1081247" cy="1201386"/>
            </a:xfrm>
            <a:prstGeom prst="rect">
              <a:avLst/>
            </a:prstGeom>
          </p:spPr>
        </p:pic>
        <p:sp>
          <p:nvSpPr>
            <p:cNvPr id="62" name="TextBox 61">
              <a:extLst>
                <a:ext uri="{FF2B5EF4-FFF2-40B4-BE49-F238E27FC236}">
                  <a16:creationId xmlns:a16="http://schemas.microsoft.com/office/drawing/2014/main" id="{74CE8CFF-DAFA-4896-B671-790A7003C2B9}"/>
                </a:ext>
              </a:extLst>
            </p:cNvPr>
            <p:cNvSpPr txBox="1"/>
            <p:nvPr/>
          </p:nvSpPr>
          <p:spPr>
            <a:xfrm>
              <a:off x="-4090250" y="3777820"/>
              <a:ext cx="28726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family</a:t>
              </a:r>
            </a:p>
          </p:txBody>
        </p:sp>
      </p:grpSp>
      <p:grpSp>
        <p:nvGrpSpPr>
          <p:cNvPr id="16" name="Group 15">
            <a:extLst>
              <a:ext uri="{FF2B5EF4-FFF2-40B4-BE49-F238E27FC236}">
                <a16:creationId xmlns:a16="http://schemas.microsoft.com/office/drawing/2014/main" id="{96B93B25-41FB-4604-9561-076C2C56BA61}"/>
              </a:ext>
            </a:extLst>
          </p:cNvPr>
          <p:cNvGrpSpPr/>
          <p:nvPr/>
        </p:nvGrpSpPr>
        <p:grpSpPr>
          <a:xfrm>
            <a:off x="4566300" y="2358078"/>
            <a:ext cx="2872630" cy="1592475"/>
            <a:chOff x="-2496585" y="1853658"/>
            <a:chExt cx="2872630" cy="1592475"/>
          </a:xfrm>
        </p:grpSpPr>
        <p:pic>
          <p:nvPicPr>
            <p:cNvPr id="46" name="Picture 45" descr="A picture containing text, vector graphics&#10;&#10;Description automatically generated">
              <a:extLst>
                <a:ext uri="{FF2B5EF4-FFF2-40B4-BE49-F238E27FC236}">
                  <a16:creationId xmlns:a16="http://schemas.microsoft.com/office/drawing/2014/main" id="{7C1A9CDE-F88F-4CB1-926C-F301CF0C28D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61017" y="1853658"/>
              <a:ext cx="690831" cy="1174051"/>
            </a:xfrm>
            <a:prstGeom prst="rect">
              <a:avLst/>
            </a:prstGeom>
          </p:spPr>
        </p:pic>
        <p:sp>
          <p:nvSpPr>
            <p:cNvPr id="64" name="TextBox 63">
              <a:extLst>
                <a:ext uri="{FF2B5EF4-FFF2-40B4-BE49-F238E27FC236}">
                  <a16:creationId xmlns:a16="http://schemas.microsoft.com/office/drawing/2014/main" id="{7AE55E1D-D31D-4FCD-8EF7-46931F70C0B0}"/>
                </a:ext>
              </a:extLst>
            </p:cNvPr>
            <p:cNvSpPr txBox="1"/>
            <p:nvPr/>
          </p:nvSpPr>
          <p:spPr>
            <a:xfrm>
              <a:off x="-2496585" y="2922913"/>
              <a:ext cx="28726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mother</a:t>
              </a:r>
            </a:p>
          </p:txBody>
        </p:sp>
      </p:grpSp>
      <p:grpSp>
        <p:nvGrpSpPr>
          <p:cNvPr id="17" name="Group 16">
            <a:extLst>
              <a:ext uri="{FF2B5EF4-FFF2-40B4-BE49-F238E27FC236}">
                <a16:creationId xmlns:a16="http://schemas.microsoft.com/office/drawing/2014/main" id="{02C0EA3B-16BB-4C20-A4C5-D62344C21DE7}"/>
              </a:ext>
            </a:extLst>
          </p:cNvPr>
          <p:cNvGrpSpPr/>
          <p:nvPr/>
        </p:nvGrpSpPr>
        <p:grpSpPr>
          <a:xfrm>
            <a:off x="4599596" y="2533563"/>
            <a:ext cx="2872630" cy="1458199"/>
            <a:chOff x="-3010966" y="4301040"/>
            <a:chExt cx="2872630" cy="1458199"/>
          </a:xfrm>
        </p:grpSpPr>
        <p:pic>
          <p:nvPicPr>
            <p:cNvPr id="54" name="Picture 53" descr="A picture containing text, vector graphics&#10;&#10;Description automatically generated">
              <a:extLst>
                <a:ext uri="{FF2B5EF4-FFF2-40B4-BE49-F238E27FC236}">
                  <a16:creationId xmlns:a16="http://schemas.microsoft.com/office/drawing/2014/main" id="{F4E8F3E7-91AA-4575-B10C-036C52A36F3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965977" y="4301040"/>
              <a:ext cx="1023987" cy="1020180"/>
            </a:xfrm>
            <a:prstGeom prst="rect">
              <a:avLst/>
            </a:prstGeom>
          </p:spPr>
        </p:pic>
        <p:sp>
          <p:nvSpPr>
            <p:cNvPr id="65" name="TextBox 64">
              <a:extLst>
                <a:ext uri="{FF2B5EF4-FFF2-40B4-BE49-F238E27FC236}">
                  <a16:creationId xmlns:a16="http://schemas.microsoft.com/office/drawing/2014/main" id="{4D1591DE-4418-4961-BC16-90C32A616EF5}"/>
                </a:ext>
              </a:extLst>
            </p:cNvPr>
            <p:cNvSpPr txBox="1"/>
            <p:nvPr/>
          </p:nvSpPr>
          <p:spPr>
            <a:xfrm>
              <a:off x="-3010966" y="5236019"/>
              <a:ext cx="28726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father</a:t>
              </a:r>
            </a:p>
          </p:txBody>
        </p:sp>
      </p:grpSp>
      <p:grpSp>
        <p:nvGrpSpPr>
          <p:cNvPr id="18" name="Group 17">
            <a:extLst>
              <a:ext uri="{FF2B5EF4-FFF2-40B4-BE49-F238E27FC236}">
                <a16:creationId xmlns:a16="http://schemas.microsoft.com/office/drawing/2014/main" id="{37CD20F6-635C-4E6D-B7FC-E4162A64386D}"/>
              </a:ext>
            </a:extLst>
          </p:cNvPr>
          <p:cNvGrpSpPr/>
          <p:nvPr/>
        </p:nvGrpSpPr>
        <p:grpSpPr>
          <a:xfrm>
            <a:off x="4730912" y="2714297"/>
            <a:ext cx="2872630" cy="1224612"/>
            <a:chOff x="-3371459" y="6457819"/>
            <a:chExt cx="2872630" cy="1224612"/>
          </a:xfrm>
        </p:grpSpPr>
        <p:pic>
          <p:nvPicPr>
            <p:cNvPr id="52" name="Picture 51" descr="A picture containing map&#10;&#10;Description automatically generated">
              <a:extLst>
                <a:ext uri="{FF2B5EF4-FFF2-40B4-BE49-F238E27FC236}">
                  <a16:creationId xmlns:a16="http://schemas.microsoft.com/office/drawing/2014/main" id="{730839E5-B014-40AA-BBA9-EA9399F9C1D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59269" y="6457819"/>
              <a:ext cx="1010683" cy="843275"/>
            </a:xfrm>
            <a:prstGeom prst="rect">
              <a:avLst/>
            </a:prstGeom>
          </p:spPr>
        </p:pic>
        <p:sp>
          <p:nvSpPr>
            <p:cNvPr id="67" name="TextBox 66">
              <a:extLst>
                <a:ext uri="{FF2B5EF4-FFF2-40B4-BE49-F238E27FC236}">
                  <a16:creationId xmlns:a16="http://schemas.microsoft.com/office/drawing/2014/main" id="{D317E150-3CA6-4B20-AE72-D720B7689D5E}"/>
                </a:ext>
              </a:extLst>
            </p:cNvPr>
            <p:cNvSpPr txBox="1"/>
            <p:nvPr/>
          </p:nvSpPr>
          <p:spPr>
            <a:xfrm>
              <a:off x="-3371459" y="7159211"/>
              <a:ext cx="28726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animal</a:t>
              </a:r>
            </a:p>
          </p:txBody>
        </p:sp>
      </p:grpSp>
      <p:grpSp>
        <p:nvGrpSpPr>
          <p:cNvPr id="113" name="Group 112">
            <a:extLst>
              <a:ext uri="{FF2B5EF4-FFF2-40B4-BE49-F238E27FC236}">
                <a16:creationId xmlns:a16="http://schemas.microsoft.com/office/drawing/2014/main" id="{A53485D5-C3B3-488A-AB31-AF7C202A89AB}"/>
              </a:ext>
            </a:extLst>
          </p:cNvPr>
          <p:cNvGrpSpPr/>
          <p:nvPr/>
        </p:nvGrpSpPr>
        <p:grpSpPr>
          <a:xfrm>
            <a:off x="-14956" y="1602316"/>
            <a:ext cx="3894355" cy="4446426"/>
            <a:chOff x="-24821" y="1911997"/>
            <a:chExt cx="3894355" cy="4446426"/>
          </a:xfrm>
        </p:grpSpPr>
        <p:pic>
          <p:nvPicPr>
            <p:cNvPr id="114" name="Picture 113">
              <a:extLst>
                <a:ext uri="{FF2B5EF4-FFF2-40B4-BE49-F238E27FC236}">
                  <a16:creationId xmlns:a16="http://schemas.microsoft.com/office/drawing/2014/main" id="{2220295F-E710-4021-804C-BE10DFC3E54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4821" y="1911997"/>
              <a:ext cx="3894355" cy="4446426"/>
            </a:xfrm>
            <a:prstGeom prst="rect">
              <a:avLst/>
            </a:prstGeom>
          </p:spPr>
        </p:pic>
        <p:sp>
          <p:nvSpPr>
            <p:cNvPr id="115" name="Rectangle 114">
              <a:extLst>
                <a:ext uri="{FF2B5EF4-FFF2-40B4-BE49-F238E27FC236}">
                  <a16:creationId xmlns:a16="http://schemas.microsoft.com/office/drawing/2014/main" id="{24A2A7BE-FFC9-43EB-A3BA-DD2A5DD4B56C}"/>
                </a:ext>
              </a:extLst>
            </p:cNvPr>
            <p:cNvSpPr/>
            <p:nvPr/>
          </p:nvSpPr>
          <p:spPr>
            <a:xfrm>
              <a:off x="435746" y="3351686"/>
              <a:ext cx="1587294"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a:t>
              </a:r>
              <a:r>
                <a:rPr lang="en-US" sz="72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le</a:t>
              </a:r>
              <a:r>
                <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a:t>
              </a:r>
            </a:p>
          </p:txBody>
        </p:sp>
      </p:grpSp>
      <p:grpSp>
        <p:nvGrpSpPr>
          <p:cNvPr id="116" name="Group 115">
            <a:extLst>
              <a:ext uri="{FF2B5EF4-FFF2-40B4-BE49-F238E27FC236}">
                <a16:creationId xmlns:a16="http://schemas.microsoft.com/office/drawing/2014/main" id="{602CCE5E-F292-4A0A-B992-2AB352B34372}"/>
              </a:ext>
            </a:extLst>
          </p:cNvPr>
          <p:cNvGrpSpPr/>
          <p:nvPr/>
        </p:nvGrpSpPr>
        <p:grpSpPr>
          <a:xfrm>
            <a:off x="8356246" y="1602316"/>
            <a:ext cx="3894355" cy="4492395"/>
            <a:chOff x="8346381" y="1911997"/>
            <a:chExt cx="3894355" cy="4492395"/>
          </a:xfrm>
        </p:grpSpPr>
        <p:pic>
          <p:nvPicPr>
            <p:cNvPr id="117" name="Picture 116">
              <a:extLst>
                <a:ext uri="{FF2B5EF4-FFF2-40B4-BE49-F238E27FC236}">
                  <a16:creationId xmlns:a16="http://schemas.microsoft.com/office/drawing/2014/main" id="{8BF15542-1F0A-4BDA-BA58-EEC638FA090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8346381" y="1911997"/>
              <a:ext cx="3894355" cy="4492395"/>
            </a:xfrm>
            <a:prstGeom prst="rect">
              <a:avLst/>
            </a:prstGeom>
          </p:spPr>
        </p:pic>
        <p:sp>
          <p:nvSpPr>
            <p:cNvPr id="118" name="Rectangle 117">
              <a:extLst>
                <a:ext uri="{FF2B5EF4-FFF2-40B4-BE49-F238E27FC236}">
                  <a16:creationId xmlns:a16="http://schemas.microsoft.com/office/drawing/2014/main" id="{A0107595-50D7-485E-9134-D0B6393BFC37}"/>
                </a:ext>
              </a:extLst>
            </p:cNvPr>
            <p:cNvSpPr/>
            <p:nvPr/>
          </p:nvSpPr>
          <p:spPr>
            <a:xfrm>
              <a:off x="10324139" y="3351686"/>
              <a:ext cx="1604928"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[la]</a:t>
              </a:r>
            </a:p>
          </p:txBody>
        </p:sp>
      </p:grpSp>
    </p:spTree>
    <p:extLst>
      <p:ext uri="{BB962C8B-B14F-4D97-AF65-F5344CB8AC3E}">
        <p14:creationId xmlns:p14="http://schemas.microsoft.com/office/powerpoint/2010/main" val="314310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2.5E-6 0 L -0.68945 0.00231 " pathEditMode="relative" rAng="0" ptsTypes="AA">
                                      <p:cBhvr>
                                        <p:cTn id="13" dur="2000" fill="hold"/>
                                        <p:tgtEl>
                                          <p:spTgt spid="3"/>
                                        </p:tgtEl>
                                        <p:attrNameLst>
                                          <p:attrName>ppt_x</p:attrName>
                                          <p:attrName>ppt_y</p:attrName>
                                        </p:attrNameLst>
                                      </p:cBhvr>
                                      <p:rCtr x="-34479" y="116"/>
                                    </p:animMotion>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4.375E-6 2.96296E-6 L 0.63619 -0.03195 " pathEditMode="relative" rAng="0" ptsTypes="AA">
                                      <p:cBhvr>
                                        <p:cTn id="24" dur="2000" fill="hold"/>
                                        <p:tgtEl>
                                          <p:spTgt spid="4"/>
                                        </p:tgtEl>
                                        <p:attrNameLst>
                                          <p:attrName>ppt_x</p:attrName>
                                          <p:attrName>ppt_y</p:attrName>
                                        </p:attrNameLst>
                                      </p:cBhvr>
                                      <p:rCtr x="31810" y="-1597"/>
                                    </p:animMotion>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nodeType="clickEffect">
                                  <p:stCondLst>
                                    <p:cond delay="0"/>
                                  </p:stCondLst>
                                  <p:childTnLst>
                                    <p:animMotion origin="layout" path="M 2.29167E-6 -3.7037E-6 L 0.68906 0.03519 " pathEditMode="relative" rAng="0" ptsTypes="AA">
                                      <p:cBhvr>
                                        <p:cTn id="35" dur="2000" fill="hold"/>
                                        <p:tgtEl>
                                          <p:spTgt spid="16"/>
                                        </p:tgtEl>
                                        <p:attrNameLst>
                                          <p:attrName>ppt_x</p:attrName>
                                          <p:attrName>ppt_y</p:attrName>
                                        </p:attrNameLst>
                                      </p:cBhvr>
                                      <p:rCtr x="34453" y="1759"/>
                                    </p:animMotion>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3.33333E-6 -2.22222E-6 L -0.59062 -0.0037 " pathEditMode="relative" rAng="0" ptsTypes="AA">
                                      <p:cBhvr>
                                        <p:cTn id="46" dur="2000" fill="hold"/>
                                        <p:tgtEl>
                                          <p:spTgt spid="6"/>
                                        </p:tgtEl>
                                        <p:attrNameLst>
                                          <p:attrName>ppt_x</p:attrName>
                                          <p:attrName>ppt_y</p:attrName>
                                        </p:attrNameLst>
                                      </p:cBhvr>
                                      <p:rCtr x="-29531" y="-185"/>
                                    </p:animMotion>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p:cTn id="51" dur="500" fill="hold"/>
                                        <p:tgtEl>
                                          <p:spTgt spid="7"/>
                                        </p:tgtEl>
                                        <p:attrNameLst>
                                          <p:attrName>ppt_w</p:attrName>
                                        </p:attrNameLst>
                                      </p:cBhvr>
                                      <p:tavLst>
                                        <p:tav tm="0">
                                          <p:val>
                                            <p:fltVal val="0"/>
                                          </p:val>
                                        </p:tav>
                                        <p:tav tm="100000">
                                          <p:val>
                                            <p:strVal val="#ppt_w"/>
                                          </p:val>
                                        </p:tav>
                                      </p:tavLst>
                                    </p:anim>
                                    <p:anim calcmode="lin" valueType="num">
                                      <p:cBhvr>
                                        <p:cTn id="52" dur="500" fill="hold"/>
                                        <p:tgtEl>
                                          <p:spTgt spid="7"/>
                                        </p:tgtEl>
                                        <p:attrNameLst>
                                          <p:attrName>ppt_h</p:attrName>
                                        </p:attrNameLst>
                                      </p:cBhvr>
                                      <p:tavLst>
                                        <p:tav tm="0">
                                          <p:val>
                                            <p:fltVal val="0"/>
                                          </p:val>
                                        </p:tav>
                                        <p:tav tm="100000">
                                          <p:val>
                                            <p:strVal val="#ppt_h"/>
                                          </p:val>
                                        </p:tav>
                                      </p:tavLst>
                                    </p:anim>
                                    <p:animEffect transition="in" filter="fade">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path" presetSubtype="0" accel="50000" decel="50000" fill="hold" nodeType="clickEffect">
                                  <p:stCondLst>
                                    <p:cond delay="0"/>
                                  </p:stCondLst>
                                  <p:childTnLst>
                                    <p:animMotion origin="layout" path="M 2.08333E-7 -1.48148E-6 L -0.62734 0.01111 " pathEditMode="relative" rAng="0" ptsTypes="AA">
                                      <p:cBhvr>
                                        <p:cTn id="57" dur="2000" fill="hold"/>
                                        <p:tgtEl>
                                          <p:spTgt spid="7"/>
                                        </p:tgtEl>
                                        <p:attrNameLst>
                                          <p:attrName>ppt_x</p:attrName>
                                          <p:attrName>ppt_y</p:attrName>
                                        </p:attrNameLst>
                                      </p:cBhvr>
                                      <p:rCtr x="-31367" y="556"/>
                                    </p:animMotion>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p:cTn id="62" dur="500" fill="hold"/>
                                        <p:tgtEl>
                                          <p:spTgt spid="11"/>
                                        </p:tgtEl>
                                        <p:attrNameLst>
                                          <p:attrName>ppt_w</p:attrName>
                                        </p:attrNameLst>
                                      </p:cBhvr>
                                      <p:tavLst>
                                        <p:tav tm="0">
                                          <p:val>
                                            <p:fltVal val="0"/>
                                          </p:val>
                                        </p:tav>
                                        <p:tav tm="100000">
                                          <p:val>
                                            <p:strVal val="#ppt_w"/>
                                          </p:val>
                                        </p:tav>
                                      </p:tavLst>
                                    </p:anim>
                                    <p:anim calcmode="lin" valueType="num">
                                      <p:cBhvr>
                                        <p:cTn id="63" dur="500" fill="hold"/>
                                        <p:tgtEl>
                                          <p:spTgt spid="11"/>
                                        </p:tgtEl>
                                        <p:attrNameLst>
                                          <p:attrName>ppt_h</p:attrName>
                                        </p:attrNameLst>
                                      </p:cBhvr>
                                      <p:tavLst>
                                        <p:tav tm="0">
                                          <p:val>
                                            <p:fltVal val="0"/>
                                          </p:val>
                                        </p:tav>
                                        <p:tav tm="100000">
                                          <p:val>
                                            <p:strVal val="#ppt_h"/>
                                          </p:val>
                                        </p:tav>
                                      </p:tavLst>
                                    </p:anim>
                                    <p:animEffect transition="in" filter="fade">
                                      <p:cBhvr>
                                        <p:cTn id="64" dur="500"/>
                                        <p:tgtEl>
                                          <p:spTgt spid="11"/>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1.66667E-6 -2.22222E-6 L -0.62735 0.01111 " pathEditMode="relative" rAng="0" ptsTypes="AA">
                                      <p:cBhvr>
                                        <p:cTn id="68" dur="2000" fill="hold"/>
                                        <p:tgtEl>
                                          <p:spTgt spid="11"/>
                                        </p:tgtEl>
                                        <p:attrNameLst>
                                          <p:attrName>ppt_x</p:attrName>
                                          <p:attrName>ppt_y</p:attrName>
                                        </p:attrNameLst>
                                      </p:cBhvr>
                                      <p:rCtr x="-31367" y="556"/>
                                    </p:animMotion>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p:cTn id="73" dur="500" fill="hold"/>
                                        <p:tgtEl>
                                          <p:spTgt spid="9"/>
                                        </p:tgtEl>
                                        <p:attrNameLst>
                                          <p:attrName>ppt_w</p:attrName>
                                        </p:attrNameLst>
                                      </p:cBhvr>
                                      <p:tavLst>
                                        <p:tav tm="0">
                                          <p:val>
                                            <p:fltVal val="0"/>
                                          </p:val>
                                        </p:tav>
                                        <p:tav tm="100000">
                                          <p:val>
                                            <p:strVal val="#ppt_w"/>
                                          </p:val>
                                        </p:tav>
                                      </p:tavLst>
                                    </p:anim>
                                    <p:anim calcmode="lin" valueType="num">
                                      <p:cBhvr>
                                        <p:cTn id="74" dur="500" fill="hold"/>
                                        <p:tgtEl>
                                          <p:spTgt spid="9"/>
                                        </p:tgtEl>
                                        <p:attrNameLst>
                                          <p:attrName>ppt_h</p:attrName>
                                        </p:attrNameLst>
                                      </p:cBhvr>
                                      <p:tavLst>
                                        <p:tav tm="0">
                                          <p:val>
                                            <p:fltVal val="0"/>
                                          </p:val>
                                        </p:tav>
                                        <p:tav tm="100000">
                                          <p:val>
                                            <p:strVal val="#ppt_h"/>
                                          </p:val>
                                        </p:tav>
                                      </p:tavLst>
                                    </p:anim>
                                    <p:animEffect transition="in" filter="fade">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path" presetSubtype="0" accel="50000" decel="50000" fill="hold" nodeType="clickEffect">
                                  <p:stCondLst>
                                    <p:cond delay="0"/>
                                  </p:stCondLst>
                                  <p:childTnLst>
                                    <p:animMotion origin="layout" path="M -3.125E-6 1.85185E-6 L 0.63946 -0.00509 " pathEditMode="relative" rAng="0" ptsTypes="AA">
                                      <p:cBhvr>
                                        <p:cTn id="79" dur="2000" fill="hold"/>
                                        <p:tgtEl>
                                          <p:spTgt spid="9"/>
                                        </p:tgtEl>
                                        <p:attrNameLst>
                                          <p:attrName>ppt_x</p:attrName>
                                          <p:attrName>ppt_y</p:attrName>
                                        </p:attrNameLst>
                                      </p:cBhvr>
                                      <p:rCtr x="31966" y="-255"/>
                                    </p:animMotion>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15"/>
                                        </p:tgtEl>
                                        <p:attrNameLst>
                                          <p:attrName>style.visibility</p:attrName>
                                        </p:attrNameLst>
                                      </p:cBhvr>
                                      <p:to>
                                        <p:strVal val="visible"/>
                                      </p:to>
                                    </p:set>
                                    <p:anim calcmode="lin" valueType="num">
                                      <p:cBhvr>
                                        <p:cTn id="84" dur="500" fill="hold"/>
                                        <p:tgtEl>
                                          <p:spTgt spid="15"/>
                                        </p:tgtEl>
                                        <p:attrNameLst>
                                          <p:attrName>ppt_w</p:attrName>
                                        </p:attrNameLst>
                                      </p:cBhvr>
                                      <p:tavLst>
                                        <p:tav tm="0">
                                          <p:val>
                                            <p:fltVal val="0"/>
                                          </p:val>
                                        </p:tav>
                                        <p:tav tm="100000">
                                          <p:val>
                                            <p:strVal val="#ppt_w"/>
                                          </p:val>
                                        </p:tav>
                                      </p:tavLst>
                                    </p:anim>
                                    <p:anim calcmode="lin" valueType="num">
                                      <p:cBhvr>
                                        <p:cTn id="85" dur="500" fill="hold"/>
                                        <p:tgtEl>
                                          <p:spTgt spid="15"/>
                                        </p:tgtEl>
                                        <p:attrNameLst>
                                          <p:attrName>ppt_h</p:attrName>
                                        </p:attrNameLst>
                                      </p:cBhvr>
                                      <p:tavLst>
                                        <p:tav tm="0">
                                          <p:val>
                                            <p:fltVal val="0"/>
                                          </p:val>
                                        </p:tav>
                                        <p:tav tm="100000">
                                          <p:val>
                                            <p:strVal val="#ppt_h"/>
                                          </p:val>
                                        </p:tav>
                                      </p:tavLst>
                                    </p:anim>
                                    <p:animEffect transition="in" filter="fade">
                                      <p:cBhvr>
                                        <p:cTn id="86" dur="500"/>
                                        <p:tgtEl>
                                          <p:spTgt spid="15"/>
                                        </p:tgtEl>
                                      </p:cBhvr>
                                    </p:animEffect>
                                  </p:childTnLst>
                                </p:cTn>
                              </p:par>
                            </p:childTnLst>
                          </p:cTn>
                        </p:par>
                      </p:childTnLst>
                    </p:cTn>
                  </p:par>
                  <p:par>
                    <p:cTn id="87" fill="hold">
                      <p:stCondLst>
                        <p:cond delay="indefinite"/>
                      </p:stCondLst>
                      <p:childTnLst>
                        <p:par>
                          <p:cTn id="88" fill="hold">
                            <p:stCondLst>
                              <p:cond delay="0"/>
                            </p:stCondLst>
                            <p:childTnLst>
                              <p:par>
                                <p:cTn id="89" presetID="42" presetClass="path" presetSubtype="0" accel="50000" decel="50000" fill="hold" nodeType="clickEffect">
                                  <p:stCondLst>
                                    <p:cond delay="0"/>
                                  </p:stCondLst>
                                  <p:childTnLst>
                                    <p:animMotion origin="layout" path="M 2.08333E-7 2.59259E-6 L 0.68906 0.03518 " pathEditMode="relative" rAng="0" ptsTypes="AA">
                                      <p:cBhvr>
                                        <p:cTn id="90" dur="2000" fill="hold"/>
                                        <p:tgtEl>
                                          <p:spTgt spid="15"/>
                                        </p:tgtEl>
                                        <p:attrNameLst>
                                          <p:attrName>ppt_x</p:attrName>
                                          <p:attrName>ppt_y</p:attrName>
                                        </p:attrNameLst>
                                      </p:cBhvr>
                                      <p:rCtr x="34453" y="1759"/>
                                    </p:animMotion>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nodeType="clickEffect">
                                  <p:stCondLst>
                                    <p:cond delay="0"/>
                                  </p:stCondLst>
                                  <p:childTnLst>
                                    <p:set>
                                      <p:cBhvr>
                                        <p:cTn id="94" dur="1" fill="hold">
                                          <p:stCondLst>
                                            <p:cond delay="0"/>
                                          </p:stCondLst>
                                        </p:cTn>
                                        <p:tgtEl>
                                          <p:spTgt spid="8"/>
                                        </p:tgtEl>
                                        <p:attrNameLst>
                                          <p:attrName>style.visibility</p:attrName>
                                        </p:attrNameLst>
                                      </p:cBhvr>
                                      <p:to>
                                        <p:strVal val="visible"/>
                                      </p:to>
                                    </p:set>
                                    <p:anim calcmode="lin" valueType="num">
                                      <p:cBhvr>
                                        <p:cTn id="95" dur="500" fill="hold"/>
                                        <p:tgtEl>
                                          <p:spTgt spid="8"/>
                                        </p:tgtEl>
                                        <p:attrNameLst>
                                          <p:attrName>ppt_w</p:attrName>
                                        </p:attrNameLst>
                                      </p:cBhvr>
                                      <p:tavLst>
                                        <p:tav tm="0">
                                          <p:val>
                                            <p:fltVal val="0"/>
                                          </p:val>
                                        </p:tav>
                                        <p:tav tm="100000">
                                          <p:val>
                                            <p:strVal val="#ppt_w"/>
                                          </p:val>
                                        </p:tav>
                                      </p:tavLst>
                                    </p:anim>
                                    <p:anim calcmode="lin" valueType="num">
                                      <p:cBhvr>
                                        <p:cTn id="96" dur="500" fill="hold"/>
                                        <p:tgtEl>
                                          <p:spTgt spid="8"/>
                                        </p:tgtEl>
                                        <p:attrNameLst>
                                          <p:attrName>ppt_h</p:attrName>
                                        </p:attrNameLst>
                                      </p:cBhvr>
                                      <p:tavLst>
                                        <p:tav tm="0">
                                          <p:val>
                                            <p:fltVal val="0"/>
                                          </p:val>
                                        </p:tav>
                                        <p:tav tm="100000">
                                          <p:val>
                                            <p:strVal val="#ppt_h"/>
                                          </p:val>
                                        </p:tav>
                                      </p:tavLst>
                                    </p:anim>
                                    <p:animEffect transition="in" filter="fade">
                                      <p:cBhvr>
                                        <p:cTn id="97" dur="500"/>
                                        <p:tgtEl>
                                          <p:spTgt spid="8"/>
                                        </p:tgtEl>
                                      </p:cBhvr>
                                    </p:animEffect>
                                  </p:childTnLst>
                                </p:cTn>
                              </p:par>
                            </p:childTnLst>
                          </p:cTn>
                        </p:par>
                      </p:childTnLst>
                    </p:cTn>
                  </p:par>
                  <p:par>
                    <p:cTn id="98" fill="hold">
                      <p:stCondLst>
                        <p:cond delay="indefinite"/>
                      </p:stCondLst>
                      <p:childTnLst>
                        <p:par>
                          <p:cTn id="99" fill="hold">
                            <p:stCondLst>
                              <p:cond delay="0"/>
                            </p:stCondLst>
                            <p:childTnLst>
                              <p:par>
                                <p:cTn id="100" presetID="42" presetClass="path" presetSubtype="0" accel="50000" decel="50000" fill="hold" nodeType="clickEffect">
                                  <p:stCondLst>
                                    <p:cond delay="0"/>
                                  </p:stCondLst>
                                  <p:childTnLst>
                                    <p:animMotion origin="layout" path="M -3.54167E-6 -1.48148E-6 L -0.65586 0.04121 " pathEditMode="relative" rAng="0" ptsTypes="AA">
                                      <p:cBhvr>
                                        <p:cTn id="101" dur="2000" fill="hold"/>
                                        <p:tgtEl>
                                          <p:spTgt spid="8"/>
                                        </p:tgtEl>
                                        <p:attrNameLst>
                                          <p:attrName>ppt_x</p:attrName>
                                          <p:attrName>ppt_y</p:attrName>
                                        </p:attrNameLst>
                                      </p:cBhvr>
                                      <p:rCtr x="-32799" y="2060"/>
                                    </p:animMotion>
                                  </p:childTnLst>
                                </p:cTn>
                              </p:par>
                            </p:childTnLst>
                          </p:cTn>
                        </p:par>
                      </p:childTnLst>
                    </p:cTn>
                  </p:par>
                  <p:par>
                    <p:cTn id="102" fill="hold">
                      <p:stCondLst>
                        <p:cond delay="indefinite"/>
                      </p:stCondLst>
                      <p:childTnLst>
                        <p:par>
                          <p:cTn id="103" fill="hold">
                            <p:stCondLst>
                              <p:cond delay="0"/>
                            </p:stCondLst>
                            <p:childTnLst>
                              <p:par>
                                <p:cTn id="104" presetID="53" presetClass="entr" presetSubtype="16" fill="hold" nodeType="clickEffect">
                                  <p:stCondLst>
                                    <p:cond delay="0"/>
                                  </p:stCondLst>
                                  <p:childTnLst>
                                    <p:set>
                                      <p:cBhvr>
                                        <p:cTn id="105" dur="1" fill="hold">
                                          <p:stCondLst>
                                            <p:cond delay="0"/>
                                          </p:stCondLst>
                                        </p:cTn>
                                        <p:tgtEl>
                                          <p:spTgt spid="13"/>
                                        </p:tgtEl>
                                        <p:attrNameLst>
                                          <p:attrName>style.visibility</p:attrName>
                                        </p:attrNameLst>
                                      </p:cBhvr>
                                      <p:to>
                                        <p:strVal val="visible"/>
                                      </p:to>
                                    </p:set>
                                    <p:anim calcmode="lin" valueType="num">
                                      <p:cBhvr>
                                        <p:cTn id="106" dur="500" fill="hold"/>
                                        <p:tgtEl>
                                          <p:spTgt spid="13"/>
                                        </p:tgtEl>
                                        <p:attrNameLst>
                                          <p:attrName>ppt_w</p:attrName>
                                        </p:attrNameLst>
                                      </p:cBhvr>
                                      <p:tavLst>
                                        <p:tav tm="0">
                                          <p:val>
                                            <p:fltVal val="0"/>
                                          </p:val>
                                        </p:tav>
                                        <p:tav tm="100000">
                                          <p:val>
                                            <p:strVal val="#ppt_w"/>
                                          </p:val>
                                        </p:tav>
                                      </p:tavLst>
                                    </p:anim>
                                    <p:anim calcmode="lin" valueType="num">
                                      <p:cBhvr>
                                        <p:cTn id="107" dur="500" fill="hold"/>
                                        <p:tgtEl>
                                          <p:spTgt spid="13"/>
                                        </p:tgtEl>
                                        <p:attrNameLst>
                                          <p:attrName>ppt_h</p:attrName>
                                        </p:attrNameLst>
                                      </p:cBhvr>
                                      <p:tavLst>
                                        <p:tav tm="0">
                                          <p:val>
                                            <p:fltVal val="0"/>
                                          </p:val>
                                        </p:tav>
                                        <p:tav tm="100000">
                                          <p:val>
                                            <p:strVal val="#ppt_h"/>
                                          </p:val>
                                        </p:tav>
                                      </p:tavLst>
                                    </p:anim>
                                    <p:animEffect transition="in" filter="fade">
                                      <p:cBhvr>
                                        <p:cTn id="108" dur="500"/>
                                        <p:tgtEl>
                                          <p:spTgt spid="13"/>
                                        </p:tgtEl>
                                      </p:cBhvr>
                                    </p:animEffect>
                                  </p:childTnLst>
                                </p:cTn>
                              </p:par>
                            </p:childTnLst>
                          </p:cTn>
                        </p:par>
                      </p:childTnLst>
                    </p:cTn>
                  </p:par>
                  <p:par>
                    <p:cTn id="109" fill="hold">
                      <p:stCondLst>
                        <p:cond delay="indefinite"/>
                      </p:stCondLst>
                      <p:childTnLst>
                        <p:par>
                          <p:cTn id="110" fill="hold">
                            <p:stCondLst>
                              <p:cond delay="0"/>
                            </p:stCondLst>
                            <p:childTnLst>
                              <p:par>
                                <p:cTn id="111" presetID="42" presetClass="path" presetSubtype="0" accel="50000" decel="50000" fill="hold" nodeType="clickEffect">
                                  <p:stCondLst>
                                    <p:cond delay="0"/>
                                  </p:stCondLst>
                                  <p:childTnLst>
                                    <p:animMotion origin="layout" path="M 8.33333E-7 -7.40741E-7 L -0.58477 0.00417 " pathEditMode="relative" rAng="0" ptsTypes="AA">
                                      <p:cBhvr>
                                        <p:cTn id="112" dur="2000" fill="hold"/>
                                        <p:tgtEl>
                                          <p:spTgt spid="13"/>
                                        </p:tgtEl>
                                        <p:attrNameLst>
                                          <p:attrName>ppt_x</p:attrName>
                                          <p:attrName>ppt_y</p:attrName>
                                        </p:attrNameLst>
                                      </p:cBhvr>
                                      <p:rCtr x="-29245" y="208"/>
                                    </p:animMotion>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nodeType="clickEffect">
                                  <p:stCondLst>
                                    <p:cond delay="0"/>
                                  </p:stCondLst>
                                  <p:childTnLst>
                                    <p:set>
                                      <p:cBhvr>
                                        <p:cTn id="116" dur="1" fill="hold">
                                          <p:stCondLst>
                                            <p:cond delay="0"/>
                                          </p:stCondLst>
                                        </p:cTn>
                                        <p:tgtEl>
                                          <p:spTgt spid="14"/>
                                        </p:tgtEl>
                                        <p:attrNameLst>
                                          <p:attrName>style.visibility</p:attrName>
                                        </p:attrNameLst>
                                      </p:cBhvr>
                                      <p:to>
                                        <p:strVal val="visible"/>
                                      </p:to>
                                    </p:set>
                                    <p:anim calcmode="lin" valueType="num">
                                      <p:cBhvr>
                                        <p:cTn id="117" dur="500" fill="hold"/>
                                        <p:tgtEl>
                                          <p:spTgt spid="14"/>
                                        </p:tgtEl>
                                        <p:attrNameLst>
                                          <p:attrName>ppt_w</p:attrName>
                                        </p:attrNameLst>
                                      </p:cBhvr>
                                      <p:tavLst>
                                        <p:tav tm="0">
                                          <p:val>
                                            <p:fltVal val="0"/>
                                          </p:val>
                                        </p:tav>
                                        <p:tav tm="100000">
                                          <p:val>
                                            <p:strVal val="#ppt_w"/>
                                          </p:val>
                                        </p:tav>
                                      </p:tavLst>
                                    </p:anim>
                                    <p:anim calcmode="lin" valueType="num">
                                      <p:cBhvr>
                                        <p:cTn id="118" dur="500" fill="hold"/>
                                        <p:tgtEl>
                                          <p:spTgt spid="14"/>
                                        </p:tgtEl>
                                        <p:attrNameLst>
                                          <p:attrName>ppt_h</p:attrName>
                                        </p:attrNameLst>
                                      </p:cBhvr>
                                      <p:tavLst>
                                        <p:tav tm="0">
                                          <p:val>
                                            <p:fltVal val="0"/>
                                          </p:val>
                                        </p:tav>
                                        <p:tav tm="100000">
                                          <p:val>
                                            <p:strVal val="#ppt_h"/>
                                          </p:val>
                                        </p:tav>
                                      </p:tavLst>
                                    </p:anim>
                                    <p:animEffect transition="in" filter="fade">
                                      <p:cBhvr>
                                        <p:cTn id="119" dur="500"/>
                                        <p:tgtEl>
                                          <p:spTgt spid="14"/>
                                        </p:tgtEl>
                                      </p:cBhvr>
                                    </p:animEffect>
                                  </p:childTnLst>
                                </p:cTn>
                              </p:par>
                            </p:childTnLst>
                          </p:cTn>
                        </p:par>
                      </p:childTnLst>
                    </p:cTn>
                  </p:par>
                  <p:par>
                    <p:cTn id="120" fill="hold">
                      <p:stCondLst>
                        <p:cond delay="indefinite"/>
                      </p:stCondLst>
                      <p:childTnLst>
                        <p:par>
                          <p:cTn id="121" fill="hold">
                            <p:stCondLst>
                              <p:cond delay="0"/>
                            </p:stCondLst>
                            <p:childTnLst>
                              <p:par>
                                <p:cTn id="122" presetID="42" presetClass="path" presetSubtype="0" accel="50000" decel="50000" fill="hold" nodeType="clickEffect">
                                  <p:stCondLst>
                                    <p:cond delay="0"/>
                                  </p:stCondLst>
                                  <p:childTnLst>
                                    <p:animMotion origin="layout" path="M 4.16667E-7 7.40741E-7 L 0.65456 -0.04653 " pathEditMode="relative" rAng="0" ptsTypes="AA">
                                      <p:cBhvr>
                                        <p:cTn id="123" dur="2000" fill="hold"/>
                                        <p:tgtEl>
                                          <p:spTgt spid="14"/>
                                        </p:tgtEl>
                                        <p:attrNameLst>
                                          <p:attrName>ppt_x</p:attrName>
                                          <p:attrName>ppt_y</p:attrName>
                                        </p:attrNameLst>
                                      </p:cBhvr>
                                      <p:rCtr x="32721" y="-2338"/>
                                    </p:animMotion>
                                  </p:childTnLst>
                                </p:cTn>
                              </p:par>
                            </p:childTnLst>
                          </p:cTn>
                        </p:par>
                      </p:childTnLst>
                    </p:cTn>
                  </p:par>
                  <p:par>
                    <p:cTn id="124" fill="hold">
                      <p:stCondLst>
                        <p:cond delay="indefinite"/>
                      </p:stCondLst>
                      <p:childTnLst>
                        <p:par>
                          <p:cTn id="125" fill="hold">
                            <p:stCondLst>
                              <p:cond delay="0"/>
                            </p:stCondLst>
                            <p:childTnLst>
                              <p:par>
                                <p:cTn id="126" presetID="53" presetClass="entr" presetSubtype="16" fill="hold" nodeType="clickEffect">
                                  <p:stCondLst>
                                    <p:cond delay="0"/>
                                  </p:stCondLst>
                                  <p:childTnLst>
                                    <p:set>
                                      <p:cBhvr>
                                        <p:cTn id="127" dur="1" fill="hold">
                                          <p:stCondLst>
                                            <p:cond delay="0"/>
                                          </p:stCondLst>
                                        </p:cTn>
                                        <p:tgtEl>
                                          <p:spTgt spid="17"/>
                                        </p:tgtEl>
                                        <p:attrNameLst>
                                          <p:attrName>style.visibility</p:attrName>
                                        </p:attrNameLst>
                                      </p:cBhvr>
                                      <p:to>
                                        <p:strVal val="visible"/>
                                      </p:to>
                                    </p:set>
                                    <p:anim calcmode="lin" valueType="num">
                                      <p:cBhvr>
                                        <p:cTn id="128" dur="500" fill="hold"/>
                                        <p:tgtEl>
                                          <p:spTgt spid="17"/>
                                        </p:tgtEl>
                                        <p:attrNameLst>
                                          <p:attrName>ppt_w</p:attrName>
                                        </p:attrNameLst>
                                      </p:cBhvr>
                                      <p:tavLst>
                                        <p:tav tm="0">
                                          <p:val>
                                            <p:fltVal val="0"/>
                                          </p:val>
                                        </p:tav>
                                        <p:tav tm="100000">
                                          <p:val>
                                            <p:strVal val="#ppt_w"/>
                                          </p:val>
                                        </p:tav>
                                      </p:tavLst>
                                    </p:anim>
                                    <p:anim calcmode="lin" valueType="num">
                                      <p:cBhvr>
                                        <p:cTn id="129" dur="500" fill="hold"/>
                                        <p:tgtEl>
                                          <p:spTgt spid="17"/>
                                        </p:tgtEl>
                                        <p:attrNameLst>
                                          <p:attrName>ppt_h</p:attrName>
                                        </p:attrNameLst>
                                      </p:cBhvr>
                                      <p:tavLst>
                                        <p:tav tm="0">
                                          <p:val>
                                            <p:fltVal val="0"/>
                                          </p:val>
                                        </p:tav>
                                        <p:tav tm="100000">
                                          <p:val>
                                            <p:strVal val="#ppt_h"/>
                                          </p:val>
                                        </p:tav>
                                      </p:tavLst>
                                    </p:anim>
                                    <p:animEffect transition="in" filter="fade">
                                      <p:cBhvr>
                                        <p:cTn id="130" dur="500"/>
                                        <p:tgtEl>
                                          <p:spTgt spid="17"/>
                                        </p:tgtEl>
                                      </p:cBhvr>
                                    </p:animEffect>
                                  </p:childTnLst>
                                </p:cTn>
                              </p:par>
                            </p:childTnLst>
                          </p:cTn>
                        </p:par>
                      </p:childTnLst>
                    </p:cTn>
                  </p:par>
                  <p:par>
                    <p:cTn id="131" fill="hold">
                      <p:stCondLst>
                        <p:cond delay="indefinite"/>
                      </p:stCondLst>
                      <p:childTnLst>
                        <p:par>
                          <p:cTn id="132" fill="hold">
                            <p:stCondLst>
                              <p:cond delay="0"/>
                            </p:stCondLst>
                            <p:childTnLst>
                              <p:par>
                                <p:cTn id="133" presetID="42" presetClass="path" presetSubtype="0" accel="50000" decel="50000" fill="hold" nodeType="clickEffect">
                                  <p:stCondLst>
                                    <p:cond delay="0"/>
                                  </p:stCondLst>
                                  <p:childTnLst>
                                    <p:animMotion origin="layout" path="M -2.08333E-6 -4.44444E-6 L -0.58476 0.00417 " pathEditMode="relative" rAng="0" ptsTypes="AA">
                                      <p:cBhvr>
                                        <p:cTn id="134" dur="2000" fill="hold"/>
                                        <p:tgtEl>
                                          <p:spTgt spid="17"/>
                                        </p:tgtEl>
                                        <p:attrNameLst>
                                          <p:attrName>ppt_x</p:attrName>
                                          <p:attrName>ppt_y</p:attrName>
                                        </p:attrNameLst>
                                      </p:cBhvr>
                                      <p:rCtr x="-29245" y="208"/>
                                    </p:animMotion>
                                  </p:childTnLst>
                                </p:cTn>
                              </p:par>
                            </p:childTnLst>
                          </p:cTn>
                        </p:par>
                      </p:childTnLst>
                    </p:cTn>
                  </p:par>
                  <p:par>
                    <p:cTn id="135" fill="hold">
                      <p:stCondLst>
                        <p:cond delay="indefinite"/>
                      </p:stCondLst>
                      <p:childTnLst>
                        <p:par>
                          <p:cTn id="136" fill="hold">
                            <p:stCondLst>
                              <p:cond delay="0"/>
                            </p:stCondLst>
                            <p:childTnLst>
                              <p:par>
                                <p:cTn id="137" presetID="53" presetClass="entr" presetSubtype="16" fill="hold" nodeType="clickEffect">
                                  <p:stCondLst>
                                    <p:cond delay="0"/>
                                  </p:stCondLst>
                                  <p:childTnLst>
                                    <p:set>
                                      <p:cBhvr>
                                        <p:cTn id="138" dur="1" fill="hold">
                                          <p:stCondLst>
                                            <p:cond delay="0"/>
                                          </p:stCondLst>
                                        </p:cTn>
                                        <p:tgtEl>
                                          <p:spTgt spid="18"/>
                                        </p:tgtEl>
                                        <p:attrNameLst>
                                          <p:attrName>style.visibility</p:attrName>
                                        </p:attrNameLst>
                                      </p:cBhvr>
                                      <p:to>
                                        <p:strVal val="visible"/>
                                      </p:to>
                                    </p:set>
                                    <p:anim calcmode="lin" valueType="num">
                                      <p:cBhvr>
                                        <p:cTn id="139" dur="500" fill="hold"/>
                                        <p:tgtEl>
                                          <p:spTgt spid="18"/>
                                        </p:tgtEl>
                                        <p:attrNameLst>
                                          <p:attrName>ppt_w</p:attrName>
                                        </p:attrNameLst>
                                      </p:cBhvr>
                                      <p:tavLst>
                                        <p:tav tm="0">
                                          <p:val>
                                            <p:fltVal val="0"/>
                                          </p:val>
                                        </p:tav>
                                        <p:tav tm="100000">
                                          <p:val>
                                            <p:strVal val="#ppt_w"/>
                                          </p:val>
                                        </p:tav>
                                      </p:tavLst>
                                    </p:anim>
                                    <p:anim calcmode="lin" valueType="num">
                                      <p:cBhvr>
                                        <p:cTn id="140" dur="500" fill="hold"/>
                                        <p:tgtEl>
                                          <p:spTgt spid="18"/>
                                        </p:tgtEl>
                                        <p:attrNameLst>
                                          <p:attrName>ppt_h</p:attrName>
                                        </p:attrNameLst>
                                      </p:cBhvr>
                                      <p:tavLst>
                                        <p:tav tm="0">
                                          <p:val>
                                            <p:fltVal val="0"/>
                                          </p:val>
                                        </p:tav>
                                        <p:tav tm="100000">
                                          <p:val>
                                            <p:strVal val="#ppt_h"/>
                                          </p:val>
                                        </p:tav>
                                      </p:tavLst>
                                    </p:anim>
                                    <p:animEffect transition="in" filter="fade">
                                      <p:cBhvr>
                                        <p:cTn id="141" dur="500"/>
                                        <p:tgtEl>
                                          <p:spTgt spid="18"/>
                                        </p:tgtEl>
                                      </p:cBhvr>
                                    </p:animEffect>
                                  </p:childTnLst>
                                </p:cTn>
                              </p:par>
                            </p:childTnLst>
                          </p:cTn>
                        </p:par>
                      </p:childTnLst>
                    </p:cTn>
                  </p:par>
                  <p:par>
                    <p:cTn id="142" fill="hold">
                      <p:stCondLst>
                        <p:cond delay="indefinite"/>
                      </p:stCondLst>
                      <p:childTnLst>
                        <p:par>
                          <p:cTn id="143" fill="hold">
                            <p:stCondLst>
                              <p:cond delay="0"/>
                            </p:stCondLst>
                            <p:childTnLst>
                              <p:par>
                                <p:cTn id="144" presetID="42" presetClass="path" presetSubtype="0" accel="50000" decel="50000" fill="hold" nodeType="clickEffect">
                                  <p:stCondLst>
                                    <p:cond delay="0"/>
                                  </p:stCondLst>
                                  <p:childTnLst>
                                    <p:animMotion origin="layout" path="M 6.25E-7 -3.7037E-6 L -0.58477 0.00417 " pathEditMode="relative" rAng="0" ptsTypes="AA">
                                      <p:cBhvr>
                                        <p:cTn id="145" dur="2000" fill="hold"/>
                                        <p:tgtEl>
                                          <p:spTgt spid="18"/>
                                        </p:tgtEl>
                                        <p:attrNameLst>
                                          <p:attrName>ppt_x</p:attrName>
                                          <p:attrName>ppt_y</p:attrName>
                                        </p:attrNameLst>
                                      </p:cBhvr>
                                      <p:rCtr x="-29245" y="208"/>
                                    </p:animMotion>
                                  </p:childTnLst>
                                </p:cTn>
                              </p:par>
                            </p:childTnLst>
                          </p:cTn>
                        </p:par>
                      </p:childTnLst>
                    </p:cTn>
                  </p:par>
                  <p:par>
                    <p:cTn id="146" fill="hold">
                      <p:stCondLst>
                        <p:cond delay="indefinite"/>
                      </p:stCondLst>
                      <p:childTnLst>
                        <p:par>
                          <p:cTn id="147" fill="hold">
                            <p:stCondLst>
                              <p:cond delay="0"/>
                            </p:stCondLst>
                            <p:childTnLst>
                              <p:par>
                                <p:cTn id="148" presetID="53" presetClass="entr" presetSubtype="16" fill="hold" nodeType="clickEffect">
                                  <p:stCondLst>
                                    <p:cond delay="0"/>
                                  </p:stCondLst>
                                  <p:childTnLst>
                                    <p:set>
                                      <p:cBhvr>
                                        <p:cTn id="149" dur="1" fill="hold">
                                          <p:stCondLst>
                                            <p:cond delay="0"/>
                                          </p:stCondLst>
                                        </p:cTn>
                                        <p:tgtEl>
                                          <p:spTgt spid="10"/>
                                        </p:tgtEl>
                                        <p:attrNameLst>
                                          <p:attrName>style.visibility</p:attrName>
                                        </p:attrNameLst>
                                      </p:cBhvr>
                                      <p:to>
                                        <p:strVal val="visible"/>
                                      </p:to>
                                    </p:set>
                                    <p:anim calcmode="lin" valueType="num">
                                      <p:cBhvr>
                                        <p:cTn id="150" dur="500" fill="hold"/>
                                        <p:tgtEl>
                                          <p:spTgt spid="10"/>
                                        </p:tgtEl>
                                        <p:attrNameLst>
                                          <p:attrName>ppt_w</p:attrName>
                                        </p:attrNameLst>
                                      </p:cBhvr>
                                      <p:tavLst>
                                        <p:tav tm="0">
                                          <p:val>
                                            <p:fltVal val="0"/>
                                          </p:val>
                                        </p:tav>
                                        <p:tav tm="100000">
                                          <p:val>
                                            <p:strVal val="#ppt_w"/>
                                          </p:val>
                                        </p:tav>
                                      </p:tavLst>
                                    </p:anim>
                                    <p:anim calcmode="lin" valueType="num">
                                      <p:cBhvr>
                                        <p:cTn id="151" dur="500" fill="hold"/>
                                        <p:tgtEl>
                                          <p:spTgt spid="10"/>
                                        </p:tgtEl>
                                        <p:attrNameLst>
                                          <p:attrName>ppt_h</p:attrName>
                                        </p:attrNameLst>
                                      </p:cBhvr>
                                      <p:tavLst>
                                        <p:tav tm="0">
                                          <p:val>
                                            <p:fltVal val="0"/>
                                          </p:val>
                                        </p:tav>
                                        <p:tav tm="100000">
                                          <p:val>
                                            <p:strVal val="#ppt_h"/>
                                          </p:val>
                                        </p:tav>
                                      </p:tavLst>
                                    </p:anim>
                                    <p:animEffect transition="in" filter="fade">
                                      <p:cBhvr>
                                        <p:cTn id="152" dur="500"/>
                                        <p:tgtEl>
                                          <p:spTgt spid="10"/>
                                        </p:tgtEl>
                                      </p:cBhvr>
                                    </p:animEffect>
                                  </p:childTnLst>
                                </p:cTn>
                              </p:par>
                            </p:childTnLst>
                          </p:cTn>
                        </p:par>
                      </p:childTnLst>
                    </p:cTn>
                  </p:par>
                  <p:par>
                    <p:cTn id="153" fill="hold">
                      <p:stCondLst>
                        <p:cond delay="indefinite"/>
                      </p:stCondLst>
                      <p:childTnLst>
                        <p:par>
                          <p:cTn id="154" fill="hold">
                            <p:stCondLst>
                              <p:cond delay="0"/>
                            </p:stCondLst>
                            <p:childTnLst>
                              <p:par>
                                <p:cTn id="155" presetID="42" presetClass="path" presetSubtype="0" accel="50000" decel="50000" fill="hold" nodeType="clickEffect">
                                  <p:stCondLst>
                                    <p:cond delay="0"/>
                                  </p:stCondLst>
                                  <p:childTnLst>
                                    <p:animMotion origin="layout" path="M -2.91667E-6 0 L 0.65456 -0.04653 " pathEditMode="relative" rAng="0" ptsTypes="AA">
                                      <p:cBhvr>
                                        <p:cTn id="156" dur="2000" fill="hold"/>
                                        <p:tgtEl>
                                          <p:spTgt spid="10"/>
                                        </p:tgtEl>
                                        <p:attrNameLst>
                                          <p:attrName>ppt_x</p:attrName>
                                          <p:attrName>ppt_y</p:attrName>
                                        </p:attrNameLst>
                                      </p:cBhvr>
                                      <p:rCtr x="32721" y="-23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Rectangle 1">
            <a:extLst>
              <a:ext uri="{FF2B5EF4-FFF2-40B4-BE49-F238E27FC236}">
                <a16:creationId xmlns:a16="http://schemas.microsoft.com/office/drawing/2014/main" id="{B24EE9CE-56D2-4A36-AAC8-8E3726603767}"/>
              </a:ext>
            </a:extLst>
          </p:cNvPr>
          <p:cNvSpPr/>
          <p:nvPr/>
        </p:nvSpPr>
        <p:spPr>
          <a:xfrm>
            <a:off x="3136951" y="113819"/>
            <a:ext cx="5316354" cy="5078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Parle</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en</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français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endParaRPr kumimoji="0" lang="en-GB" sz="1800" b="0" i="0" u="none" strike="noStrike" kern="0" cap="none" spc="0" normalizeH="0" baseline="0" noProof="0" dirty="0">
              <a:ln>
                <a:noFill/>
              </a:ln>
              <a:solidFill>
                <a:sysClr val="windowText" lastClr="000000"/>
              </a:solidFill>
              <a:effectLst/>
              <a:uLnTx/>
              <a:uFillTx/>
            </a:endParaRPr>
          </a:p>
        </p:txBody>
      </p:sp>
      <p:sp>
        <p:nvSpPr>
          <p:cNvPr id="55" name="Title 2">
            <a:extLst>
              <a:ext uri="{FF2B5EF4-FFF2-40B4-BE49-F238E27FC236}">
                <a16:creationId xmlns:a16="http://schemas.microsoft.com/office/drawing/2014/main" id="{898DFB2A-2AC2-4FE9-847E-DA32537BDA09}"/>
              </a:ext>
            </a:extLst>
          </p:cNvPr>
          <p:cNvSpPr txBox="1">
            <a:spLocks/>
          </p:cNvSpPr>
          <p:nvPr/>
        </p:nvSpPr>
        <p:spPr>
          <a:xfrm>
            <a:off x="11052313" y="1135676"/>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56" name="Picture 55" descr="Icon&#10;&#10;Description automatically generated">
            <a:extLst>
              <a:ext uri="{FF2B5EF4-FFF2-40B4-BE49-F238E27FC236}">
                <a16:creationId xmlns:a16="http://schemas.microsoft.com/office/drawing/2014/main" id="{3AEA258C-80E3-4BE3-A8E8-27CBC3228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3" name="Rectangle 2">
            <a:extLst>
              <a:ext uri="{FF2B5EF4-FFF2-40B4-BE49-F238E27FC236}">
                <a16:creationId xmlns:a16="http://schemas.microsoft.com/office/drawing/2014/main" id="{4456902B-CB0D-4E76-8363-D44963B7DCEB}"/>
              </a:ext>
            </a:extLst>
          </p:cNvPr>
          <p:cNvSpPr/>
          <p:nvPr/>
        </p:nvSpPr>
        <p:spPr>
          <a:xfrm>
            <a:off x="383856" y="1479344"/>
            <a:ext cx="7721600" cy="4265398"/>
          </a:xfrm>
          <a:prstGeom prst="rect">
            <a:avLst/>
          </a:prstGeom>
        </p:spPr>
        <p:txBody>
          <a:bodyPr wrap="square">
            <a:spAutoFit/>
          </a:bodyPr>
          <a:lstStyle/>
          <a:p>
            <a:pPr>
              <a:lnSpc>
                <a:spcPct val="200000"/>
              </a:lnSpc>
            </a:pPr>
            <a:r>
              <a:rPr lang="en-US" sz="2800" dirty="0">
                <a:solidFill>
                  <a:srgbClr val="002060"/>
                </a:solidFill>
                <a:latin typeface="Century Gothic" panose="020B0502020202020204" pitchFamily="34" charset="0"/>
              </a:rPr>
              <a:t>1. </a:t>
            </a:r>
            <a:r>
              <a:rPr lang="en-US" sz="2800" b="1" dirty="0">
                <a:solidFill>
                  <a:srgbClr val="002060"/>
                </a:solidFill>
                <a:latin typeface="Century Gothic" panose="020B0502020202020204" pitchFamily="34" charset="0"/>
              </a:rPr>
              <a:t>Le</a:t>
            </a:r>
            <a:r>
              <a:rPr lang="en-US" sz="2800" dirty="0">
                <a:solidFill>
                  <a:srgbClr val="002060"/>
                </a:solidFill>
                <a:latin typeface="Century Gothic" panose="020B0502020202020204" pitchFamily="34" charset="0"/>
              </a:rPr>
              <a:t> [</a:t>
            </a:r>
            <a:r>
              <a:rPr lang="en-US" sz="2800" strike="sngStrike" dirty="0">
                <a:solidFill>
                  <a:srgbClr val="002060"/>
                </a:solidFill>
                <a:latin typeface="Century Gothic" panose="020B0502020202020204" pitchFamily="34" charset="0"/>
              </a:rPr>
              <a:t>frère</a:t>
            </a:r>
            <a:r>
              <a:rPr lang="en-US" sz="2800" dirty="0">
                <a:solidFill>
                  <a:srgbClr val="002060"/>
                </a:solidFill>
                <a:latin typeface="Century Gothic" panose="020B0502020202020204" pitchFamily="34" charset="0"/>
              </a:rPr>
              <a:t>] </a:t>
            </a:r>
            <a:r>
              <a:rPr lang="en-US" sz="2800" b="1" dirty="0">
                <a:solidFill>
                  <a:srgbClr val="002060"/>
                </a:solidFill>
                <a:latin typeface="Century Gothic" panose="020B0502020202020204" pitchFamily="34" charset="0"/>
              </a:rPr>
              <a:t>a un </a:t>
            </a:r>
            <a:r>
              <a:rPr lang="en-US" sz="2800" b="1" dirty="0" err="1">
                <a:solidFill>
                  <a:srgbClr val="002060"/>
                </a:solidFill>
                <a:latin typeface="Century Gothic" panose="020B0502020202020204" pitchFamily="34" charset="0"/>
              </a:rPr>
              <a:t>cadeau</a:t>
            </a:r>
            <a:r>
              <a:rPr lang="en-US" sz="2800" dirty="0">
                <a:solidFill>
                  <a:srgbClr val="002060"/>
                </a:solidFill>
                <a:latin typeface="Century Gothic" panose="020B0502020202020204" pitchFamily="34" charset="0"/>
              </a:rPr>
              <a:t>.</a:t>
            </a:r>
            <a:br>
              <a:rPr lang="en-US" sz="2800" dirty="0">
                <a:solidFill>
                  <a:srgbClr val="002060"/>
                </a:solidFill>
                <a:latin typeface="Century Gothic" panose="020B0502020202020204" pitchFamily="34" charset="0"/>
              </a:rPr>
            </a:br>
            <a:r>
              <a:rPr lang="en-US" sz="2800" dirty="0">
                <a:solidFill>
                  <a:srgbClr val="002060"/>
                </a:solidFill>
                <a:latin typeface="Century Gothic" panose="020B0502020202020204" pitchFamily="34" charset="0"/>
              </a:rPr>
              <a:t>2. </a:t>
            </a:r>
            <a:r>
              <a:rPr lang="en-US" sz="2800" b="1" dirty="0">
                <a:solidFill>
                  <a:srgbClr val="002060"/>
                </a:solidFill>
                <a:latin typeface="Century Gothic" panose="020B0502020202020204" pitchFamily="34" charset="0"/>
              </a:rPr>
              <a:t>La</a:t>
            </a:r>
            <a:r>
              <a:rPr lang="en-US" sz="2800" dirty="0">
                <a:solidFill>
                  <a:srgbClr val="002060"/>
                </a:solidFill>
                <a:latin typeface="Century Gothic" panose="020B0502020202020204" pitchFamily="34" charset="0"/>
              </a:rPr>
              <a:t> [</a:t>
            </a:r>
            <a:r>
              <a:rPr lang="en-US" sz="2800" strike="sngStrike" dirty="0" err="1">
                <a:solidFill>
                  <a:srgbClr val="002060"/>
                </a:solidFill>
                <a:latin typeface="Century Gothic" panose="020B0502020202020204" pitchFamily="34" charset="0"/>
              </a:rPr>
              <a:t>peluche</a:t>
            </a:r>
            <a:r>
              <a:rPr lang="en-US" sz="2800" dirty="0">
                <a:solidFill>
                  <a:srgbClr val="002060"/>
                </a:solidFill>
                <a:latin typeface="Century Gothic" panose="020B0502020202020204" pitchFamily="34" charset="0"/>
              </a:rPr>
              <a:t>] </a:t>
            </a:r>
            <a:r>
              <a:rPr lang="en-US" sz="2800" b="1" dirty="0" err="1">
                <a:solidFill>
                  <a:srgbClr val="002060"/>
                </a:solidFill>
                <a:latin typeface="Century Gothic" panose="020B0502020202020204" pitchFamily="34" charset="0"/>
              </a:rPr>
              <a:t>chante</a:t>
            </a:r>
            <a:r>
              <a:rPr lang="en-US" sz="2800" b="1" dirty="0">
                <a:solidFill>
                  <a:srgbClr val="002060"/>
                </a:solidFill>
                <a:latin typeface="Century Gothic" panose="020B0502020202020204" pitchFamily="34" charset="0"/>
              </a:rPr>
              <a:t> </a:t>
            </a:r>
            <a:r>
              <a:rPr lang="en-US" sz="2800" b="1" dirty="0" err="1">
                <a:solidFill>
                  <a:srgbClr val="002060"/>
                </a:solidFill>
                <a:latin typeface="Century Gothic" panose="020B0502020202020204" pitchFamily="34" charset="0"/>
              </a:rPr>
              <a:t>une</a:t>
            </a:r>
            <a:r>
              <a:rPr lang="en-US" sz="2800" b="1" dirty="0">
                <a:solidFill>
                  <a:srgbClr val="002060"/>
                </a:solidFill>
                <a:latin typeface="Century Gothic" panose="020B0502020202020204" pitchFamily="34" charset="0"/>
              </a:rPr>
              <a:t> chanson</a:t>
            </a:r>
            <a:r>
              <a:rPr lang="en-US" sz="2800" dirty="0">
                <a:solidFill>
                  <a:srgbClr val="002060"/>
                </a:solidFill>
                <a:latin typeface="Century Gothic" panose="020B0502020202020204" pitchFamily="34" charset="0"/>
              </a:rPr>
              <a:t>.</a:t>
            </a:r>
            <a:br>
              <a:rPr lang="en-US" sz="2800" dirty="0">
                <a:solidFill>
                  <a:srgbClr val="002060"/>
                </a:solidFill>
                <a:latin typeface="Century Gothic" panose="020B0502020202020204" pitchFamily="34" charset="0"/>
              </a:rPr>
            </a:br>
            <a:r>
              <a:rPr lang="en-US" sz="2800" dirty="0">
                <a:solidFill>
                  <a:srgbClr val="002060"/>
                </a:solidFill>
                <a:latin typeface="Century Gothic" panose="020B0502020202020204" pitchFamily="34" charset="0"/>
              </a:rPr>
              <a:t>3. </a:t>
            </a:r>
            <a:r>
              <a:rPr lang="en-US" sz="2800" b="1" dirty="0">
                <a:solidFill>
                  <a:srgbClr val="002060"/>
                </a:solidFill>
                <a:latin typeface="Century Gothic" panose="020B0502020202020204" pitchFamily="34" charset="0"/>
              </a:rPr>
              <a:t>La</a:t>
            </a:r>
            <a:r>
              <a:rPr lang="en-US" sz="2800" dirty="0">
                <a:solidFill>
                  <a:srgbClr val="002060"/>
                </a:solidFill>
                <a:latin typeface="Century Gothic" panose="020B0502020202020204" pitchFamily="34" charset="0"/>
              </a:rPr>
              <a:t> [</a:t>
            </a:r>
            <a:r>
              <a:rPr lang="en-US" sz="2800" strike="sngStrike" dirty="0" err="1">
                <a:solidFill>
                  <a:srgbClr val="002060"/>
                </a:solidFill>
                <a:latin typeface="Century Gothic" panose="020B0502020202020204" pitchFamily="34" charset="0"/>
              </a:rPr>
              <a:t>famille</a:t>
            </a:r>
            <a:r>
              <a:rPr lang="en-US" sz="2800" dirty="0">
                <a:solidFill>
                  <a:srgbClr val="002060"/>
                </a:solidFill>
                <a:latin typeface="Century Gothic" panose="020B0502020202020204" pitchFamily="34" charset="0"/>
              </a:rPr>
              <a:t>] </a:t>
            </a:r>
            <a:r>
              <a:rPr lang="en-US" sz="2800" b="1" dirty="0" err="1">
                <a:solidFill>
                  <a:srgbClr val="002060"/>
                </a:solidFill>
                <a:latin typeface="Century Gothic" panose="020B0502020202020204" pitchFamily="34" charset="0"/>
              </a:rPr>
              <a:t>prépare</a:t>
            </a:r>
            <a:r>
              <a:rPr lang="en-US" sz="2800" b="1" dirty="0">
                <a:solidFill>
                  <a:srgbClr val="002060"/>
                </a:solidFill>
                <a:latin typeface="Century Gothic" panose="020B0502020202020204" pitchFamily="34" charset="0"/>
              </a:rPr>
              <a:t> la </a:t>
            </a:r>
            <a:r>
              <a:rPr lang="en-US" sz="2800" b="1" dirty="0" err="1">
                <a:solidFill>
                  <a:srgbClr val="002060"/>
                </a:solidFill>
                <a:latin typeface="Century Gothic" panose="020B0502020202020204" pitchFamily="34" charset="0"/>
              </a:rPr>
              <a:t>maison</a:t>
            </a:r>
            <a:r>
              <a:rPr lang="en-US" sz="2800" dirty="0">
                <a:solidFill>
                  <a:srgbClr val="002060"/>
                </a:solidFill>
                <a:latin typeface="Century Gothic" panose="020B0502020202020204" pitchFamily="34" charset="0"/>
              </a:rPr>
              <a:t>.</a:t>
            </a:r>
            <a:br>
              <a:rPr lang="en-US" sz="2800" dirty="0">
                <a:solidFill>
                  <a:srgbClr val="002060"/>
                </a:solidFill>
                <a:latin typeface="Century Gothic" panose="020B0502020202020204" pitchFamily="34" charset="0"/>
              </a:rPr>
            </a:br>
            <a:r>
              <a:rPr lang="en-US" sz="2800" dirty="0">
                <a:solidFill>
                  <a:srgbClr val="002060"/>
                </a:solidFill>
                <a:latin typeface="Century Gothic" panose="020B0502020202020204" pitchFamily="34" charset="0"/>
              </a:rPr>
              <a:t>4. </a:t>
            </a:r>
            <a:r>
              <a:rPr lang="en-US" sz="2800" b="1" dirty="0">
                <a:solidFill>
                  <a:srgbClr val="002060"/>
                </a:solidFill>
                <a:latin typeface="Century Gothic" panose="020B0502020202020204" pitchFamily="34" charset="0"/>
              </a:rPr>
              <a:t>La</a:t>
            </a:r>
            <a:r>
              <a:rPr lang="en-US" sz="2800" dirty="0">
                <a:solidFill>
                  <a:srgbClr val="002060"/>
                </a:solidFill>
                <a:latin typeface="Century Gothic" panose="020B0502020202020204" pitchFamily="34" charset="0"/>
              </a:rPr>
              <a:t> [</a:t>
            </a:r>
            <a:r>
              <a:rPr lang="en-US" sz="2800" strike="sngStrike" dirty="0" err="1">
                <a:solidFill>
                  <a:srgbClr val="002060"/>
                </a:solidFill>
                <a:latin typeface="Century Gothic" panose="020B0502020202020204" pitchFamily="34" charset="0"/>
              </a:rPr>
              <a:t>mère</a:t>
            </a:r>
            <a:r>
              <a:rPr lang="en-US" sz="2800" dirty="0">
                <a:solidFill>
                  <a:srgbClr val="002060"/>
                </a:solidFill>
                <a:latin typeface="Century Gothic" panose="020B0502020202020204" pitchFamily="34" charset="0"/>
              </a:rPr>
              <a:t>] </a:t>
            </a:r>
            <a:r>
              <a:rPr lang="en-US" sz="2800" b="1" dirty="0" err="1">
                <a:solidFill>
                  <a:srgbClr val="002060"/>
                </a:solidFill>
                <a:latin typeface="Century Gothic" panose="020B0502020202020204" pitchFamily="34" charset="0"/>
              </a:rPr>
              <a:t>utilise</a:t>
            </a:r>
            <a:r>
              <a:rPr lang="en-US" sz="2800" b="1" dirty="0">
                <a:solidFill>
                  <a:srgbClr val="002060"/>
                </a:solidFill>
                <a:latin typeface="Century Gothic" panose="020B0502020202020204" pitchFamily="34" charset="0"/>
              </a:rPr>
              <a:t> le </a:t>
            </a:r>
            <a:r>
              <a:rPr lang="en-US" sz="2800" b="1" dirty="0" err="1">
                <a:solidFill>
                  <a:srgbClr val="002060"/>
                </a:solidFill>
                <a:latin typeface="Century Gothic" panose="020B0502020202020204" pitchFamily="34" charset="0"/>
              </a:rPr>
              <a:t>stylo</a:t>
            </a:r>
            <a:r>
              <a:rPr lang="en-US" sz="2800" dirty="0">
                <a:solidFill>
                  <a:srgbClr val="002060"/>
                </a:solidFill>
                <a:latin typeface="Century Gothic" panose="020B0502020202020204" pitchFamily="34" charset="0"/>
              </a:rPr>
              <a:t>.</a:t>
            </a:r>
            <a:br>
              <a:rPr lang="en-US" sz="2800" dirty="0">
                <a:solidFill>
                  <a:srgbClr val="002060"/>
                </a:solidFill>
                <a:latin typeface="Century Gothic" panose="020B0502020202020204" pitchFamily="34" charset="0"/>
              </a:rPr>
            </a:br>
            <a:r>
              <a:rPr lang="en-US" sz="2800" dirty="0">
                <a:solidFill>
                  <a:srgbClr val="002060"/>
                </a:solidFill>
                <a:latin typeface="Century Gothic" panose="020B0502020202020204" pitchFamily="34" charset="0"/>
              </a:rPr>
              <a:t>5. </a:t>
            </a:r>
            <a:r>
              <a:rPr lang="en-US" sz="2800" b="1" dirty="0">
                <a:solidFill>
                  <a:srgbClr val="002060"/>
                </a:solidFill>
                <a:latin typeface="Century Gothic" panose="020B0502020202020204" pitchFamily="34" charset="0"/>
              </a:rPr>
              <a:t>Le</a:t>
            </a:r>
            <a:r>
              <a:rPr lang="en-US" sz="2800" dirty="0">
                <a:solidFill>
                  <a:srgbClr val="002060"/>
                </a:solidFill>
                <a:latin typeface="Century Gothic" panose="020B0502020202020204" pitchFamily="34" charset="0"/>
              </a:rPr>
              <a:t> [</a:t>
            </a:r>
            <a:r>
              <a:rPr lang="en-US" sz="2800" strike="sngStrike" dirty="0" err="1">
                <a:solidFill>
                  <a:srgbClr val="002060"/>
                </a:solidFill>
                <a:latin typeface="Century Gothic" panose="020B0502020202020204" pitchFamily="34" charset="0"/>
              </a:rPr>
              <a:t>père</a:t>
            </a:r>
            <a:r>
              <a:rPr lang="en-US" sz="2800" dirty="0">
                <a:solidFill>
                  <a:srgbClr val="002060"/>
                </a:solidFill>
                <a:latin typeface="Century Gothic" panose="020B0502020202020204" pitchFamily="34" charset="0"/>
              </a:rPr>
              <a:t>] </a:t>
            </a:r>
            <a:r>
              <a:rPr lang="en-US" sz="2800" b="1" dirty="0" err="1">
                <a:solidFill>
                  <a:srgbClr val="002060"/>
                </a:solidFill>
                <a:latin typeface="Century Gothic" panose="020B0502020202020204" pitchFamily="34" charset="0"/>
              </a:rPr>
              <a:t>porte</a:t>
            </a:r>
            <a:r>
              <a:rPr lang="en-US" sz="2800" b="1" dirty="0">
                <a:solidFill>
                  <a:srgbClr val="002060"/>
                </a:solidFill>
                <a:latin typeface="Century Gothic" panose="020B0502020202020204" pitchFamily="34" charset="0"/>
              </a:rPr>
              <a:t> un </a:t>
            </a:r>
            <a:r>
              <a:rPr lang="en-US" sz="2800" b="1" dirty="0" err="1">
                <a:solidFill>
                  <a:srgbClr val="002060"/>
                </a:solidFill>
                <a:latin typeface="Century Gothic" panose="020B0502020202020204" pitchFamily="34" charset="0"/>
              </a:rPr>
              <a:t>uniforme</a:t>
            </a:r>
            <a:r>
              <a:rPr lang="en-US" sz="2800" dirty="0">
                <a:solidFill>
                  <a:srgbClr val="002060"/>
                </a:solidFill>
                <a:latin typeface="Century Gothic" panose="020B0502020202020204" pitchFamily="34" charset="0"/>
              </a:rPr>
              <a:t>.</a:t>
            </a:r>
            <a:endParaRPr lang="en-GB" sz="2800" dirty="0">
              <a:solidFill>
                <a:srgbClr val="002060"/>
              </a:solidFill>
              <a:latin typeface="Century Gothic" panose="020B0502020202020204" pitchFamily="34" charset="0"/>
            </a:endParaRPr>
          </a:p>
        </p:txBody>
      </p:sp>
      <p:sp>
        <p:nvSpPr>
          <p:cNvPr id="4" name="Rectangle 3">
            <a:extLst>
              <a:ext uri="{FF2B5EF4-FFF2-40B4-BE49-F238E27FC236}">
                <a16:creationId xmlns:a16="http://schemas.microsoft.com/office/drawing/2014/main" id="{D4AEF21C-5C74-47CD-A963-591A8BF3FA3E}"/>
              </a:ext>
            </a:extLst>
          </p:cNvPr>
          <p:cNvSpPr/>
          <p:nvPr/>
        </p:nvSpPr>
        <p:spPr>
          <a:xfrm>
            <a:off x="383856" y="863283"/>
            <a:ext cx="2427268" cy="584775"/>
          </a:xfrm>
          <a:prstGeom prst="rect">
            <a:avLst/>
          </a:prstGeom>
        </p:spPr>
        <p:txBody>
          <a:bodyPr wrap="none">
            <a:spAutoFit/>
          </a:bodyPr>
          <a:lstStyle/>
          <a:p>
            <a:r>
              <a:rPr lang="es-AR" sz="3200" b="1" kern="0" dirty="0" err="1">
                <a:solidFill>
                  <a:srgbClr val="002060"/>
                </a:solidFill>
                <a:latin typeface="Century Gothic" panose="020B0502020202020204" pitchFamily="34" charset="0"/>
                <a:cs typeface="Arial"/>
                <a:sym typeface="Arial"/>
              </a:rPr>
              <a:t>Personne</a:t>
            </a:r>
            <a:r>
              <a:rPr lang="es-AR" sz="3200" b="1" kern="0" dirty="0">
                <a:solidFill>
                  <a:srgbClr val="002060"/>
                </a:solidFill>
                <a:latin typeface="Century Gothic" panose="020B0502020202020204" pitchFamily="34" charset="0"/>
                <a:cs typeface="Arial"/>
                <a:sym typeface="Arial"/>
              </a:rPr>
              <a:t> A</a:t>
            </a:r>
            <a:endParaRPr lang="en-GB" dirty="0"/>
          </a:p>
        </p:txBody>
      </p:sp>
      <p:pic>
        <p:nvPicPr>
          <p:cNvPr id="6" name="Picture 5">
            <a:extLst>
              <a:ext uri="{FF2B5EF4-FFF2-40B4-BE49-F238E27FC236}">
                <a16:creationId xmlns:a16="http://schemas.microsoft.com/office/drawing/2014/main" id="{A3522464-0EA5-4AD3-8255-7CDD4FCD60E0}"/>
              </a:ext>
            </a:extLst>
          </p:cNvPr>
          <p:cNvPicPr>
            <a:picLocks noChangeAspect="1"/>
          </p:cNvPicPr>
          <p:nvPr/>
        </p:nvPicPr>
        <p:blipFill>
          <a:blip r:embed="rId4"/>
          <a:stretch>
            <a:fillRect/>
          </a:stretch>
        </p:blipFill>
        <p:spPr>
          <a:xfrm>
            <a:off x="6938434" y="2278870"/>
            <a:ext cx="5168240" cy="2513263"/>
          </a:xfrm>
          <a:prstGeom prst="rect">
            <a:avLst/>
          </a:prstGeom>
        </p:spPr>
      </p:pic>
      <p:sp>
        <p:nvSpPr>
          <p:cNvPr id="32" name="Rectangle 31">
            <a:extLst>
              <a:ext uri="{FF2B5EF4-FFF2-40B4-BE49-F238E27FC236}">
                <a16:creationId xmlns:a16="http://schemas.microsoft.com/office/drawing/2014/main" id="{2DA7C039-53F6-4EB5-B6B4-6D54728C31C2}"/>
              </a:ext>
            </a:extLst>
          </p:cNvPr>
          <p:cNvSpPr/>
          <p:nvPr/>
        </p:nvSpPr>
        <p:spPr>
          <a:xfrm>
            <a:off x="7095286" y="805567"/>
            <a:ext cx="2427268" cy="584775"/>
          </a:xfrm>
          <a:prstGeom prst="rect">
            <a:avLst/>
          </a:prstGeom>
        </p:spPr>
        <p:txBody>
          <a:bodyPr wrap="none">
            <a:spAutoFit/>
          </a:bodyPr>
          <a:lstStyle/>
          <a:p>
            <a:r>
              <a:rPr lang="es-AR" sz="3200" b="1" kern="0" dirty="0" err="1">
                <a:solidFill>
                  <a:srgbClr val="002060"/>
                </a:solidFill>
                <a:latin typeface="Century Gothic" panose="020B0502020202020204" pitchFamily="34" charset="0"/>
                <a:cs typeface="Arial"/>
                <a:sym typeface="Arial"/>
              </a:rPr>
              <a:t>Personne</a:t>
            </a:r>
            <a:r>
              <a:rPr lang="es-AR" sz="3200" b="1" kern="0" dirty="0">
                <a:solidFill>
                  <a:srgbClr val="002060"/>
                </a:solidFill>
                <a:latin typeface="Century Gothic" panose="020B0502020202020204" pitchFamily="34" charset="0"/>
                <a:cs typeface="Arial"/>
                <a:sym typeface="Arial"/>
              </a:rPr>
              <a:t> B</a:t>
            </a:r>
            <a:endParaRPr lang="en-GB" dirty="0"/>
          </a:p>
        </p:txBody>
      </p:sp>
      <p:pic>
        <p:nvPicPr>
          <p:cNvPr id="8" name="Graphic 7" descr="User">
            <a:extLst>
              <a:ext uri="{FF2B5EF4-FFF2-40B4-BE49-F238E27FC236}">
                <a16:creationId xmlns:a16="http://schemas.microsoft.com/office/drawing/2014/main" id="{E7179F9A-BF10-4760-A884-7BF6DB5AB91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65354" y="1326261"/>
            <a:ext cx="914400" cy="914400"/>
          </a:xfrm>
          <a:prstGeom prst="rect">
            <a:avLst/>
          </a:prstGeom>
        </p:spPr>
      </p:pic>
    </p:spTree>
    <p:extLst>
      <p:ext uri="{BB962C8B-B14F-4D97-AF65-F5344CB8AC3E}">
        <p14:creationId xmlns:p14="http://schemas.microsoft.com/office/powerpoint/2010/main" val="74080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xit" presetSubtype="0" fill="hold" nodeType="clickEffect">
                                  <p:stCondLst>
                                    <p:cond delay="0"/>
                                  </p:stCondLst>
                                  <p:childTnLst>
                                    <p:animEffect transition="out" filter="fade">
                                      <p:cBhvr>
                                        <p:cTn id="10" dur="2000"/>
                                        <p:tgtEl>
                                          <p:spTgt spid="8"/>
                                        </p:tgtEl>
                                      </p:cBhvr>
                                    </p:animEffect>
                                    <p:anim calcmode="lin" valueType="num">
                                      <p:cBhvr>
                                        <p:cTn id="11" dur="20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2" dur="2000"/>
                                        <p:tgtEl>
                                          <p:spTgt spid="8"/>
                                        </p:tgtEl>
                                        <p:attrNameLst>
                                          <p:attrName>ppt_h</p:attrName>
                                        </p:attrNameLst>
                                      </p:cBhvr>
                                      <p:tavLst>
                                        <p:tav tm="0">
                                          <p:val>
                                            <p:strVal val="ppt_h"/>
                                          </p:val>
                                        </p:tav>
                                        <p:tav tm="100000">
                                          <p:val>
                                            <p:strVal val="ppt_h"/>
                                          </p:val>
                                        </p:tav>
                                      </p:tavLst>
                                    </p:anim>
                                    <p:set>
                                      <p:cBhvr>
                                        <p:cTn id="13" dur="1" fill="hold">
                                          <p:stCondLst>
                                            <p:cond delay="19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 </a:t>
            </a:r>
            <a:r>
              <a:rPr lang="es-AR" sz="3200" b="1" dirty="0" err="1">
                <a:solidFill>
                  <a:srgbClr val="002060"/>
                </a:solidFill>
                <a:latin typeface="Century Gothic" panose="020B0502020202020204" pitchFamily="34" charset="0"/>
                <a:cs typeface="Arial"/>
                <a:sym typeface="Arial"/>
              </a:rPr>
              <a:t>Personne</a:t>
            </a:r>
            <a:r>
              <a:rPr lang="es-AR" sz="3200" b="1" dirty="0">
                <a:solidFill>
                  <a:srgbClr val="002060"/>
                </a:solidFill>
                <a:latin typeface="Century Gothic" panose="020B0502020202020204" pitchFamily="34" charset="0"/>
                <a:cs typeface="Arial"/>
                <a:sym typeface="Arial"/>
              </a:rPr>
              <a:t> B – les </a:t>
            </a:r>
            <a:r>
              <a:rPr lang="es-AR" sz="3200" b="1" dirty="0" err="1">
                <a:solidFill>
                  <a:srgbClr val="002060"/>
                </a:solidFill>
                <a:latin typeface="Century Gothic" panose="020B0502020202020204" pitchFamily="34" charset="0"/>
                <a:cs typeface="Arial"/>
                <a:sym typeface="Arial"/>
              </a:rPr>
              <a:t>réponses</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5" name="Title 2">
            <a:extLst>
              <a:ext uri="{FF2B5EF4-FFF2-40B4-BE49-F238E27FC236}">
                <a16:creationId xmlns:a16="http://schemas.microsoft.com/office/drawing/2014/main" id="{898DFB2A-2AC2-4FE9-847E-DA32537BDA09}"/>
              </a:ext>
            </a:extLst>
          </p:cNvPr>
          <p:cNvSpPr txBox="1">
            <a:spLocks/>
          </p:cNvSpPr>
          <p:nvPr/>
        </p:nvSpPr>
        <p:spPr>
          <a:xfrm>
            <a:off x="9976631" y="343813"/>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6" name="Picture 55" descr="Icon&#10;&#10;Description automatically generated">
            <a:extLst>
              <a:ext uri="{FF2B5EF4-FFF2-40B4-BE49-F238E27FC236}">
                <a16:creationId xmlns:a16="http://schemas.microsoft.com/office/drawing/2014/main" id="{3AEA258C-80E3-4BE3-A8E8-27CBC3228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0" name="Rectangle 9">
            <a:extLst>
              <a:ext uri="{FF2B5EF4-FFF2-40B4-BE49-F238E27FC236}">
                <a16:creationId xmlns:a16="http://schemas.microsoft.com/office/drawing/2014/main" id="{6B7F6F73-CDEF-407F-9D59-02A32C0C7955}"/>
              </a:ext>
            </a:extLst>
          </p:cNvPr>
          <p:cNvSpPr/>
          <p:nvPr/>
        </p:nvSpPr>
        <p:spPr>
          <a:xfrm>
            <a:off x="667106" y="1171321"/>
            <a:ext cx="1121948" cy="109785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0">
            <a:extLst>
              <a:ext uri="{FF2B5EF4-FFF2-40B4-BE49-F238E27FC236}">
                <a16:creationId xmlns:a16="http://schemas.microsoft.com/office/drawing/2014/main" id="{4F7151FB-42EC-4614-879E-4869CF7C90D2}"/>
              </a:ext>
            </a:extLst>
          </p:cNvPr>
          <p:cNvSpPr/>
          <p:nvPr/>
        </p:nvSpPr>
        <p:spPr>
          <a:xfrm>
            <a:off x="1835509" y="1171325"/>
            <a:ext cx="1085390" cy="109785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2" name="TextBox 11">
            <a:extLst>
              <a:ext uri="{FF2B5EF4-FFF2-40B4-BE49-F238E27FC236}">
                <a16:creationId xmlns:a16="http://schemas.microsoft.com/office/drawing/2014/main" id="{CDBBAD37-F1F2-4CAC-AB0B-100A0EB6C2EB}"/>
              </a:ext>
            </a:extLst>
          </p:cNvPr>
          <p:cNvSpPr txBox="1"/>
          <p:nvPr/>
        </p:nvSpPr>
        <p:spPr>
          <a:xfrm>
            <a:off x="172737" y="1507448"/>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1.</a:t>
            </a:r>
          </a:p>
        </p:txBody>
      </p:sp>
      <p:sp>
        <p:nvSpPr>
          <p:cNvPr id="13" name="Rectangle 12">
            <a:extLst>
              <a:ext uri="{FF2B5EF4-FFF2-40B4-BE49-F238E27FC236}">
                <a16:creationId xmlns:a16="http://schemas.microsoft.com/office/drawing/2014/main" id="{363CC7A6-1309-44DC-B532-464DCF0CACB3}"/>
              </a:ext>
            </a:extLst>
          </p:cNvPr>
          <p:cNvSpPr/>
          <p:nvPr/>
        </p:nvSpPr>
        <p:spPr>
          <a:xfrm>
            <a:off x="2967353" y="1171321"/>
            <a:ext cx="8500801" cy="109785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cxnSp>
        <p:nvCxnSpPr>
          <p:cNvPr id="14" name="Straight Connector 13">
            <a:extLst>
              <a:ext uri="{FF2B5EF4-FFF2-40B4-BE49-F238E27FC236}">
                <a16:creationId xmlns:a16="http://schemas.microsoft.com/office/drawing/2014/main" id="{57C75697-31AD-4A85-B13B-4066A1779D5F}"/>
              </a:ext>
            </a:extLst>
          </p:cNvPr>
          <p:cNvCxnSpPr/>
          <p:nvPr/>
        </p:nvCxnSpPr>
        <p:spPr>
          <a:xfrm flipV="1">
            <a:off x="3167036" y="2038409"/>
            <a:ext cx="1266538" cy="1"/>
          </a:xfrm>
          <a:prstGeom prst="line">
            <a:avLst/>
          </a:prstGeom>
          <a:noFill/>
          <a:ln w="28575" cap="flat" cmpd="sng" algn="ctr">
            <a:solidFill>
              <a:srgbClr val="000066"/>
            </a:solidFill>
            <a:prstDash val="solid"/>
            <a:miter lim="800000"/>
          </a:ln>
          <a:effectLst/>
        </p:spPr>
      </p:cxnSp>
      <p:cxnSp>
        <p:nvCxnSpPr>
          <p:cNvPr id="15" name="Straight Connector 14">
            <a:extLst>
              <a:ext uri="{FF2B5EF4-FFF2-40B4-BE49-F238E27FC236}">
                <a16:creationId xmlns:a16="http://schemas.microsoft.com/office/drawing/2014/main" id="{B8E2D2BE-C739-49CC-80A8-41CFB55C02F0}"/>
              </a:ext>
            </a:extLst>
          </p:cNvPr>
          <p:cNvCxnSpPr/>
          <p:nvPr/>
        </p:nvCxnSpPr>
        <p:spPr>
          <a:xfrm flipV="1">
            <a:off x="4843438" y="2038409"/>
            <a:ext cx="1864325" cy="4"/>
          </a:xfrm>
          <a:prstGeom prst="line">
            <a:avLst/>
          </a:prstGeom>
          <a:noFill/>
          <a:ln w="28575" cap="flat" cmpd="sng" algn="ctr">
            <a:solidFill>
              <a:srgbClr val="000066"/>
            </a:solidFill>
            <a:prstDash val="solid"/>
            <a:miter lim="800000"/>
          </a:ln>
          <a:effectLst/>
        </p:spPr>
      </p:cxnSp>
      <p:cxnSp>
        <p:nvCxnSpPr>
          <p:cNvPr id="16" name="Straight Connector 15">
            <a:extLst>
              <a:ext uri="{FF2B5EF4-FFF2-40B4-BE49-F238E27FC236}">
                <a16:creationId xmlns:a16="http://schemas.microsoft.com/office/drawing/2014/main" id="{A6A377E1-46FB-4D24-B7C4-7396978B8D0F}"/>
              </a:ext>
            </a:extLst>
          </p:cNvPr>
          <p:cNvCxnSpPr/>
          <p:nvPr/>
        </p:nvCxnSpPr>
        <p:spPr>
          <a:xfrm flipV="1">
            <a:off x="7163297" y="2038409"/>
            <a:ext cx="1424155" cy="7"/>
          </a:xfrm>
          <a:prstGeom prst="line">
            <a:avLst/>
          </a:prstGeom>
          <a:noFill/>
          <a:ln w="28575" cap="flat" cmpd="sng" algn="ctr">
            <a:solidFill>
              <a:srgbClr val="000066"/>
            </a:solidFill>
            <a:prstDash val="solid"/>
            <a:miter lim="800000"/>
          </a:ln>
          <a:effectLst/>
        </p:spPr>
      </p:cxnSp>
      <p:cxnSp>
        <p:nvCxnSpPr>
          <p:cNvPr id="17" name="Straight Connector 16">
            <a:extLst>
              <a:ext uri="{FF2B5EF4-FFF2-40B4-BE49-F238E27FC236}">
                <a16:creationId xmlns:a16="http://schemas.microsoft.com/office/drawing/2014/main" id="{1F127CA2-2EAA-456A-BB00-D01C2559FFBE}"/>
              </a:ext>
            </a:extLst>
          </p:cNvPr>
          <p:cNvCxnSpPr>
            <a:cxnSpLocks/>
          </p:cNvCxnSpPr>
          <p:nvPr/>
        </p:nvCxnSpPr>
        <p:spPr>
          <a:xfrm flipV="1">
            <a:off x="8768396" y="2033169"/>
            <a:ext cx="655926" cy="4294"/>
          </a:xfrm>
          <a:prstGeom prst="line">
            <a:avLst/>
          </a:prstGeom>
          <a:noFill/>
          <a:ln w="28575" cap="flat" cmpd="sng" algn="ctr">
            <a:solidFill>
              <a:srgbClr val="000066"/>
            </a:solidFill>
            <a:prstDash val="solid"/>
            <a:miter lim="800000"/>
          </a:ln>
          <a:effectLst/>
        </p:spPr>
      </p:cxnSp>
      <p:sp>
        <p:nvSpPr>
          <p:cNvPr id="18" name="Rectangle 17">
            <a:extLst>
              <a:ext uri="{FF2B5EF4-FFF2-40B4-BE49-F238E27FC236}">
                <a16:creationId xmlns:a16="http://schemas.microsoft.com/office/drawing/2014/main" id="{207B2AD2-ED14-4ED8-99D1-A4A7BF05C57A}"/>
              </a:ext>
            </a:extLst>
          </p:cNvPr>
          <p:cNvSpPr/>
          <p:nvPr/>
        </p:nvSpPr>
        <p:spPr>
          <a:xfrm>
            <a:off x="667109" y="2339716"/>
            <a:ext cx="1121948"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9" name="Rectangle 18">
            <a:extLst>
              <a:ext uri="{FF2B5EF4-FFF2-40B4-BE49-F238E27FC236}">
                <a16:creationId xmlns:a16="http://schemas.microsoft.com/office/drawing/2014/main" id="{35C9D5A1-6861-4EFD-8267-5B7C5DFBC8B1}"/>
              </a:ext>
            </a:extLst>
          </p:cNvPr>
          <p:cNvSpPr/>
          <p:nvPr/>
        </p:nvSpPr>
        <p:spPr>
          <a:xfrm>
            <a:off x="1835512" y="2339720"/>
            <a:ext cx="1085390" cy="100163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0" name="Rectangle 19">
            <a:extLst>
              <a:ext uri="{FF2B5EF4-FFF2-40B4-BE49-F238E27FC236}">
                <a16:creationId xmlns:a16="http://schemas.microsoft.com/office/drawing/2014/main" id="{623CF38E-7D03-495E-A8FB-C08DCAA07B94}"/>
              </a:ext>
            </a:extLst>
          </p:cNvPr>
          <p:cNvSpPr/>
          <p:nvPr/>
        </p:nvSpPr>
        <p:spPr>
          <a:xfrm>
            <a:off x="2967356" y="2339716"/>
            <a:ext cx="8500797"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cxnSp>
        <p:nvCxnSpPr>
          <p:cNvPr id="21" name="Straight Connector 20">
            <a:extLst>
              <a:ext uri="{FF2B5EF4-FFF2-40B4-BE49-F238E27FC236}">
                <a16:creationId xmlns:a16="http://schemas.microsoft.com/office/drawing/2014/main" id="{F7BC8B96-FEAD-44BF-ACC5-3D99ED992C6B}"/>
              </a:ext>
            </a:extLst>
          </p:cNvPr>
          <p:cNvCxnSpPr/>
          <p:nvPr/>
        </p:nvCxnSpPr>
        <p:spPr>
          <a:xfrm flipV="1">
            <a:off x="3167039" y="3206804"/>
            <a:ext cx="1266535" cy="1"/>
          </a:xfrm>
          <a:prstGeom prst="line">
            <a:avLst/>
          </a:prstGeom>
          <a:noFill/>
          <a:ln w="28575" cap="flat" cmpd="sng" algn="ctr">
            <a:solidFill>
              <a:srgbClr val="000066"/>
            </a:solidFill>
            <a:prstDash val="solid"/>
            <a:miter lim="800000"/>
          </a:ln>
          <a:effectLst/>
        </p:spPr>
      </p:cxnSp>
      <p:cxnSp>
        <p:nvCxnSpPr>
          <p:cNvPr id="22" name="Straight Connector 21">
            <a:extLst>
              <a:ext uri="{FF2B5EF4-FFF2-40B4-BE49-F238E27FC236}">
                <a16:creationId xmlns:a16="http://schemas.microsoft.com/office/drawing/2014/main" id="{F019DA93-16B4-42E0-AEB6-9B384B41E645}"/>
              </a:ext>
            </a:extLst>
          </p:cNvPr>
          <p:cNvCxnSpPr/>
          <p:nvPr/>
        </p:nvCxnSpPr>
        <p:spPr>
          <a:xfrm flipV="1">
            <a:off x="4552900" y="3206804"/>
            <a:ext cx="1864325" cy="4"/>
          </a:xfrm>
          <a:prstGeom prst="line">
            <a:avLst/>
          </a:prstGeom>
          <a:noFill/>
          <a:ln w="28575" cap="flat" cmpd="sng" algn="ctr">
            <a:solidFill>
              <a:srgbClr val="000066"/>
            </a:solidFill>
            <a:prstDash val="solid"/>
            <a:miter lim="800000"/>
          </a:ln>
          <a:effectLst/>
        </p:spPr>
      </p:cxnSp>
      <p:cxnSp>
        <p:nvCxnSpPr>
          <p:cNvPr id="23" name="Straight Connector 22">
            <a:extLst>
              <a:ext uri="{FF2B5EF4-FFF2-40B4-BE49-F238E27FC236}">
                <a16:creationId xmlns:a16="http://schemas.microsoft.com/office/drawing/2014/main" id="{1D6AF8F6-31FC-4626-9397-96E44D1A771A}"/>
              </a:ext>
            </a:extLst>
          </p:cNvPr>
          <p:cNvCxnSpPr/>
          <p:nvPr/>
        </p:nvCxnSpPr>
        <p:spPr>
          <a:xfrm flipV="1">
            <a:off x="6587571" y="3206804"/>
            <a:ext cx="1417055" cy="7"/>
          </a:xfrm>
          <a:prstGeom prst="line">
            <a:avLst/>
          </a:prstGeom>
          <a:noFill/>
          <a:ln w="28575" cap="flat" cmpd="sng" algn="ctr">
            <a:solidFill>
              <a:srgbClr val="000066"/>
            </a:solidFill>
            <a:prstDash val="solid"/>
            <a:miter lim="800000"/>
          </a:ln>
          <a:effectLst/>
        </p:spPr>
      </p:cxnSp>
      <p:cxnSp>
        <p:nvCxnSpPr>
          <p:cNvPr id="24" name="Straight Connector 23">
            <a:extLst>
              <a:ext uri="{FF2B5EF4-FFF2-40B4-BE49-F238E27FC236}">
                <a16:creationId xmlns:a16="http://schemas.microsoft.com/office/drawing/2014/main" id="{F201A3BB-6DE5-409E-865C-BF86447A96F2}"/>
              </a:ext>
            </a:extLst>
          </p:cNvPr>
          <p:cNvCxnSpPr/>
          <p:nvPr/>
        </p:nvCxnSpPr>
        <p:spPr>
          <a:xfrm flipV="1">
            <a:off x="9386065" y="3168676"/>
            <a:ext cx="1864325" cy="4"/>
          </a:xfrm>
          <a:prstGeom prst="line">
            <a:avLst/>
          </a:prstGeom>
          <a:noFill/>
          <a:ln w="28575" cap="flat" cmpd="sng" algn="ctr">
            <a:solidFill>
              <a:srgbClr val="000066"/>
            </a:solidFill>
            <a:prstDash val="solid"/>
            <a:miter lim="800000"/>
          </a:ln>
          <a:effectLst/>
        </p:spPr>
      </p:cxnSp>
      <p:sp>
        <p:nvSpPr>
          <p:cNvPr id="25" name="Rectangle 24">
            <a:extLst>
              <a:ext uri="{FF2B5EF4-FFF2-40B4-BE49-F238E27FC236}">
                <a16:creationId xmlns:a16="http://schemas.microsoft.com/office/drawing/2014/main" id="{A4070D13-A241-45A1-B90B-088D98C8B5A5}"/>
              </a:ext>
            </a:extLst>
          </p:cNvPr>
          <p:cNvSpPr/>
          <p:nvPr/>
        </p:nvSpPr>
        <p:spPr>
          <a:xfrm>
            <a:off x="667112" y="3406519"/>
            <a:ext cx="1121948"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6" name="Rectangle 25">
            <a:extLst>
              <a:ext uri="{FF2B5EF4-FFF2-40B4-BE49-F238E27FC236}">
                <a16:creationId xmlns:a16="http://schemas.microsoft.com/office/drawing/2014/main" id="{04294BB5-4F07-4DB2-A8C4-0CC25F14A534}"/>
              </a:ext>
            </a:extLst>
          </p:cNvPr>
          <p:cNvSpPr/>
          <p:nvPr/>
        </p:nvSpPr>
        <p:spPr>
          <a:xfrm>
            <a:off x="1835515" y="3406523"/>
            <a:ext cx="1085390" cy="100163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7" name="Rectangle 26">
            <a:extLst>
              <a:ext uri="{FF2B5EF4-FFF2-40B4-BE49-F238E27FC236}">
                <a16:creationId xmlns:a16="http://schemas.microsoft.com/office/drawing/2014/main" id="{DD9A4515-C53E-4213-A6C8-C16B714CDAA3}"/>
              </a:ext>
            </a:extLst>
          </p:cNvPr>
          <p:cNvSpPr/>
          <p:nvPr/>
        </p:nvSpPr>
        <p:spPr>
          <a:xfrm>
            <a:off x="2967359" y="3406519"/>
            <a:ext cx="8500793"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cxnSp>
        <p:nvCxnSpPr>
          <p:cNvPr id="28" name="Straight Connector 27">
            <a:extLst>
              <a:ext uri="{FF2B5EF4-FFF2-40B4-BE49-F238E27FC236}">
                <a16:creationId xmlns:a16="http://schemas.microsoft.com/office/drawing/2014/main" id="{AFA66BBE-08D8-42AF-840A-D7264EAC5EBB}"/>
              </a:ext>
            </a:extLst>
          </p:cNvPr>
          <p:cNvCxnSpPr/>
          <p:nvPr/>
        </p:nvCxnSpPr>
        <p:spPr>
          <a:xfrm flipV="1">
            <a:off x="3167042" y="4273607"/>
            <a:ext cx="1266532" cy="1"/>
          </a:xfrm>
          <a:prstGeom prst="line">
            <a:avLst/>
          </a:prstGeom>
          <a:noFill/>
          <a:ln w="28575" cap="flat" cmpd="sng" algn="ctr">
            <a:solidFill>
              <a:srgbClr val="000066"/>
            </a:solidFill>
            <a:prstDash val="solid"/>
            <a:miter lim="800000"/>
          </a:ln>
          <a:effectLst/>
        </p:spPr>
      </p:cxnSp>
      <p:cxnSp>
        <p:nvCxnSpPr>
          <p:cNvPr id="29" name="Straight Connector 28">
            <a:extLst>
              <a:ext uri="{FF2B5EF4-FFF2-40B4-BE49-F238E27FC236}">
                <a16:creationId xmlns:a16="http://schemas.microsoft.com/office/drawing/2014/main" id="{0B759128-59AB-4319-A721-C691302D076E}"/>
              </a:ext>
            </a:extLst>
          </p:cNvPr>
          <p:cNvCxnSpPr/>
          <p:nvPr/>
        </p:nvCxnSpPr>
        <p:spPr>
          <a:xfrm flipV="1">
            <a:off x="4584987" y="4273607"/>
            <a:ext cx="1864325" cy="4"/>
          </a:xfrm>
          <a:prstGeom prst="line">
            <a:avLst/>
          </a:prstGeom>
          <a:noFill/>
          <a:ln w="28575" cap="flat" cmpd="sng" algn="ctr">
            <a:solidFill>
              <a:srgbClr val="000066"/>
            </a:solidFill>
            <a:prstDash val="solid"/>
            <a:miter lim="800000"/>
          </a:ln>
          <a:effectLst/>
        </p:spPr>
      </p:cxnSp>
      <p:cxnSp>
        <p:nvCxnSpPr>
          <p:cNvPr id="31" name="Straight Connector 30">
            <a:extLst>
              <a:ext uri="{FF2B5EF4-FFF2-40B4-BE49-F238E27FC236}">
                <a16:creationId xmlns:a16="http://schemas.microsoft.com/office/drawing/2014/main" id="{26573FC2-D47C-4682-AD36-0399BC62CCC9}"/>
              </a:ext>
            </a:extLst>
          </p:cNvPr>
          <p:cNvCxnSpPr/>
          <p:nvPr/>
        </p:nvCxnSpPr>
        <p:spPr>
          <a:xfrm flipV="1">
            <a:off x="6587574" y="4273607"/>
            <a:ext cx="1424149" cy="7"/>
          </a:xfrm>
          <a:prstGeom prst="line">
            <a:avLst/>
          </a:prstGeom>
          <a:noFill/>
          <a:ln w="28575" cap="flat" cmpd="sng" algn="ctr">
            <a:solidFill>
              <a:srgbClr val="000066"/>
            </a:solidFill>
            <a:prstDash val="solid"/>
            <a:miter lim="800000"/>
          </a:ln>
          <a:effectLst/>
        </p:spPr>
      </p:cxnSp>
      <p:cxnSp>
        <p:nvCxnSpPr>
          <p:cNvPr id="32" name="Straight Connector 31">
            <a:extLst>
              <a:ext uri="{FF2B5EF4-FFF2-40B4-BE49-F238E27FC236}">
                <a16:creationId xmlns:a16="http://schemas.microsoft.com/office/drawing/2014/main" id="{054D701C-5DC8-40BA-B0F3-66A9CBB8231E}"/>
              </a:ext>
            </a:extLst>
          </p:cNvPr>
          <p:cNvCxnSpPr/>
          <p:nvPr/>
        </p:nvCxnSpPr>
        <p:spPr>
          <a:xfrm flipV="1">
            <a:off x="9455748" y="4291209"/>
            <a:ext cx="1864325" cy="4"/>
          </a:xfrm>
          <a:prstGeom prst="line">
            <a:avLst/>
          </a:prstGeom>
          <a:noFill/>
          <a:ln w="28575" cap="flat" cmpd="sng" algn="ctr">
            <a:solidFill>
              <a:srgbClr val="000066"/>
            </a:solidFill>
            <a:prstDash val="solid"/>
            <a:miter lim="800000"/>
          </a:ln>
          <a:effectLst/>
        </p:spPr>
      </p:cxnSp>
      <p:sp>
        <p:nvSpPr>
          <p:cNvPr id="33" name="Rectangle 32">
            <a:extLst>
              <a:ext uri="{FF2B5EF4-FFF2-40B4-BE49-F238E27FC236}">
                <a16:creationId xmlns:a16="http://schemas.microsoft.com/office/drawing/2014/main" id="{202B9107-FC7B-47EA-9BF2-55A12D58EAB4}"/>
              </a:ext>
            </a:extLst>
          </p:cNvPr>
          <p:cNvSpPr/>
          <p:nvPr/>
        </p:nvSpPr>
        <p:spPr>
          <a:xfrm>
            <a:off x="667112" y="4473314"/>
            <a:ext cx="1121948"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34" name="Rectangle 33">
            <a:extLst>
              <a:ext uri="{FF2B5EF4-FFF2-40B4-BE49-F238E27FC236}">
                <a16:creationId xmlns:a16="http://schemas.microsoft.com/office/drawing/2014/main" id="{3D1DAFD8-869A-42A8-BE4C-2510FC8E762F}"/>
              </a:ext>
            </a:extLst>
          </p:cNvPr>
          <p:cNvSpPr/>
          <p:nvPr/>
        </p:nvSpPr>
        <p:spPr>
          <a:xfrm>
            <a:off x="1835515" y="4473318"/>
            <a:ext cx="1085390" cy="100163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35" name="Rectangle 34">
            <a:extLst>
              <a:ext uri="{FF2B5EF4-FFF2-40B4-BE49-F238E27FC236}">
                <a16:creationId xmlns:a16="http://schemas.microsoft.com/office/drawing/2014/main" id="{9A7A25C2-8FEA-442A-A2AF-7550014A29FB}"/>
              </a:ext>
            </a:extLst>
          </p:cNvPr>
          <p:cNvSpPr/>
          <p:nvPr/>
        </p:nvSpPr>
        <p:spPr>
          <a:xfrm>
            <a:off x="2967360" y="4473314"/>
            <a:ext cx="8500792"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cxnSp>
        <p:nvCxnSpPr>
          <p:cNvPr id="36" name="Straight Connector 35">
            <a:extLst>
              <a:ext uri="{FF2B5EF4-FFF2-40B4-BE49-F238E27FC236}">
                <a16:creationId xmlns:a16="http://schemas.microsoft.com/office/drawing/2014/main" id="{B5617848-F757-4342-BBE2-8DD7EE97BCE6}"/>
              </a:ext>
            </a:extLst>
          </p:cNvPr>
          <p:cNvCxnSpPr/>
          <p:nvPr/>
        </p:nvCxnSpPr>
        <p:spPr>
          <a:xfrm flipV="1">
            <a:off x="3167042" y="5338983"/>
            <a:ext cx="1266532" cy="1420"/>
          </a:xfrm>
          <a:prstGeom prst="line">
            <a:avLst/>
          </a:prstGeom>
          <a:noFill/>
          <a:ln w="28575" cap="flat" cmpd="sng" algn="ctr">
            <a:solidFill>
              <a:srgbClr val="000066"/>
            </a:solidFill>
            <a:prstDash val="solid"/>
            <a:miter lim="800000"/>
          </a:ln>
          <a:effectLst/>
        </p:spPr>
      </p:cxnSp>
      <p:cxnSp>
        <p:nvCxnSpPr>
          <p:cNvPr id="37" name="Straight Connector 36">
            <a:extLst>
              <a:ext uri="{FF2B5EF4-FFF2-40B4-BE49-F238E27FC236}">
                <a16:creationId xmlns:a16="http://schemas.microsoft.com/office/drawing/2014/main" id="{CEA7A3C1-07A7-4218-9ED4-4587D1428DE3}"/>
              </a:ext>
            </a:extLst>
          </p:cNvPr>
          <p:cNvCxnSpPr/>
          <p:nvPr/>
        </p:nvCxnSpPr>
        <p:spPr>
          <a:xfrm flipV="1">
            <a:off x="4552903" y="5340402"/>
            <a:ext cx="1864325" cy="4"/>
          </a:xfrm>
          <a:prstGeom prst="line">
            <a:avLst/>
          </a:prstGeom>
          <a:noFill/>
          <a:ln w="28575" cap="flat" cmpd="sng" algn="ctr">
            <a:solidFill>
              <a:srgbClr val="000066"/>
            </a:solidFill>
            <a:prstDash val="solid"/>
            <a:miter lim="800000"/>
          </a:ln>
          <a:effectLst/>
        </p:spPr>
      </p:cxnSp>
      <p:cxnSp>
        <p:nvCxnSpPr>
          <p:cNvPr id="38" name="Straight Connector 37">
            <a:extLst>
              <a:ext uri="{FF2B5EF4-FFF2-40B4-BE49-F238E27FC236}">
                <a16:creationId xmlns:a16="http://schemas.microsoft.com/office/drawing/2014/main" id="{2B2770B1-3A9F-4836-B17F-2C1B13E321E5}"/>
              </a:ext>
            </a:extLst>
          </p:cNvPr>
          <p:cNvCxnSpPr/>
          <p:nvPr/>
        </p:nvCxnSpPr>
        <p:spPr>
          <a:xfrm flipV="1">
            <a:off x="6587574" y="5338983"/>
            <a:ext cx="1424149" cy="1426"/>
          </a:xfrm>
          <a:prstGeom prst="line">
            <a:avLst/>
          </a:prstGeom>
          <a:noFill/>
          <a:ln w="28575" cap="flat" cmpd="sng" algn="ctr">
            <a:solidFill>
              <a:srgbClr val="000066"/>
            </a:solidFill>
            <a:prstDash val="solid"/>
            <a:miter lim="800000"/>
          </a:ln>
          <a:effectLst/>
        </p:spPr>
      </p:cxnSp>
      <p:cxnSp>
        <p:nvCxnSpPr>
          <p:cNvPr id="39" name="Straight Connector 38">
            <a:extLst>
              <a:ext uri="{FF2B5EF4-FFF2-40B4-BE49-F238E27FC236}">
                <a16:creationId xmlns:a16="http://schemas.microsoft.com/office/drawing/2014/main" id="{EB1DA185-709A-4346-AE88-C8C2152E351A}"/>
              </a:ext>
            </a:extLst>
          </p:cNvPr>
          <p:cNvCxnSpPr/>
          <p:nvPr/>
        </p:nvCxnSpPr>
        <p:spPr>
          <a:xfrm flipV="1">
            <a:off x="9424322" y="5337364"/>
            <a:ext cx="1864325" cy="4"/>
          </a:xfrm>
          <a:prstGeom prst="line">
            <a:avLst/>
          </a:prstGeom>
          <a:noFill/>
          <a:ln w="28575" cap="flat" cmpd="sng" algn="ctr">
            <a:solidFill>
              <a:srgbClr val="000066"/>
            </a:solidFill>
            <a:prstDash val="solid"/>
            <a:miter lim="800000"/>
          </a:ln>
          <a:effectLst/>
        </p:spPr>
      </p:cxnSp>
      <p:sp>
        <p:nvSpPr>
          <p:cNvPr id="40" name="Rectangle 39">
            <a:extLst>
              <a:ext uri="{FF2B5EF4-FFF2-40B4-BE49-F238E27FC236}">
                <a16:creationId xmlns:a16="http://schemas.microsoft.com/office/drawing/2014/main" id="{9C36E2C0-2E35-4D0B-8DC5-26FA14E94CCB}"/>
              </a:ext>
            </a:extLst>
          </p:cNvPr>
          <p:cNvSpPr/>
          <p:nvPr/>
        </p:nvSpPr>
        <p:spPr>
          <a:xfrm>
            <a:off x="667113" y="5540113"/>
            <a:ext cx="1121948"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41" name="Rectangle 40">
            <a:extLst>
              <a:ext uri="{FF2B5EF4-FFF2-40B4-BE49-F238E27FC236}">
                <a16:creationId xmlns:a16="http://schemas.microsoft.com/office/drawing/2014/main" id="{BC9A1B87-2851-4C4D-8779-F2427625D41C}"/>
              </a:ext>
            </a:extLst>
          </p:cNvPr>
          <p:cNvSpPr/>
          <p:nvPr/>
        </p:nvSpPr>
        <p:spPr>
          <a:xfrm>
            <a:off x="1835516" y="5540117"/>
            <a:ext cx="1085390" cy="100163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42" name="Rectangle 41">
            <a:extLst>
              <a:ext uri="{FF2B5EF4-FFF2-40B4-BE49-F238E27FC236}">
                <a16:creationId xmlns:a16="http://schemas.microsoft.com/office/drawing/2014/main" id="{DBDAF27C-18A0-437A-A062-F2815C217E4C}"/>
              </a:ext>
            </a:extLst>
          </p:cNvPr>
          <p:cNvSpPr/>
          <p:nvPr/>
        </p:nvSpPr>
        <p:spPr>
          <a:xfrm>
            <a:off x="2967360" y="5540113"/>
            <a:ext cx="8500791"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cxnSp>
        <p:nvCxnSpPr>
          <p:cNvPr id="43" name="Straight Connector 42">
            <a:extLst>
              <a:ext uri="{FF2B5EF4-FFF2-40B4-BE49-F238E27FC236}">
                <a16:creationId xmlns:a16="http://schemas.microsoft.com/office/drawing/2014/main" id="{A454B88B-AB94-49BC-ADF8-39F36C79E861}"/>
              </a:ext>
            </a:extLst>
          </p:cNvPr>
          <p:cNvCxnSpPr/>
          <p:nvPr/>
        </p:nvCxnSpPr>
        <p:spPr>
          <a:xfrm flipV="1">
            <a:off x="3167043" y="6401487"/>
            <a:ext cx="1266531" cy="5715"/>
          </a:xfrm>
          <a:prstGeom prst="line">
            <a:avLst/>
          </a:prstGeom>
          <a:noFill/>
          <a:ln w="28575" cap="flat" cmpd="sng" algn="ctr">
            <a:solidFill>
              <a:srgbClr val="000066"/>
            </a:solidFill>
            <a:prstDash val="solid"/>
            <a:miter lim="800000"/>
          </a:ln>
          <a:effectLst/>
        </p:spPr>
      </p:cxnSp>
      <p:cxnSp>
        <p:nvCxnSpPr>
          <p:cNvPr id="44" name="Straight Connector 43">
            <a:extLst>
              <a:ext uri="{FF2B5EF4-FFF2-40B4-BE49-F238E27FC236}">
                <a16:creationId xmlns:a16="http://schemas.microsoft.com/office/drawing/2014/main" id="{2388B774-B252-429C-8467-027F329BF57F}"/>
              </a:ext>
            </a:extLst>
          </p:cNvPr>
          <p:cNvCxnSpPr/>
          <p:nvPr/>
        </p:nvCxnSpPr>
        <p:spPr>
          <a:xfrm flipV="1">
            <a:off x="4601030" y="6401487"/>
            <a:ext cx="1848282" cy="5718"/>
          </a:xfrm>
          <a:prstGeom prst="line">
            <a:avLst/>
          </a:prstGeom>
          <a:noFill/>
          <a:ln w="28575" cap="flat" cmpd="sng" algn="ctr">
            <a:solidFill>
              <a:srgbClr val="000066"/>
            </a:solidFill>
            <a:prstDash val="solid"/>
            <a:miter lim="800000"/>
          </a:ln>
          <a:effectLst/>
        </p:spPr>
      </p:cxnSp>
      <p:cxnSp>
        <p:nvCxnSpPr>
          <p:cNvPr id="45" name="Straight Connector 44">
            <a:extLst>
              <a:ext uri="{FF2B5EF4-FFF2-40B4-BE49-F238E27FC236}">
                <a16:creationId xmlns:a16="http://schemas.microsoft.com/office/drawing/2014/main" id="{B449D653-2A87-4E08-9EC4-0AA13AB8DAC9}"/>
              </a:ext>
            </a:extLst>
          </p:cNvPr>
          <p:cNvCxnSpPr/>
          <p:nvPr/>
        </p:nvCxnSpPr>
        <p:spPr>
          <a:xfrm flipV="1">
            <a:off x="6587575" y="6401487"/>
            <a:ext cx="1568380" cy="5721"/>
          </a:xfrm>
          <a:prstGeom prst="line">
            <a:avLst/>
          </a:prstGeom>
          <a:noFill/>
          <a:ln w="28575" cap="flat" cmpd="sng" algn="ctr">
            <a:solidFill>
              <a:srgbClr val="000066"/>
            </a:solidFill>
            <a:prstDash val="solid"/>
            <a:miter lim="800000"/>
          </a:ln>
          <a:effectLst/>
        </p:spPr>
      </p:cxnSp>
      <p:cxnSp>
        <p:nvCxnSpPr>
          <p:cNvPr id="46" name="Straight Connector 45">
            <a:extLst>
              <a:ext uri="{FF2B5EF4-FFF2-40B4-BE49-F238E27FC236}">
                <a16:creationId xmlns:a16="http://schemas.microsoft.com/office/drawing/2014/main" id="{55A1137D-9325-406D-A9BE-65CC96879E27}"/>
              </a:ext>
            </a:extLst>
          </p:cNvPr>
          <p:cNvCxnSpPr/>
          <p:nvPr/>
        </p:nvCxnSpPr>
        <p:spPr>
          <a:xfrm flipV="1">
            <a:off x="9455748" y="6401483"/>
            <a:ext cx="1864325" cy="4"/>
          </a:xfrm>
          <a:prstGeom prst="line">
            <a:avLst/>
          </a:prstGeom>
          <a:noFill/>
          <a:ln w="28575" cap="flat" cmpd="sng" algn="ctr">
            <a:solidFill>
              <a:srgbClr val="000066"/>
            </a:solidFill>
            <a:prstDash val="solid"/>
            <a:miter lim="800000"/>
          </a:ln>
          <a:effectLst/>
        </p:spPr>
      </p:cxnSp>
      <p:sp>
        <p:nvSpPr>
          <p:cNvPr id="47" name="TextBox 46">
            <a:extLst>
              <a:ext uri="{FF2B5EF4-FFF2-40B4-BE49-F238E27FC236}">
                <a16:creationId xmlns:a16="http://schemas.microsoft.com/office/drawing/2014/main" id="{EA40F7C8-72B4-4B7F-916F-2F21780D5DB7}"/>
              </a:ext>
            </a:extLst>
          </p:cNvPr>
          <p:cNvSpPr txBox="1"/>
          <p:nvPr/>
        </p:nvSpPr>
        <p:spPr>
          <a:xfrm>
            <a:off x="172737" y="2597889"/>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2.</a:t>
            </a:r>
          </a:p>
        </p:txBody>
      </p:sp>
      <p:sp>
        <p:nvSpPr>
          <p:cNvPr id="48" name="TextBox 47">
            <a:extLst>
              <a:ext uri="{FF2B5EF4-FFF2-40B4-BE49-F238E27FC236}">
                <a16:creationId xmlns:a16="http://schemas.microsoft.com/office/drawing/2014/main" id="{900FCE5A-A1A7-4279-88F5-2B924FBFF51B}"/>
              </a:ext>
            </a:extLst>
          </p:cNvPr>
          <p:cNvSpPr txBox="1"/>
          <p:nvPr/>
        </p:nvSpPr>
        <p:spPr>
          <a:xfrm>
            <a:off x="172737" y="3661418"/>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3.</a:t>
            </a:r>
          </a:p>
        </p:txBody>
      </p:sp>
      <p:sp>
        <p:nvSpPr>
          <p:cNvPr id="49" name="TextBox 48">
            <a:extLst>
              <a:ext uri="{FF2B5EF4-FFF2-40B4-BE49-F238E27FC236}">
                <a16:creationId xmlns:a16="http://schemas.microsoft.com/office/drawing/2014/main" id="{AA0768D2-0437-4C75-BDEB-E213AB480360}"/>
              </a:ext>
            </a:extLst>
          </p:cNvPr>
          <p:cNvSpPr txBox="1"/>
          <p:nvPr/>
        </p:nvSpPr>
        <p:spPr>
          <a:xfrm>
            <a:off x="179554" y="4724947"/>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4.</a:t>
            </a:r>
          </a:p>
        </p:txBody>
      </p:sp>
      <p:sp>
        <p:nvSpPr>
          <p:cNvPr id="50" name="TextBox 49">
            <a:extLst>
              <a:ext uri="{FF2B5EF4-FFF2-40B4-BE49-F238E27FC236}">
                <a16:creationId xmlns:a16="http://schemas.microsoft.com/office/drawing/2014/main" id="{348DCEB2-B557-4B8E-92DC-E0E303D62FF0}"/>
              </a:ext>
            </a:extLst>
          </p:cNvPr>
          <p:cNvSpPr txBox="1"/>
          <p:nvPr/>
        </p:nvSpPr>
        <p:spPr>
          <a:xfrm>
            <a:off x="206821" y="5785622"/>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5.</a:t>
            </a:r>
          </a:p>
        </p:txBody>
      </p:sp>
      <p:cxnSp>
        <p:nvCxnSpPr>
          <p:cNvPr id="51" name="Straight Connector 50">
            <a:extLst>
              <a:ext uri="{FF2B5EF4-FFF2-40B4-BE49-F238E27FC236}">
                <a16:creationId xmlns:a16="http://schemas.microsoft.com/office/drawing/2014/main" id="{6B2CB6DF-8E5D-4BFB-BFFB-CCDF5087A254}"/>
              </a:ext>
            </a:extLst>
          </p:cNvPr>
          <p:cNvCxnSpPr>
            <a:cxnSpLocks/>
          </p:cNvCxnSpPr>
          <p:nvPr/>
        </p:nvCxnSpPr>
        <p:spPr>
          <a:xfrm>
            <a:off x="9605266" y="2033169"/>
            <a:ext cx="1664674" cy="1"/>
          </a:xfrm>
          <a:prstGeom prst="line">
            <a:avLst/>
          </a:prstGeom>
          <a:noFill/>
          <a:ln w="28575" cap="flat" cmpd="sng" algn="ctr">
            <a:solidFill>
              <a:srgbClr val="000066"/>
            </a:solidFill>
            <a:prstDash val="solid"/>
            <a:miter lim="800000"/>
          </a:ln>
          <a:effectLst/>
        </p:spPr>
      </p:cxnSp>
      <p:pic>
        <p:nvPicPr>
          <p:cNvPr id="57" name="Picture 56">
            <a:extLst>
              <a:ext uri="{FF2B5EF4-FFF2-40B4-BE49-F238E27FC236}">
                <a16:creationId xmlns:a16="http://schemas.microsoft.com/office/drawing/2014/main" id="{608EAEBC-ED0D-42AC-8144-BBAB676A76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7416" y="3512013"/>
            <a:ext cx="383587" cy="822766"/>
          </a:xfrm>
          <a:prstGeom prst="rect">
            <a:avLst/>
          </a:prstGeom>
        </p:spPr>
      </p:pic>
      <p:pic>
        <p:nvPicPr>
          <p:cNvPr id="62" name="Picture 61" descr="A picture containing text, vector graphics&#10;&#10;Description automatically generated">
            <a:extLst>
              <a:ext uri="{FF2B5EF4-FFF2-40B4-BE49-F238E27FC236}">
                <a16:creationId xmlns:a16="http://schemas.microsoft.com/office/drawing/2014/main" id="{B6AC8206-7686-445D-B120-B61863C272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737" y="4527389"/>
            <a:ext cx="521370" cy="886056"/>
          </a:xfrm>
          <a:prstGeom prst="rect">
            <a:avLst/>
          </a:prstGeom>
        </p:spPr>
      </p:pic>
      <p:pic>
        <p:nvPicPr>
          <p:cNvPr id="63" name="Picture 62" descr="Logo&#10;&#10;Description automatically generated">
            <a:extLst>
              <a:ext uri="{FF2B5EF4-FFF2-40B4-BE49-F238E27FC236}">
                <a16:creationId xmlns:a16="http://schemas.microsoft.com/office/drawing/2014/main" id="{A9610F04-5785-4390-AA89-319B248BEA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0281" y="1278899"/>
            <a:ext cx="589452" cy="972147"/>
          </a:xfrm>
          <a:prstGeom prst="rect">
            <a:avLst/>
          </a:prstGeom>
        </p:spPr>
      </p:pic>
      <p:pic>
        <p:nvPicPr>
          <p:cNvPr id="64" name="Picture 63">
            <a:extLst>
              <a:ext uri="{FF2B5EF4-FFF2-40B4-BE49-F238E27FC236}">
                <a16:creationId xmlns:a16="http://schemas.microsoft.com/office/drawing/2014/main" id="{BC3EA843-4D5B-4F70-BBB9-39371D9F7F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1051" y="1444555"/>
            <a:ext cx="794271" cy="806491"/>
          </a:xfrm>
          <a:prstGeom prst="rect">
            <a:avLst/>
          </a:prstGeom>
        </p:spPr>
      </p:pic>
      <p:pic>
        <p:nvPicPr>
          <p:cNvPr id="65" name="Picture 16" descr="Animal, Bear, Cartoon, Children, Kids, Toys">
            <a:extLst>
              <a:ext uri="{FF2B5EF4-FFF2-40B4-BE49-F238E27FC236}">
                <a16:creationId xmlns:a16="http://schemas.microsoft.com/office/drawing/2014/main" id="{9E153A8F-668C-4684-9B66-CB891909D4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1610" y="2510325"/>
            <a:ext cx="573711" cy="75104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descr="A picture containing text, vector graphics&#10;&#10;Description automatically generated">
            <a:extLst>
              <a:ext uri="{FF2B5EF4-FFF2-40B4-BE49-F238E27FC236}">
                <a16:creationId xmlns:a16="http://schemas.microsoft.com/office/drawing/2014/main" id="{09F61BDC-87E1-4C7A-B3D5-0E94015E416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6217" y="2470901"/>
            <a:ext cx="793414" cy="790464"/>
          </a:xfrm>
          <a:prstGeom prst="rect">
            <a:avLst/>
          </a:prstGeom>
        </p:spPr>
      </p:pic>
      <p:pic>
        <p:nvPicPr>
          <p:cNvPr id="67" name="Picture 66" descr="A picture containing diagram&#10;&#10;Description automatically generated">
            <a:extLst>
              <a:ext uri="{FF2B5EF4-FFF2-40B4-BE49-F238E27FC236}">
                <a16:creationId xmlns:a16="http://schemas.microsoft.com/office/drawing/2014/main" id="{E258A61B-0B33-41A7-B9D2-8614EA3BFAA8}"/>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9855" y="3468468"/>
            <a:ext cx="818864" cy="909848"/>
          </a:xfrm>
          <a:prstGeom prst="rect">
            <a:avLst/>
          </a:prstGeom>
        </p:spPr>
      </p:pic>
      <p:pic>
        <p:nvPicPr>
          <p:cNvPr id="85" name="Picture 84">
            <a:extLst>
              <a:ext uri="{FF2B5EF4-FFF2-40B4-BE49-F238E27FC236}">
                <a16:creationId xmlns:a16="http://schemas.microsoft.com/office/drawing/2014/main" id="{E61A0176-6DBD-4F74-9E42-4232D83CFC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6546" y="4558903"/>
            <a:ext cx="794271" cy="806491"/>
          </a:xfrm>
          <a:prstGeom prst="rect">
            <a:avLst/>
          </a:prstGeom>
        </p:spPr>
      </p:pic>
      <p:pic>
        <p:nvPicPr>
          <p:cNvPr id="86" name="Picture 85" descr="Logo&#10;&#10;Description automatically generated">
            <a:extLst>
              <a:ext uri="{FF2B5EF4-FFF2-40B4-BE49-F238E27FC236}">
                <a16:creationId xmlns:a16="http://schemas.microsoft.com/office/drawing/2014/main" id="{1F20FD33-10B1-4D4D-93FE-92EBA42091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869" y="5545346"/>
            <a:ext cx="589452" cy="972147"/>
          </a:xfrm>
          <a:prstGeom prst="rect">
            <a:avLst/>
          </a:prstGeom>
        </p:spPr>
      </p:pic>
      <p:pic>
        <p:nvPicPr>
          <p:cNvPr id="87" name="Picture 86" descr="A picture containing text, vector graphics&#10;&#10;Description automatically generated">
            <a:extLst>
              <a:ext uri="{FF2B5EF4-FFF2-40B4-BE49-F238E27FC236}">
                <a16:creationId xmlns:a16="http://schemas.microsoft.com/office/drawing/2014/main" id="{E3ACC6BE-6C4A-40C7-8322-BE9E0AB7EA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32541" y="5645699"/>
            <a:ext cx="793414" cy="790464"/>
          </a:xfrm>
          <a:prstGeom prst="rect">
            <a:avLst/>
          </a:prstGeom>
        </p:spPr>
      </p:pic>
      <p:sp>
        <p:nvSpPr>
          <p:cNvPr id="2" name="TextBox 1">
            <a:extLst>
              <a:ext uri="{FF2B5EF4-FFF2-40B4-BE49-F238E27FC236}">
                <a16:creationId xmlns:a16="http://schemas.microsoft.com/office/drawing/2014/main" id="{1788F960-F686-49F8-92BC-3F7D40DBBDF9}"/>
              </a:ext>
            </a:extLst>
          </p:cNvPr>
          <p:cNvSpPr txBox="1"/>
          <p:nvPr/>
        </p:nvSpPr>
        <p:spPr>
          <a:xfrm>
            <a:off x="3285310" y="1528744"/>
            <a:ext cx="88295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p>
        </p:txBody>
      </p:sp>
      <p:sp>
        <p:nvSpPr>
          <p:cNvPr id="68" name="TextBox 67">
            <a:extLst>
              <a:ext uri="{FF2B5EF4-FFF2-40B4-BE49-F238E27FC236}">
                <a16:creationId xmlns:a16="http://schemas.microsoft.com/office/drawing/2014/main" id="{0AA57696-FD79-4120-80F4-396AD25D95F0}"/>
              </a:ext>
            </a:extLst>
          </p:cNvPr>
          <p:cNvSpPr txBox="1"/>
          <p:nvPr/>
        </p:nvSpPr>
        <p:spPr>
          <a:xfrm>
            <a:off x="5067964" y="1528744"/>
            <a:ext cx="14139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frère</a:t>
            </a:r>
          </a:p>
        </p:txBody>
      </p:sp>
      <p:sp>
        <p:nvSpPr>
          <p:cNvPr id="69" name="TextBox 68">
            <a:extLst>
              <a:ext uri="{FF2B5EF4-FFF2-40B4-BE49-F238E27FC236}">
                <a16:creationId xmlns:a16="http://schemas.microsoft.com/office/drawing/2014/main" id="{505C0CEA-41A6-4430-AA30-D941A5DBED0E}"/>
              </a:ext>
            </a:extLst>
          </p:cNvPr>
          <p:cNvSpPr txBox="1"/>
          <p:nvPr/>
        </p:nvSpPr>
        <p:spPr>
          <a:xfrm>
            <a:off x="7116369" y="1544471"/>
            <a:ext cx="14139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70" name="TextBox 69">
            <a:extLst>
              <a:ext uri="{FF2B5EF4-FFF2-40B4-BE49-F238E27FC236}">
                <a16:creationId xmlns:a16="http://schemas.microsoft.com/office/drawing/2014/main" id="{2B63C948-488A-4536-A887-FB100681B0F9}"/>
              </a:ext>
            </a:extLst>
          </p:cNvPr>
          <p:cNvSpPr txBox="1"/>
          <p:nvPr/>
        </p:nvSpPr>
        <p:spPr>
          <a:xfrm>
            <a:off x="8385497" y="1546900"/>
            <a:ext cx="14139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p>
        </p:txBody>
      </p:sp>
      <p:sp>
        <p:nvSpPr>
          <p:cNvPr id="71" name="TextBox 70">
            <a:extLst>
              <a:ext uri="{FF2B5EF4-FFF2-40B4-BE49-F238E27FC236}">
                <a16:creationId xmlns:a16="http://schemas.microsoft.com/office/drawing/2014/main" id="{6A7F430A-B16B-43A4-8CD6-4BC6E13E14A4}"/>
              </a:ext>
            </a:extLst>
          </p:cNvPr>
          <p:cNvSpPr txBox="1"/>
          <p:nvPr/>
        </p:nvSpPr>
        <p:spPr>
          <a:xfrm>
            <a:off x="9416530" y="1555412"/>
            <a:ext cx="20871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cadeau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cxnSp>
        <p:nvCxnSpPr>
          <p:cNvPr id="72" name="Straight Connector 71">
            <a:extLst>
              <a:ext uri="{FF2B5EF4-FFF2-40B4-BE49-F238E27FC236}">
                <a16:creationId xmlns:a16="http://schemas.microsoft.com/office/drawing/2014/main" id="{6D4938AD-FF42-4CF8-9D5F-02B91AE934BF}"/>
              </a:ext>
            </a:extLst>
          </p:cNvPr>
          <p:cNvCxnSpPr/>
          <p:nvPr/>
        </p:nvCxnSpPr>
        <p:spPr>
          <a:xfrm>
            <a:off x="8235230" y="3168676"/>
            <a:ext cx="765772" cy="7551"/>
          </a:xfrm>
          <a:prstGeom prst="line">
            <a:avLst/>
          </a:prstGeom>
          <a:noFill/>
          <a:ln w="28575" cap="flat" cmpd="sng" algn="ctr">
            <a:solidFill>
              <a:srgbClr val="000066"/>
            </a:solidFill>
            <a:prstDash val="solid"/>
            <a:miter lim="800000"/>
          </a:ln>
          <a:effectLst/>
        </p:spPr>
      </p:cxnSp>
      <p:cxnSp>
        <p:nvCxnSpPr>
          <p:cNvPr id="73" name="Straight Connector 72">
            <a:extLst>
              <a:ext uri="{FF2B5EF4-FFF2-40B4-BE49-F238E27FC236}">
                <a16:creationId xmlns:a16="http://schemas.microsoft.com/office/drawing/2014/main" id="{BE5E3DC4-46E7-40EA-AEA4-9F64C381DCF6}"/>
              </a:ext>
            </a:extLst>
          </p:cNvPr>
          <p:cNvCxnSpPr/>
          <p:nvPr/>
        </p:nvCxnSpPr>
        <p:spPr>
          <a:xfrm>
            <a:off x="8349749" y="4269831"/>
            <a:ext cx="765772" cy="7551"/>
          </a:xfrm>
          <a:prstGeom prst="line">
            <a:avLst/>
          </a:prstGeom>
          <a:noFill/>
          <a:ln w="28575" cap="flat" cmpd="sng" algn="ctr">
            <a:solidFill>
              <a:srgbClr val="000066"/>
            </a:solidFill>
            <a:prstDash val="solid"/>
            <a:miter lim="800000"/>
          </a:ln>
          <a:effectLst/>
        </p:spPr>
      </p:cxnSp>
      <p:cxnSp>
        <p:nvCxnSpPr>
          <p:cNvPr id="76" name="Straight Connector 75">
            <a:extLst>
              <a:ext uri="{FF2B5EF4-FFF2-40B4-BE49-F238E27FC236}">
                <a16:creationId xmlns:a16="http://schemas.microsoft.com/office/drawing/2014/main" id="{C8550688-0B8D-4F8A-8038-DF77FF7D4F41}"/>
              </a:ext>
            </a:extLst>
          </p:cNvPr>
          <p:cNvCxnSpPr/>
          <p:nvPr/>
        </p:nvCxnSpPr>
        <p:spPr>
          <a:xfrm>
            <a:off x="8349749" y="5301027"/>
            <a:ext cx="765772" cy="7551"/>
          </a:xfrm>
          <a:prstGeom prst="line">
            <a:avLst/>
          </a:prstGeom>
          <a:noFill/>
          <a:ln w="28575" cap="flat" cmpd="sng" algn="ctr">
            <a:solidFill>
              <a:srgbClr val="000066"/>
            </a:solidFill>
            <a:prstDash val="solid"/>
            <a:miter lim="800000"/>
          </a:ln>
          <a:effectLst/>
        </p:spPr>
      </p:cxnSp>
      <p:cxnSp>
        <p:nvCxnSpPr>
          <p:cNvPr id="82" name="Straight Connector 81">
            <a:extLst>
              <a:ext uri="{FF2B5EF4-FFF2-40B4-BE49-F238E27FC236}">
                <a16:creationId xmlns:a16="http://schemas.microsoft.com/office/drawing/2014/main" id="{63FAD67E-359D-40A9-A492-EFCC33B287B9}"/>
              </a:ext>
            </a:extLst>
          </p:cNvPr>
          <p:cNvCxnSpPr/>
          <p:nvPr/>
        </p:nvCxnSpPr>
        <p:spPr>
          <a:xfrm>
            <a:off x="8403103" y="6387164"/>
            <a:ext cx="765772" cy="7551"/>
          </a:xfrm>
          <a:prstGeom prst="line">
            <a:avLst/>
          </a:prstGeom>
          <a:noFill/>
          <a:ln w="28575" cap="flat" cmpd="sng" algn="ctr">
            <a:solidFill>
              <a:srgbClr val="000066"/>
            </a:solidFill>
            <a:prstDash val="solid"/>
            <a:miter lim="800000"/>
          </a:ln>
          <a:effectLst/>
        </p:spPr>
      </p:cxnSp>
      <p:sp>
        <p:nvSpPr>
          <p:cNvPr id="83" name="TextBox 82">
            <a:extLst>
              <a:ext uri="{FF2B5EF4-FFF2-40B4-BE49-F238E27FC236}">
                <a16:creationId xmlns:a16="http://schemas.microsoft.com/office/drawing/2014/main" id="{74312896-9881-4613-9BB7-02F8B8C330F1}"/>
              </a:ext>
            </a:extLst>
          </p:cNvPr>
          <p:cNvSpPr txBox="1"/>
          <p:nvPr/>
        </p:nvSpPr>
        <p:spPr>
          <a:xfrm>
            <a:off x="3326540" y="2697514"/>
            <a:ext cx="88295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a:t>
            </a:r>
          </a:p>
        </p:txBody>
      </p:sp>
      <p:sp>
        <p:nvSpPr>
          <p:cNvPr id="84" name="TextBox 83">
            <a:extLst>
              <a:ext uri="{FF2B5EF4-FFF2-40B4-BE49-F238E27FC236}">
                <a16:creationId xmlns:a16="http://schemas.microsoft.com/office/drawing/2014/main" id="{189F75B7-C135-476A-94F1-39BC0A55FF52}"/>
              </a:ext>
            </a:extLst>
          </p:cNvPr>
          <p:cNvSpPr txBox="1"/>
          <p:nvPr/>
        </p:nvSpPr>
        <p:spPr>
          <a:xfrm>
            <a:off x="4547372" y="2679496"/>
            <a:ext cx="18889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peluche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8" name="TextBox 87">
            <a:extLst>
              <a:ext uri="{FF2B5EF4-FFF2-40B4-BE49-F238E27FC236}">
                <a16:creationId xmlns:a16="http://schemas.microsoft.com/office/drawing/2014/main" id="{47D5AFD8-896C-4DE7-BF7D-24AE72E70B67}"/>
              </a:ext>
            </a:extLst>
          </p:cNvPr>
          <p:cNvSpPr txBox="1"/>
          <p:nvPr/>
        </p:nvSpPr>
        <p:spPr>
          <a:xfrm>
            <a:off x="6455979" y="2692061"/>
            <a:ext cx="177925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chante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9" name="TextBox 88">
            <a:extLst>
              <a:ext uri="{FF2B5EF4-FFF2-40B4-BE49-F238E27FC236}">
                <a16:creationId xmlns:a16="http://schemas.microsoft.com/office/drawing/2014/main" id="{6C21CD59-7EA0-4659-9A88-4F6F558996B8}"/>
              </a:ext>
            </a:extLst>
          </p:cNvPr>
          <p:cNvSpPr txBox="1"/>
          <p:nvPr/>
        </p:nvSpPr>
        <p:spPr>
          <a:xfrm>
            <a:off x="7890998" y="2687130"/>
            <a:ext cx="14139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0" name="TextBox 89">
            <a:extLst>
              <a:ext uri="{FF2B5EF4-FFF2-40B4-BE49-F238E27FC236}">
                <a16:creationId xmlns:a16="http://schemas.microsoft.com/office/drawing/2014/main" id="{A57766FF-4657-4572-BB06-755AC2E01E70}"/>
              </a:ext>
            </a:extLst>
          </p:cNvPr>
          <p:cNvSpPr txBox="1"/>
          <p:nvPr/>
        </p:nvSpPr>
        <p:spPr>
          <a:xfrm>
            <a:off x="9224642" y="2684442"/>
            <a:ext cx="21636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chanson.</a:t>
            </a:r>
          </a:p>
        </p:txBody>
      </p:sp>
      <p:sp>
        <p:nvSpPr>
          <p:cNvPr id="91" name="TextBox 90">
            <a:extLst>
              <a:ext uri="{FF2B5EF4-FFF2-40B4-BE49-F238E27FC236}">
                <a16:creationId xmlns:a16="http://schemas.microsoft.com/office/drawing/2014/main" id="{6BA913D4-DF80-4F86-A677-E1A35F7B2DCC}"/>
              </a:ext>
            </a:extLst>
          </p:cNvPr>
          <p:cNvSpPr txBox="1"/>
          <p:nvPr/>
        </p:nvSpPr>
        <p:spPr>
          <a:xfrm>
            <a:off x="3144827" y="3732591"/>
            <a:ext cx="88295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a:t>
            </a:r>
          </a:p>
        </p:txBody>
      </p:sp>
      <p:sp>
        <p:nvSpPr>
          <p:cNvPr id="92" name="TextBox 91">
            <a:extLst>
              <a:ext uri="{FF2B5EF4-FFF2-40B4-BE49-F238E27FC236}">
                <a16:creationId xmlns:a16="http://schemas.microsoft.com/office/drawing/2014/main" id="{34C38940-36AC-48BF-85A0-87F061283588}"/>
              </a:ext>
            </a:extLst>
          </p:cNvPr>
          <p:cNvSpPr txBox="1"/>
          <p:nvPr/>
        </p:nvSpPr>
        <p:spPr>
          <a:xfrm>
            <a:off x="4661222" y="3732591"/>
            <a:ext cx="16801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famille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3" name="TextBox 92">
            <a:extLst>
              <a:ext uri="{FF2B5EF4-FFF2-40B4-BE49-F238E27FC236}">
                <a16:creationId xmlns:a16="http://schemas.microsoft.com/office/drawing/2014/main" id="{175A6A61-F2DC-4BD2-898A-212082B213C4}"/>
              </a:ext>
            </a:extLst>
          </p:cNvPr>
          <p:cNvSpPr txBox="1"/>
          <p:nvPr/>
        </p:nvSpPr>
        <p:spPr>
          <a:xfrm>
            <a:off x="6312280" y="3748555"/>
            <a:ext cx="194050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prépare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4" name="TextBox 93">
            <a:extLst>
              <a:ext uri="{FF2B5EF4-FFF2-40B4-BE49-F238E27FC236}">
                <a16:creationId xmlns:a16="http://schemas.microsoft.com/office/drawing/2014/main" id="{E61F69EE-8C57-4729-A14F-915FCD86099E}"/>
              </a:ext>
            </a:extLst>
          </p:cNvPr>
          <p:cNvSpPr txBox="1"/>
          <p:nvPr/>
        </p:nvSpPr>
        <p:spPr>
          <a:xfrm>
            <a:off x="8018589" y="3757757"/>
            <a:ext cx="14139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a:t>
            </a:r>
          </a:p>
        </p:txBody>
      </p:sp>
      <p:sp>
        <p:nvSpPr>
          <p:cNvPr id="95" name="TextBox 94">
            <a:extLst>
              <a:ext uri="{FF2B5EF4-FFF2-40B4-BE49-F238E27FC236}">
                <a16:creationId xmlns:a16="http://schemas.microsoft.com/office/drawing/2014/main" id="{2B9E6AD4-736D-4B61-A043-44B62F7BCAFF}"/>
              </a:ext>
            </a:extLst>
          </p:cNvPr>
          <p:cNvSpPr txBox="1"/>
          <p:nvPr/>
        </p:nvSpPr>
        <p:spPr>
          <a:xfrm>
            <a:off x="9380999" y="3770310"/>
            <a:ext cx="20138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maison</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96" name="TextBox 95">
            <a:extLst>
              <a:ext uri="{FF2B5EF4-FFF2-40B4-BE49-F238E27FC236}">
                <a16:creationId xmlns:a16="http://schemas.microsoft.com/office/drawing/2014/main" id="{DE859DE9-AB7A-4ECA-8C81-4797EB27F584}"/>
              </a:ext>
            </a:extLst>
          </p:cNvPr>
          <p:cNvSpPr txBox="1"/>
          <p:nvPr/>
        </p:nvSpPr>
        <p:spPr>
          <a:xfrm>
            <a:off x="3182978" y="4812999"/>
            <a:ext cx="88295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a:t>
            </a:r>
          </a:p>
        </p:txBody>
      </p:sp>
      <p:sp>
        <p:nvSpPr>
          <p:cNvPr id="97" name="TextBox 96">
            <a:extLst>
              <a:ext uri="{FF2B5EF4-FFF2-40B4-BE49-F238E27FC236}">
                <a16:creationId xmlns:a16="http://schemas.microsoft.com/office/drawing/2014/main" id="{774F8172-AE0C-4B10-B05F-D8CD91F1CFF6}"/>
              </a:ext>
            </a:extLst>
          </p:cNvPr>
          <p:cNvSpPr txBox="1"/>
          <p:nvPr/>
        </p:nvSpPr>
        <p:spPr>
          <a:xfrm>
            <a:off x="4965632" y="4812999"/>
            <a:ext cx="14139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mère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8" name="TextBox 97">
            <a:extLst>
              <a:ext uri="{FF2B5EF4-FFF2-40B4-BE49-F238E27FC236}">
                <a16:creationId xmlns:a16="http://schemas.microsoft.com/office/drawing/2014/main" id="{B2A64770-8F51-42F8-99F7-A74CF20334AD}"/>
              </a:ext>
            </a:extLst>
          </p:cNvPr>
          <p:cNvSpPr txBox="1"/>
          <p:nvPr/>
        </p:nvSpPr>
        <p:spPr>
          <a:xfrm>
            <a:off x="6572299" y="4846983"/>
            <a:ext cx="14139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utilise</a:t>
            </a:r>
          </a:p>
        </p:txBody>
      </p:sp>
      <p:sp>
        <p:nvSpPr>
          <p:cNvPr id="99" name="TextBox 98">
            <a:extLst>
              <a:ext uri="{FF2B5EF4-FFF2-40B4-BE49-F238E27FC236}">
                <a16:creationId xmlns:a16="http://schemas.microsoft.com/office/drawing/2014/main" id="{D545456D-0370-4B2A-8DD8-302C488D805F}"/>
              </a:ext>
            </a:extLst>
          </p:cNvPr>
          <p:cNvSpPr txBox="1"/>
          <p:nvPr/>
        </p:nvSpPr>
        <p:spPr>
          <a:xfrm>
            <a:off x="8010390" y="4805686"/>
            <a:ext cx="14139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p>
        </p:txBody>
      </p:sp>
      <p:sp>
        <p:nvSpPr>
          <p:cNvPr id="100" name="TextBox 99">
            <a:extLst>
              <a:ext uri="{FF2B5EF4-FFF2-40B4-BE49-F238E27FC236}">
                <a16:creationId xmlns:a16="http://schemas.microsoft.com/office/drawing/2014/main" id="{ACC979A6-1895-4F90-8796-1AF5F6172018}"/>
              </a:ext>
            </a:extLst>
          </p:cNvPr>
          <p:cNvSpPr txBox="1"/>
          <p:nvPr/>
        </p:nvSpPr>
        <p:spPr>
          <a:xfrm>
            <a:off x="9748963" y="4852355"/>
            <a:ext cx="17004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stylo</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01" name="TextBox 100">
            <a:extLst>
              <a:ext uri="{FF2B5EF4-FFF2-40B4-BE49-F238E27FC236}">
                <a16:creationId xmlns:a16="http://schemas.microsoft.com/office/drawing/2014/main" id="{A808BEE9-3855-4B31-B9A3-864CA1C2AD75}"/>
              </a:ext>
            </a:extLst>
          </p:cNvPr>
          <p:cNvSpPr txBox="1"/>
          <p:nvPr/>
        </p:nvSpPr>
        <p:spPr>
          <a:xfrm>
            <a:off x="3201739" y="5898950"/>
            <a:ext cx="88295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p>
        </p:txBody>
      </p:sp>
      <p:sp>
        <p:nvSpPr>
          <p:cNvPr id="102" name="TextBox 101">
            <a:extLst>
              <a:ext uri="{FF2B5EF4-FFF2-40B4-BE49-F238E27FC236}">
                <a16:creationId xmlns:a16="http://schemas.microsoft.com/office/drawing/2014/main" id="{4A88339A-79E6-4D0E-8DC3-D8EE0056BCCD}"/>
              </a:ext>
            </a:extLst>
          </p:cNvPr>
          <p:cNvSpPr txBox="1"/>
          <p:nvPr/>
        </p:nvSpPr>
        <p:spPr>
          <a:xfrm>
            <a:off x="4984393" y="5898950"/>
            <a:ext cx="14139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père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3" name="TextBox 102">
            <a:extLst>
              <a:ext uri="{FF2B5EF4-FFF2-40B4-BE49-F238E27FC236}">
                <a16:creationId xmlns:a16="http://schemas.microsoft.com/office/drawing/2014/main" id="{AD3FF37D-322E-49D2-9F54-C168C17DD375}"/>
              </a:ext>
            </a:extLst>
          </p:cNvPr>
          <p:cNvSpPr txBox="1"/>
          <p:nvPr/>
        </p:nvSpPr>
        <p:spPr>
          <a:xfrm>
            <a:off x="6608674" y="5915486"/>
            <a:ext cx="14139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porte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4" name="TextBox 103">
            <a:extLst>
              <a:ext uri="{FF2B5EF4-FFF2-40B4-BE49-F238E27FC236}">
                <a16:creationId xmlns:a16="http://schemas.microsoft.com/office/drawing/2014/main" id="{0F7491A6-0999-4A6C-A248-D859AFE3E261}"/>
              </a:ext>
            </a:extLst>
          </p:cNvPr>
          <p:cNvSpPr txBox="1"/>
          <p:nvPr/>
        </p:nvSpPr>
        <p:spPr>
          <a:xfrm>
            <a:off x="8025160" y="5875196"/>
            <a:ext cx="14139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p>
        </p:txBody>
      </p:sp>
      <p:sp>
        <p:nvSpPr>
          <p:cNvPr id="105" name="TextBox 104">
            <a:extLst>
              <a:ext uri="{FF2B5EF4-FFF2-40B4-BE49-F238E27FC236}">
                <a16:creationId xmlns:a16="http://schemas.microsoft.com/office/drawing/2014/main" id="{45AB1254-8AB1-4662-AC26-ABA336F1E385}"/>
              </a:ext>
            </a:extLst>
          </p:cNvPr>
          <p:cNvSpPr txBox="1"/>
          <p:nvPr/>
        </p:nvSpPr>
        <p:spPr>
          <a:xfrm>
            <a:off x="9381000" y="5938306"/>
            <a:ext cx="20871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uniforme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06" name="CustomShape 22">
            <a:hlinkClick r:id="" action="ppaction://noaction">
              <a:snd r:embed="rId11" name="f4_A1.wav"/>
            </a:hlinkClick>
            <a:extLst>
              <a:ext uri="{FF2B5EF4-FFF2-40B4-BE49-F238E27FC236}">
                <a16:creationId xmlns:a16="http://schemas.microsoft.com/office/drawing/2014/main" id="{EDD3B6F6-312B-4656-AD1A-554C80751F52}"/>
              </a:ext>
            </a:extLst>
          </p:cNvPr>
          <p:cNvSpPr/>
          <p:nvPr/>
        </p:nvSpPr>
        <p:spPr>
          <a:xfrm>
            <a:off x="108300" y="1519056"/>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7" name="CustomShape 23">
            <a:hlinkClick r:id="" action="ppaction://noaction">
              <a:snd r:embed="rId12" name="f4_A2.wav"/>
            </a:hlinkClick>
            <a:extLst>
              <a:ext uri="{FF2B5EF4-FFF2-40B4-BE49-F238E27FC236}">
                <a16:creationId xmlns:a16="http://schemas.microsoft.com/office/drawing/2014/main" id="{F2A1DDE9-3F7E-44CB-96A8-9514C45552F7}"/>
              </a:ext>
            </a:extLst>
          </p:cNvPr>
          <p:cNvSpPr/>
          <p:nvPr/>
        </p:nvSpPr>
        <p:spPr>
          <a:xfrm>
            <a:off x="108300" y="2605747"/>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8" name="CustomShape 24">
            <a:hlinkClick r:id="" action="ppaction://noaction">
              <a:snd r:embed="rId13" name="f4_A3.wav"/>
            </a:hlinkClick>
            <a:extLst>
              <a:ext uri="{FF2B5EF4-FFF2-40B4-BE49-F238E27FC236}">
                <a16:creationId xmlns:a16="http://schemas.microsoft.com/office/drawing/2014/main" id="{42836109-E793-4808-BAAD-8F0DCBBE5A78}"/>
              </a:ext>
            </a:extLst>
          </p:cNvPr>
          <p:cNvSpPr/>
          <p:nvPr/>
        </p:nvSpPr>
        <p:spPr>
          <a:xfrm>
            <a:off x="119139" y="3712867"/>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9" name="CustomShape 25">
            <a:hlinkClick r:id="" action="ppaction://noaction">
              <a:snd r:embed="rId14" name="f4_A4.wav"/>
            </a:hlinkClick>
            <a:extLst>
              <a:ext uri="{FF2B5EF4-FFF2-40B4-BE49-F238E27FC236}">
                <a16:creationId xmlns:a16="http://schemas.microsoft.com/office/drawing/2014/main" id="{76F6E3A9-CBC8-4997-9C0C-0D5065716922}"/>
              </a:ext>
            </a:extLst>
          </p:cNvPr>
          <p:cNvSpPr/>
          <p:nvPr/>
        </p:nvSpPr>
        <p:spPr>
          <a:xfrm>
            <a:off x="109485" y="4763968"/>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0" name="CustomShape 26">
            <a:hlinkClick r:id="" action="ppaction://noaction">
              <a:snd r:embed="rId15" name="f4_A5.wav"/>
            </a:hlinkClick>
            <a:extLst>
              <a:ext uri="{FF2B5EF4-FFF2-40B4-BE49-F238E27FC236}">
                <a16:creationId xmlns:a16="http://schemas.microsoft.com/office/drawing/2014/main" id="{084E6C7A-2990-44C0-BC16-5A0EE6A9460D}"/>
              </a:ext>
            </a:extLst>
          </p:cNvPr>
          <p:cNvSpPr/>
          <p:nvPr/>
        </p:nvSpPr>
        <p:spPr>
          <a:xfrm>
            <a:off x="109485" y="5875196"/>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2291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0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0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0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0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0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8" grpId="0"/>
      <p:bldP spid="69" grpId="0"/>
      <p:bldP spid="70" grpId="0"/>
      <p:bldP spid="71" grpId="0"/>
      <p:bldP spid="83" grpId="0"/>
      <p:bldP spid="84" grpId="0"/>
      <p:bldP spid="88" grpId="0"/>
      <p:bldP spid="89" grpId="0"/>
      <p:bldP spid="90" grpId="0"/>
      <p:bldP spid="91" grpId="0"/>
      <p:bldP spid="92" grpId="0"/>
      <p:bldP spid="93" grpId="0"/>
      <p:bldP spid="94" grpId="0"/>
      <p:bldP spid="95" grpId="0"/>
      <p:bldP spid="96" grpId="0"/>
      <p:bldP spid="97" grpId="0"/>
      <p:bldP spid="98" grpId="0"/>
      <p:bldP spid="99" grpId="0"/>
      <p:bldP spid="100" grpId="0"/>
      <p:bldP spid="101" grpId="0"/>
      <p:bldP spid="102" grpId="0"/>
      <p:bldP spid="103" grpId="0"/>
      <p:bldP spid="104" grpId="0"/>
      <p:bldP spid="10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Rectangle 1">
            <a:extLst>
              <a:ext uri="{FF2B5EF4-FFF2-40B4-BE49-F238E27FC236}">
                <a16:creationId xmlns:a16="http://schemas.microsoft.com/office/drawing/2014/main" id="{B24EE9CE-56D2-4A36-AAC8-8E3726603767}"/>
              </a:ext>
            </a:extLst>
          </p:cNvPr>
          <p:cNvSpPr/>
          <p:nvPr/>
        </p:nvSpPr>
        <p:spPr>
          <a:xfrm>
            <a:off x="3136951" y="113819"/>
            <a:ext cx="5316354" cy="5078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Parle</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kumimoji="0" lang="en-GB" sz="18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55" name="Title 2">
            <a:extLst>
              <a:ext uri="{FF2B5EF4-FFF2-40B4-BE49-F238E27FC236}">
                <a16:creationId xmlns:a16="http://schemas.microsoft.com/office/drawing/2014/main" id="{898DFB2A-2AC2-4FE9-847E-DA32537BDA09}"/>
              </a:ext>
            </a:extLst>
          </p:cNvPr>
          <p:cNvSpPr txBox="1">
            <a:spLocks/>
          </p:cNvSpPr>
          <p:nvPr/>
        </p:nvSpPr>
        <p:spPr>
          <a:xfrm>
            <a:off x="11052313" y="1135676"/>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6" name="Picture 55" descr="Icon&#10;&#10;Description automatically generated">
            <a:extLst>
              <a:ext uri="{FF2B5EF4-FFF2-40B4-BE49-F238E27FC236}">
                <a16:creationId xmlns:a16="http://schemas.microsoft.com/office/drawing/2014/main" id="{3AEA258C-80E3-4BE3-A8E8-27CBC3228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3" name="Rectangle 2">
            <a:extLst>
              <a:ext uri="{FF2B5EF4-FFF2-40B4-BE49-F238E27FC236}">
                <a16:creationId xmlns:a16="http://schemas.microsoft.com/office/drawing/2014/main" id="{4456902B-CB0D-4E76-8363-D44963B7DCEB}"/>
              </a:ext>
            </a:extLst>
          </p:cNvPr>
          <p:cNvSpPr/>
          <p:nvPr/>
        </p:nvSpPr>
        <p:spPr>
          <a:xfrm>
            <a:off x="383856" y="1479344"/>
            <a:ext cx="7721600" cy="4265398"/>
          </a:xfrm>
          <a:prstGeom prst="rect">
            <a:avLst/>
          </a:prstGeom>
        </p:spPr>
        <p:txBody>
          <a:bodyPr wrap="square">
            <a:spAutoFit/>
          </a:bodyPr>
          <a:lstStyle/>
          <a:p>
            <a:pPr lvl="0">
              <a:lnSpc>
                <a:spcPct val="200000"/>
              </a:lnSpc>
            </a:pPr>
            <a:r>
              <a:rPr lang="fr-FR" sz="2800" dirty="0">
                <a:solidFill>
                  <a:srgbClr val="002060"/>
                </a:solidFill>
                <a:latin typeface="Century Gothic" panose="020B0502020202020204" pitchFamily="34" charset="0"/>
              </a:rPr>
              <a:t>1. </a:t>
            </a:r>
            <a:r>
              <a:rPr lang="fr-FR" sz="2800" b="1" dirty="0">
                <a:solidFill>
                  <a:srgbClr val="002060"/>
                </a:solidFill>
                <a:latin typeface="Century Gothic" panose="020B0502020202020204" pitchFamily="34" charset="0"/>
              </a:rPr>
              <a:t>Le</a:t>
            </a:r>
            <a:r>
              <a:rPr lang="fr-FR" sz="2800" dirty="0">
                <a:solidFill>
                  <a:srgbClr val="002060"/>
                </a:solidFill>
                <a:latin typeface="Century Gothic" panose="020B0502020202020204" pitchFamily="34" charset="0"/>
              </a:rPr>
              <a:t> [</a:t>
            </a:r>
            <a:r>
              <a:rPr lang="fr-FR" sz="2800" strike="sngStrike" dirty="0">
                <a:solidFill>
                  <a:srgbClr val="002060"/>
                </a:solidFill>
                <a:latin typeface="Century Gothic" panose="020B0502020202020204" pitchFamily="34" charset="0"/>
              </a:rPr>
              <a:t>père</a:t>
            </a:r>
            <a:r>
              <a:rPr lang="fr-FR" sz="2800" dirty="0">
                <a:solidFill>
                  <a:srgbClr val="002060"/>
                </a:solidFill>
                <a:latin typeface="Century Gothic" panose="020B0502020202020204" pitchFamily="34" charset="0"/>
              </a:rPr>
              <a:t>] </a:t>
            </a:r>
            <a:r>
              <a:rPr lang="fr-FR" sz="2800" b="1" dirty="0">
                <a:solidFill>
                  <a:srgbClr val="002060"/>
                </a:solidFill>
                <a:latin typeface="Century Gothic" panose="020B0502020202020204" pitchFamily="34" charset="0"/>
              </a:rPr>
              <a:t>prépare le gâteau</a:t>
            </a:r>
            <a:r>
              <a:rPr lang="fr-FR" sz="2800" dirty="0">
                <a:solidFill>
                  <a:srgbClr val="002060"/>
                </a:solidFill>
                <a:latin typeface="Century Gothic" panose="020B0502020202020204" pitchFamily="34" charset="0"/>
              </a:rPr>
              <a:t>.</a:t>
            </a:r>
            <a:br>
              <a:rPr lang="fr-FR" sz="2800" dirty="0">
                <a:solidFill>
                  <a:srgbClr val="002060"/>
                </a:solidFill>
                <a:latin typeface="Century Gothic" panose="020B0502020202020204" pitchFamily="34" charset="0"/>
              </a:rPr>
            </a:br>
            <a:r>
              <a:rPr lang="fr-FR" sz="2800" dirty="0">
                <a:solidFill>
                  <a:srgbClr val="002060"/>
                </a:solidFill>
                <a:latin typeface="Century Gothic" panose="020B0502020202020204" pitchFamily="34" charset="0"/>
              </a:rPr>
              <a:t>2. </a:t>
            </a:r>
            <a:r>
              <a:rPr lang="fr-FR" sz="2800" b="1" dirty="0">
                <a:solidFill>
                  <a:srgbClr val="002060"/>
                </a:solidFill>
                <a:latin typeface="Century Gothic" panose="020B0502020202020204" pitchFamily="34" charset="0"/>
              </a:rPr>
              <a:t>Le</a:t>
            </a:r>
            <a:r>
              <a:rPr lang="fr-FR" sz="2800" dirty="0">
                <a:solidFill>
                  <a:srgbClr val="002060"/>
                </a:solidFill>
                <a:latin typeface="Century Gothic" panose="020B0502020202020204" pitchFamily="34" charset="0"/>
              </a:rPr>
              <a:t> [</a:t>
            </a:r>
            <a:r>
              <a:rPr lang="fr-FR" sz="2800" strike="sngStrike" dirty="0">
                <a:solidFill>
                  <a:srgbClr val="002060"/>
                </a:solidFill>
                <a:latin typeface="Century Gothic" panose="020B0502020202020204" pitchFamily="34" charset="0"/>
              </a:rPr>
              <a:t>chien</a:t>
            </a:r>
            <a:r>
              <a:rPr lang="fr-FR" sz="2800" dirty="0">
                <a:solidFill>
                  <a:srgbClr val="002060"/>
                </a:solidFill>
                <a:latin typeface="Century Gothic" panose="020B0502020202020204" pitchFamily="34" charset="0"/>
              </a:rPr>
              <a:t>] </a:t>
            </a:r>
            <a:r>
              <a:rPr lang="fr-FR" sz="2800" b="1" dirty="0">
                <a:solidFill>
                  <a:srgbClr val="002060"/>
                </a:solidFill>
                <a:latin typeface="Century Gothic" panose="020B0502020202020204" pitchFamily="34" charset="0"/>
              </a:rPr>
              <a:t>regarde un film</a:t>
            </a:r>
            <a:r>
              <a:rPr lang="fr-FR" sz="2800" dirty="0">
                <a:solidFill>
                  <a:srgbClr val="002060"/>
                </a:solidFill>
                <a:latin typeface="Century Gothic" panose="020B0502020202020204" pitchFamily="34" charset="0"/>
              </a:rPr>
              <a:t>.</a:t>
            </a:r>
            <a:br>
              <a:rPr lang="fr-FR" sz="2800" dirty="0">
                <a:solidFill>
                  <a:srgbClr val="002060"/>
                </a:solidFill>
                <a:latin typeface="Century Gothic" panose="020B0502020202020204" pitchFamily="34" charset="0"/>
              </a:rPr>
            </a:br>
            <a:r>
              <a:rPr lang="fr-FR" sz="2800" dirty="0">
                <a:solidFill>
                  <a:srgbClr val="002060"/>
                </a:solidFill>
                <a:latin typeface="Century Gothic" panose="020B0502020202020204" pitchFamily="34" charset="0"/>
              </a:rPr>
              <a:t>3. </a:t>
            </a:r>
            <a:r>
              <a:rPr lang="fr-FR" sz="2800" b="1" dirty="0">
                <a:solidFill>
                  <a:srgbClr val="002060"/>
                </a:solidFill>
                <a:latin typeface="Century Gothic" panose="020B0502020202020204" pitchFamily="34" charset="0"/>
              </a:rPr>
              <a:t>La</a:t>
            </a:r>
            <a:r>
              <a:rPr lang="fr-FR" sz="2800" dirty="0">
                <a:solidFill>
                  <a:srgbClr val="002060"/>
                </a:solidFill>
                <a:latin typeface="Century Gothic" panose="020B0502020202020204" pitchFamily="34" charset="0"/>
              </a:rPr>
              <a:t> [</a:t>
            </a:r>
            <a:r>
              <a:rPr lang="fr-FR" sz="2800" strike="sngStrike" dirty="0">
                <a:solidFill>
                  <a:srgbClr val="002060"/>
                </a:solidFill>
                <a:latin typeface="Century Gothic" panose="020B0502020202020204" pitchFamily="34" charset="0"/>
              </a:rPr>
              <a:t>sœur</a:t>
            </a:r>
            <a:r>
              <a:rPr lang="fr-FR" sz="2800" dirty="0">
                <a:solidFill>
                  <a:srgbClr val="002060"/>
                </a:solidFill>
                <a:latin typeface="Century Gothic" panose="020B0502020202020204" pitchFamily="34" charset="0"/>
              </a:rPr>
              <a:t>] </a:t>
            </a:r>
            <a:r>
              <a:rPr lang="fr-FR" sz="2800" b="1" dirty="0">
                <a:solidFill>
                  <a:srgbClr val="002060"/>
                </a:solidFill>
                <a:latin typeface="Century Gothic" panose="020B0502020202020204" pitchFamily="34" charset="0"/>
              </a:rPr>
              <a:t>a le jeu</a:t>
            </a:r>
            <a:r>
              <a:rPr lang="fr-FR" sz="2800" dirty="0">
                <a:solidFill>
                  <a:srgbClr val="002060"/>
                </a:solidFill>
                <a:latin typeface="Century Gothic" panose="020B0502020202020204" pitchFamily="34" charset="0"/>
              </a:rPr>
              <a:t>.</a:t>
            </a:r>
            <a:br>
              <a:rPr lang="fr-FR" sz="2800" dirty="0">
                <a:solidFill>
                  <a:srgbClr val="002060"/>
                </a:solidFill>
                <a:latin typeface="Century Gothic" panose="020B0502020202020204" pitchFamily="34" charset="0"/>
              </a:rPr>
            </a:br>
            <a:r>
              <a:rPr lang="fr-FR" sz="2800" dirty="0">
                <a:solidFill>
                  <a:srgbClr val="002060"/>
                </a:solidFill>
                <a:latin typeface="Century Gothic" panose="020B0502020202020204" pitchFamily="34" charset="0"/>
              </a:rPr>
              <a:t>4. </a:t>
            </a:r>
            <a:r>
              <a:rPr lang="fr-FR" sz="2800" b="1" dirty="0">
                <a:solidFill>
                  <a:srgbClr val="002060"/>
                </a:solidFill>
                <a:latin typeface="Century Gothic" panose="020B0502020202020204" pitchFamily="34" charset="0"/>
              </a:rPr>
              <a:t>La</a:t>
            </a:r>
            <a:r>
              <a:rPr lang="fr-FR" sz="2800" dirty="0">
                <a:solidFill>
                  <a:srgbClr val="002060"/>
                </a:solidFill>
                <a:latin typeface="Century Gothic" panose="020B0502020202020204" pitchFamily="34" charset="0"/>
              </a:rPr>
              <a:t> [</a:t>
            </a:r>
            <a:r>
              <a:rPr lang="fr-FR" sz="2800" strike="sngStrike" dirty="0">
                <a:solidFill>
                  <a:srgbClr val="002060"/>
                </a:solidFill>
                <a:latin typeface="Century Gothic" panose="020B0502020202020204" pitchFamily="34" charset="0"/>
              </a:rPr>
              <a:t>famille</a:t>
            </a:r>
            <a:r>
              <a:rPr lang="fr-FR" sz="2800" dirty="0">
                <a:solidFill>
                  <a:srgbClr val="002060"/>
                </a:solidFill>
                <a:latin typeface="Century Gothic" panose="020B0502020202020204" pitchFamily="34" charset="0"/>
              </a:rPr>
              <a:t>] </a:t>
            </a:r>
            <a:r>
              <a:rPr lang="fr-FR" sz="2800" b="1" dirty="0">
                <a:solidFill>
                  <a:srgbClr val="002060"/>
                </a:solidFill>
                <a:latin typeface="Century Gothic" panose="020B0502020202020204" pitchFamily="34" charset="0"/>
              </a:rPr>
              <a:t>trouve le cadeau</a:t>
            </a:r>
            <a:r>
              <a:rPr lang="fr-FR" sz="2800" dirty="0">
                <a:solidFill>
                  <a:srgbClr val="002060"/>
                </a:solidFill>
                <a:latin typeface="Century Gothic" panose="020B0502020202020204" pitchFamily="34" charset="0"/>
              </a:rPr>
              <a:t>.</a:t>
            </a:r>
            <a:br>
              <a:rPr lang="fr-FR" sz="2800" dirty="0">
                <a:solidFill>
                  <a:srgbClr val="002060"/>
                </a:solidFill>
                <a:latin typeface="Century Gothic" panose="020B0502020202020204" pitchFamily="34" charset="0"/>
              </a:rPr>
            </a:br>
            <a:r>
              <a:rPr lang="fr-FR" sz="2800" dirty="0">
                <a:solidFill>
                  <a:srgbClr val="002060"/>
                </a:solidFill>
                <a:latin typeface="Century Gothic" panose="020B0502020202020204" pitchFamily="34" charset="0"/>
              </a:rPr>
              <a:t>5. </a:t>
            </a:r>
            <a:r>
              <a:rPr lang="fr-FR" sz="2800" b="1" dirty="0">
                <a:solidFill>
                  <a:srgbClr val="002060"/>
                </a:solidFill>
                <a:latin typeface="Century Gothic" panose="020B0502020202020204" pitchFamily="34" charset="0"/>
              </a:rPr>
              <a:t>Le</a:t>
            </a:r>
            <a:r>
              <a:rPr lang="fr-FR" sz="2800" dirty="0">
                <a:solidFill>
                  <a:srgbClr val="002060"/>
                </a:solidFill>
                <a:latin typeface="Century Gothic" panose="020B0502020202020204" pitchFamily="34" charset="0"/>
              </a:rPr>
              <a:t> [</a:t>
            </a:r>
            <a:r>
              <a:rPr lang="fr-FR" sz="2800" strike="sngStrike" dirty="0">
                <a:solidFill>
                  <a:srgbClr val="002060"/>
                </a:solidFill>
                <a:latin typeface="Century Gothic" panose="020B0502020202020204" pitchFamily="34" charset="0"/>
              </a:rPr>
              <a:t>frère</a:t>
            </a:r>
            <a:r>
              <a:rPr lang="fr-FR" sz="2800" dirty="0">
                <a:solidFill>
                  <a:srgbClr val="002060"/>
                </a:solidFill>
                <a:latin typeface="Century Gothic" panose="020B0502020202020204" pitchFamily="34" charset="0"/>
              </a:rPr>
              <a:t>] </a:t>
            </a:r>
            <a:r>
              <a:rPr lang="fr-FR" sz="2800" b="1" dirty="0">
                <a:solidFill>
                  <a:srgbClr val="002060"/>
                </a:solidFill>
                <a:latin typeface="Century Gothic" panose="020B0502020202020204" pitchFamily="34" charset="0"/>
              </a:rPr>
              <a:t>répète la phrase</a:t>
            </a:r>
            <a:r>
              <a:rPr lang="fr-FR" sz="2800" dirty="0">
                <a:solidFill>
                  <a:srgbClr val="002060"/>
                </a:solidFill>
                <a:latin typeface="Century Gothic" panose="020B0502020202020204" pitchFamily="34" charset="0"/>
              </a:rPr>
              <a:t>.</a:t>
            </a:r>
          </a:p>
        </p:txBody>
      </p:sp>
      <p:sp>
        <p:nvSpPr>
          <p:cNvPr id="4" name="Rectangle 3">
            <a:extLst>
              <a:ext uri="{FF2B5EF4-FFF2-40B4-BE49-F238E27FC236}">
                <a16:creationId xmlns:a16="http://schemas.microsoft.com/office/drawing/2014/main" id="{D4AEF21C-5C74-47CD-A963-591A8BF3FA3E}"/>
              </a:ext>
            </a:extLst>
          </p:cNvPr>
          <p:cNvSpPr/>
          <p:nvPr/>
        </p:nvSpPr>
        <p:spPr>
          <a:xfrm>
            <a:off x="383856" y="863283"/>
            <a:ext cx="242726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Personne</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B</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2DA7C039-53F6-4EB5-B6B4-6D54728C31C2}"/>
              </a:ext>
            </a:extLst>
          </p:cNvPr>
          <p:cNvSpPr/>
          <p:nvPr/>
        </p:nvSpPr>
        <p:spPr>
          <a:xfrm>
            <a:off x="7095286" y="805567"/>
            <a:ext cx="242726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Personne</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8" name="Graphic 7" descr="User">
            <a:extLst>
              <a:ext uri="{FF2B5EF4-FFF2-40B4-BE49-F238E27FC236}">
                <a16:creationId xmlns:a16="http://schemas.microsoft.com/office/drawing/2014/main" id="{E7179F9A-BF10-4760-A884-7BF6DB5AB9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65354" y="1326261"/>
            <a:ext cx="914400" cy="914400"/>
          </a:xfrm>
          <a:prstGeom prst="rect">
            <a:avLst/>
          </a:prstGeom>
        </p:spPr>
      </p:pic>
      <p:pic>
        <p:nvPicPr>
          <p:cNvPr id="7" name="Picture 6">
            <a:extLst>
              <a:ext uri="{FF2B5EF4-FFF2-40B4-BE49-F238E27FC236}">
                <a16:creationId xmlns:a16="http://schemas.microsoft.com/office/drawing/2014/main" id="{9A13ED5B-3E7B-4E05-A051-40995EDE6D57}"/>
              </a:ext>
            </a:extLst>
          </p:cNvPr>
          <p:cNvPicPr>
            <a:picLocks noChangeAspect="1"/>
          </p:cNvPicPr>
          <p:nvPr/>
        </p:nvPicPr>
        <p:blipFill>
          <a:blip r:embed="rId6"/>
          <a:stretch>
            <a:fillRect/>
          </a:stretch>
        </p:blipFill>
        <p:spPr>
          <a:xfrm>
            <a:off x="7095285" y="2648435"/>
            <a:ext cx="4923977" cy="2412363"/>
          </a:xfrm>
          <a:prstGeom prst="rect">
            <a:avLst/>
          </a:prstGeom>
        </p:spPr>
      </p:pic>
    </p:spTree>
    <p:extLst>
      <p:ext uri="{BB962C8B-B14F-4D97-AF65-F5344CB8AC3E}">
        <p14:creationId xmlns:p14="http://schemas.microsoft.com/office/powerpoint/2010/main" val="366221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xit" presetSubtype="0" fill="hold" nodeType="clickEffect">
                                  <p:stCondLst>
                                    <p:cond delay="0"/>
                                  </p:stCondLst>
                                  <p:childTnLst>
                                    <p:animEffect transition="out" filter="fade">
                                      <p:cBhvr>
                                        <p:cTn id="10" dur="2000"/>
                                        <p:tgtEl>
                                          <p:spTgt spid="8"/>
                                        </p:tgtEl>
                                      </p:cBhvr>
                                    </p:animEffect>
                                    <p:anim calcmode="lin" valueType="num">
                                      <p:cBhvr>
                                        <p:cTn id="11" dur="20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2" dur="2000"/>
                                        <p:tgtEl>
                                          <p:spTgt spid="8"/>
                                        </p:tgtEl>
                                        <p:attrNameLst>
                                          <p:attrName>ppt_h</p:attrName>
                                        </p:attrNameLst>
                                      </p:cBhvr>
                                      <p:tavLst>
                                        <p:tav tm="0">
                                          <p:val>
                                            <p:strVal val="ppt_h"/>
                                          </p:val>
                                        </p:tav>
                                        <p:tav tm="100000">
                                          <p:val>
                                            <p:strVal val="ppt_h"/>
                                          </p:val>
                                        </p:tav>
                                      </p:tavLst>
                                    </p:anim>
                                    <p:set>
                                      <p:cBhvr>
                                        <p:cTn id="13" dur="1" fill="hold">
                                          <p:stCondLst>
                                            <p:cond delay="19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 </a:t>
            </a:r>
            <a:r>
              <a:rPr lang="es-AR" sz="3200" b="1" dirty="0" err="1">
                <a:solidFill>
                  <a:srgbClr val="002060"/>
                </a:solidFill>
                <a:latin typeface="Century Gothic" panose="020B0502020202020204" pitchFamily="34" charset="0"/>
                <a:cs typeface="Arial"/>
                <a:sym typeface="Arial"/>
              </a:rPr>
              <a:t>Personne</a:t>
            </a:r>
            <a:r>
              <a:rPr lang="es-AR" sz="3200" b="1" dirty="0">
                <a:solidFill>
                  <a:srgbClr val="002060"/>
                </a:solidFill>
                <a:latin typeface="Century Gothic" panose="020B0502020202020204" pitchFamily="34" charset="0"/>
                <a:cs typeface="Arial"/>
                <a:sym typeface="Arial"/>
              </a:rPr>
              <a:t> A – les </a:t>
            </a:r>
            <a:r>
              <a:rPr lang="es-AR" sz="3200" b="1" dirty="0" err="1">
                <a:solidFill>
                  <a:srgbClr val="002060"/>
                </a:solidFill>
                <a:latin typeface="Century Gothic" panose="020B0502020202020204" pitchFamily="34" charset="0"/>
                <a:cs typeface="Arial"/>
                <a:sym typeface="Arial"/>
              </a:rPr>
              <a:t>réponses</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5" name="Title 2">
            <a:extLst>
              <a:ext uri="{FF2B5EF4-FFF2-40B4-BE49-F238E27FC236}">
                <a16:creationId xmlns:a16="http://schemas.microsoft.com/office/drawing/2014/main" id="{898DFB2A-2AC2-4FE9-847E-DA32537BDA09}"/>
              </a:ext>
            </a:extLst>
          </p:cNvPr>
          <p:cNvSpPr txBox="1">
            <a:spLocks/>
          </p:cNvSpPr>
          <p:nvPr/>
        </p:nvSpPr>
        <p:spPr>
          <a:xfrm>
            <a:off x="9976631" y="343813"/>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6" name="Picture 55" descr="Icon&#10;&#10;Description automatically generated">
            <a:extLst>
              <a:ext uri="{FF2B5EF4-FFF2-40B4-BE49-F238E27FC236}">
                <a16:creationId xmlns:a16="http://schemas.microsoft.com/office/drawing/2014/main" id="{3AEA258C-80E3-4BE3-A8E8-27CBC3228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0" name="Rectangle 9">
            <a:extLst>
              <a:ext uri="{FF2B5EF4-FFF2-40B4-BE49-F238E27FC236}">
                <a16:creationId xmlns:a16="http://schemas.microsoft.com/office/drawing/2014/main" id="{6B7F6F73-CDEF-407F-9D59-02A32C0C7955}"/>
              </a:ext>
            </a:extLst>
          </p:cNvPr>
          <p:cNvSpPr/>
          <p:nvPr/>
        </p:nvSpPr>
        <p:spPr>
          <a:xfrm>
            <a:off x="667106" y="1171321"/>
            <a:ext cx="1121948" cy="109785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0">
            <a:extLst>
              <a:ext uri="{FF2B5EF4-FFF2-40B4-BE49-F238E27FC236}">
                <a16:creationId xmlns:a16="http://schemas.microsoft.com/office/drawing/2014/main" id="{4F7151FB-42EC-4614-879E-4869CF7C90D2}"/>
              </a:ext>
            </a:extLst>
          </p:cNvPr>
          <p:cNvSpPr/>
          <p:nvPr/>
        </p:nvSpPr>
        <p:spPr>
          <a:xfrm>
            <a:off x="1835509" y="1171325"/>
            <a:ext cx="1085390" cy="109785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2" name="TextBox 11">
            <a:extLst>
              <a:ext uri="{FF2B5EF4-FFF2-40B4-BE49-F238E27FC236}">
                <a16:creationId xmlns:a16="http://schemas.microsoft.com/office/drawing/2014/main" id="{CDBBAD37-F1F2-4CAC-AB0B-100A0EB6C2EB}"/>
              </a:ext>
            </a:extLst>
          </p:cNvPr>
          <p:cNvSpPr txBox="1"/>
          <p:nvPr/>
        </p:nvSpPr>
        <p:spPr>
          <a:xfrm>
            <a:off x="172737" y="1507448"/>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1.</a:t>
            </a:r>
          </a:p>
        </p:txBody>
      </p:sp>
      <p:sp>
        <p:nvSpPr>
          <p:cNvPr id="13" name="Rectangle 12">
            <a:extLst>
              <a:ext uri="{FF2B5EF4-FFF2-40B4-BE49-F238E27FC236}">
                <a16:creationId xmlns:a16="http://schemas.microsoft.com/office/drawing/2014/main" id="{363CC7A6-1309-44DC-B532-464DCF0CACB3}"/>
              </a:ext>
            </a:extLst>
          </p:cNvPr>
          <p:cNvSpPr/>
          <p:nvPr/>
        </p:nvSpPr>
        <p:spPr>
          <a:xfrm>
            <a:off x="2967353" y="1171321"/>
            <a:ext cx="8500801" cy="109785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cxnSp>
        <p:nvCxnSpPr>
          <p:cNvPr id="14" name="Straight Connector 13">
            <a:extLst>
              <a:ext uri="{FF2B5EF4-FFF2-40B4-BE49-F238E27FC236}">
                <a16:creationId xmlns:a16="http://schemas.microsoft.com/office/drawing/2014/main" id="{57C75697-31AD-4A85-B13B-4066A1779D5F}"/>
              </a:ext>
            </a:extLst>
          </p:cNvPr>
          <p:cNvCxnSpPr/>
          <p:nvPr/>
        </p:nvCxnSpPr>
        <p:spPr>
          <a:xfrm flipV="1">
            <a:off x="3167036" y="2038409"/>
            <a:ext cx="1266538" cy="1"/>
          </a:xfrm>
          <a:prstGeom prst="line">
            <a:avLst/>
          </a:prstGeom>
          <a:noFill/>
          <a:ln w="28575" cap="flat" cmpd="sng" algn="ctr">
            <a:solidFill>
              <a:srgbClr val="000066"/>
            </a:solidFill>
            <a:prstDash val="solid"/>
            <a:miter lim="800000"/>
          </a:ln>
          <a:effectLst/>
        </p:spPr>
      </p:cxnSp>
      <p:cxnSp>
        <p:nvCxnSpPr>
          <p:cNvPr id="15" name="Straight Connector 14">
            <a:extLst>
              <a:ext uri="{FF2B5EF4-FFF2-40B4-BE49-F238E27FC236}">
                <a16:creationId xmlns:a16="http://schemas.microsoft.com/office/drawing/2014/main" id="{B8E2D2BE-C739-49CC-80A8-41CFB55C02F0}"/>
              </a:ext>
            </a:extLst>
          </p:cNvPr>
          <p:cNvCxnSpPr/>
          <p:nvPr/>
        </p:nvCxnSpPr>
        <p:spPr>
          <a:xfrm flipV="1">
            <a:off x="4843438" y="2038409"/>
            <a:ext cx="1864325" cy="4"/>
          </a:xfrm>
          <a:prstGeom prst="line">
            <a:avLst/>
          </a:prstGeom>
          <a:noFill/>
          <a:ln w="28575" cap="flat" cmpd="sng" algn="ctr">
            <a:solidFill>
              <a:srgbClr val="000066"/>
            </a:solidFill>
            <a:prstDash val="solid"/>
            <a:miter lim="800000"/>
          </a:ln>
          <a:effectLst/>
        </p:spPr>
      </p:cxnSp>
      <p:cxnSp>
        <p:nvCxnSpPr>
          <p:cNvPr id="16" name="Straight Connector 15">
            <a:extLst>
              <a:ext uri="{FF2B5EF4-FFF2-40B4-BE49-F238E27FC236}">
                <a16:creationId xmlns:a16="http://schemas.microsoft.com/office/drawing/2014/main" id="{A6A377E1-46FB-4D24-B7C4-7396978B8D0F}"/>
              </a:ext>
            </a:extLst>
          </p:cNvPr>
          <p:cNvCxnSpPr/>
          <p:nvPr/>
        </p:nvCxnSpPr>
        <p:spPr>
          <a:xfrm flipV="1">
            <a:off x="7163297" y="2038409"/>
            <a:ext cx="1424155" cy="7"/>
          </a:xfrm>
          <a:prstGeom prst="line">
            <a:avLst/>
          </a:prstGeom>
          <a:noFill/>
          <a:ln w="28575" cap="flat" cmpd="sng" algn="ctr">
            <a:solidFill>
              <a:srgbClr val="000066"/>
            </a:solidFill>
            <a:prstDash val="solid"/>
            <a:miter lim="800000"/>
          </a:ln>
          <a:effectLst/>
        </p:spPr>
      </p:cxnSp>
      <p:cxnSp>
        <p:nvCxnSpPr>
          <p:cNvPr id="17" name="Straight Connector 16">
            <a:extLst>
              <a:ext uri="{FF2B5EF4-FFF2-40B4-BE49-F238E27FC236}">
                <a16:creationId xmlns:a16="http://schemas.microsoft.com/office/drawing/2014/main" id="{1F127CA2-2EAA-456A-BB00-D01C2559FFBE}"/>
              </a:ext>
            </a:extLst>
          </p:cNvPr>
          <p:cNvCxnSpPr/>
          <p:nvPr/>
        </p:nvCxnSpPr>
        <p:spPr>
          <a:xfrm>
            <a:off x="8922044" y="2038413"/>
            <a:ext cx="765772" cy="7551"/>
          </a:xfrm>
          <a:prstGeom prst="line">
            <a:avLst/>
          </a:prstGeom>
          <a:noFill/>
          <a:ln w="28575" cap="flat" cmpd="sng" algn="ctr">
            <a:solidFill>
              <a:srgbClr val="000066"/>
            </a:solidFill>
            <a:prstDash val="solid"/>
            <a:miter lim="800000"/>
          </a:ln>
          <a:effectLst/>
        </p:spPr>
      </p:cxnSp>
      <p:sp>
        <p:nvSpPr>
          <p:cNvPr id="18" name="Rectangle 17">
            <a:extLst>
              <a:ext uri="{FF2B5EF4-FFF2-40B4-BE49-F238E27FC236}">
                <a16:creationId xmlns:a16="http://schemas.microsoft.com/office/drawing/2014/main" id="{207B2AD2-ED14-4ED8-99D1-A4A7BF05C57A}"/>
              </a:ext>
            </a:extLst>
          </p:cNvPr>
          <p:cNvSpPr/>
          <p:nvPr/>
        </p:nvSpPr>
        <p:spPr>
          <a:xfrm>
            <a:off x="667109" y="2339716"/>
            <a:ext cx="1121948"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9" name="Rectangle 18">
            <a:extLst>
              <a:ext uri="{FF2B5EF4-FFF2-40B4-BE49-F238E27FC236}">
                <a16:creationId xmlns:a16="http://schemas.microsoft.com/office/drawing/2014/main" id="{35C9D5A1-6861-4EFD-8267-5B7C5DFBC8B1}"/>
              </a:ext>
            </a:extLst>
          </p:cNvPr>
          <p:cNvSpPr/>
          <p:nvPr/>
        </p:nvSpPr>
        <p:spPr>
          <a:xfrm>
            <a:off x="1835512" y="2339720"/>
            <a:ext cx="1085390" cy="100163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0" name="Rectangle 19">
            <a:extLst>
              <a:ext uri="{FF2B5EF4-FFF2-40B4-BE49-F238E27FC236}">
                <a16:creationId xmlns:a16="http://schemas.microsoft.com/office/drawing/2014/main" id="{623CF38E-7D03-495E-A8FB-C08DCAA07B94}"/>
              </a:ext>
            </a:extLst>
          </p:cNvPr>
          <p:cNvSpPr/>
          <p:nvPr/>
        </p:nvSpPr>
        <p:spPr>
          <a:xfrm>
            <a:off x="2967356" y="2339716"/>
            <a:ext cx="8500797"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cxnSp>
        <p:nvCxnSpPr>
          <p:cNvPr id="21" name="Straight Connector 20">
            <a:extLst>
              <a:ext uri="{FF2B5EF4-FFF2-40B4-BE49-F238E27FC236}">
                <a16:creationId xmlns:a16="http://schemas.microsoft.com/office/drawing/2014/main" id="{F7BC8B96-FEAD-44BF-ACC5-3D99ED992C6B}"/>
              </a:ext>
            </a:extLst>
          </p:cNvPr>
          <p:cNvCxnSpPr/>
          <p:nvPr/>
        </p:nvCxnSpPr>
        <p:spPr>
          <a:xfrm flipV="1">
            <a:off x="3167039" y="3206804"/>
            <a:ext cx="1266535" cy="1"/>
          </a:xfrm>
          <a:prstGeom prst="line">
            <a:avLst/>
          </a:prstGeom>
          <a:noFill/>
          <a:ln w="28575" cap="flat" cmpd="sng" algn="ctr">
            <a:solidFill>
              <a:srgbClr val="000066"/>
            </a:solidFill>
            <a:prstDash val="solid"/>
            <a:miter lim="800000"/>
          </a:ln>
          <a:effectLst/>
        </p:spPr>
      </p:cxnSp>
      <p:cxnSp>
        <p:nvCxnSpPr>
          <p:cNvPr id="22" name="Straight Connector 21">
            <a:extLst>
              <a:ext uri="{FF2B5EF4-FFF2-40B4-BE49-F238E27FC236}">
                <a16:creationId xmlns:a16="http://schemas.microsoft.com/office/drawing/2014/main" id="{F019DA93-16B4-42E0-AEB6-9B384B41E645}"/>
              </a:ext>
            </a:extLst>
          </p:cNvPr>
          <p:cNvCxnSpPr/>
          <p:nvPr/>
        </p:nvCxnSpPr>
        <p:spPr>
          <a:xfrm flipV="1">
            <a:off x="4552900" y="3206804"/>
            <a:ext cx="1864325" cy="4"/>
          </a:xfrm>
          <a:prstGeom prst="line">
            <a:avLst/>
          </a:prstGeom>
          <a:noFill/>
          <a:ln w="28575" cap="flat" cmpd="sng" algn="ctr">
            <a:solidFill>
              <a:srgbClr val="000066"/>
            </a:solidFill>
            <a:prstDash val="solid"/>
            <a:miter lim="800000"/>
          </a:ln>
          <a:effectLst/>
        </p:spPr>
      </p:cxnSp>
      <p:cxnSp>
        <p:nvCxnSpPr>
          <p:cNvPr id="23" name="Straight Connector 22">
            <a:extLst>
              <a:ext uri="{FF2B5EF4-FFF2-40B4-BE49-F238E27FC236}">
                <a16:creationId xmlns:a16="http://schemas.microsoft.com/office/drawing/2014/main" id="{1D6AF8F6-31FC-4626-9397-96E44D1A771A}"/>
              </a:ext>
            </a:extLst>
          </p:cNvPr>
          <p:cNvCxnSpPr/>
          <p:nvPr/>
        </p:nvCxnSpPr>
        <p:spPr>
          <a:xfrm flipV="1">
            <a:off x="6587571" y="3206804"/>
            <a:ext cx="1417055" cy="7"/>
          </a:xfrm>
          <a:prstGeom prst="line">
            <a:avLst/>
          </a:prstGeom>
          <a:noFill/>
          <a:ln w="28575" cap="flat" cmpd="sng" algn="ctr">
            <a:solidFill>
              <a:srgbClr val="000066"/>
            </a:solidFill>
            <a:prstDash val="solid"/>
            <a:miter lim="800000"/>
          </a:ln>
          <a:effectLst/>
        </p:spPr>
      </p:cxnSp>
      <p:cxnSp>
        <p:nvCxnSpPr>
          <p:cNvPr id="24" name="Straight Connector 23">
            <a:extLst>
              <a:ext uri="{FF2B5EF4-FFF2-40B4-BE49-F238E27FC236}">
                <a16:creationId xmlns:a16="http://schemas.microsoft.com/office/drawing/2014/main" id="{F201A3BB-6DE5-409E-865C-BF86447A96F2}"/>
              </a:ext>
            </a:extLst>
          </p:cNvPr>
          <p:cNvCxnSpPr/>
          <p:nvPr/>
        </p:nvCxnSpPr>
        <p:spPr>
          <a:xfrm flipV="1">
            <a:off x="9386065" y="3168676"/>
            <a:ext cx="1864325" cy="4"/>
          </a:xfrm>
          <a:prstGeom prst="line">
            <a:avLst/>
          </a:prstGeom>
          <a:noFill/>
          <a:ln w="28575" cap="flat" cmpd="sng" algn="ctr">
            <a:solidFill>
              <a:srgbClr val="000066"/>
            </a:solidFill>
            <a:prstDash val="solid"/>
            <a:miter lim="800000"/>
          </a:ln>
          <a:effectLst/>
        </p:spPr>
      </p:cxnSp>
      <p:sp>
        <p:nvSpPr>
          <p:cNvPr id="25" name="Rectangle 24">
            <a:extLst>
              <a:ext uri="{FF2B5EF4-FFF2-40B4-BE49-F238E27FC236}">
                <a16:creationId xmlns:a16="http://schemas.microsoft.com/office/drawing/2014/main" id="{A4070D13-A241-45A1-B90B-088D98C8B5A5}"/>
              </a:ext>
            </a:extLst>
          </p:cNvPr>
          <p:cNvSpPr/>
          <p:nvPr/>
        </p:nvSpPr>
        <p:spPr>
          <a:xfrm>
            <a:off x="667112" y="3406519"/>
            <a:ext cx="1121948"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6" name="Rectangle 25">
            <a:extLst>
              <a:ext uri="{FF2B5EF4-FFF2-40B4-BE49-F238E27FC236}">
                <a16:creationId xmlns:a16="http://schemas.microsoft.com/office/drawing/2014/main" id="{04294BB5-4F07-4DB2-A8C4-0CC25F14A534}"/>
              </a:ext>
            </a:extLst>
          </p:cNvPr>
          <p:cNvSpPr/>
          <p:nvPr/>
        </p:nvSpPr>
        <p:spPr>
          <a:xfrm>
            <a:off x="1835515" y="3406523"/>
            <a:ext cx="1085390" cy="100163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7" name="Rectangle 26">
            <a:extLst>
              <a:ext uri="{FF2B5EF4-FFF2-40B4-BE49-F238E27FC236}">
                <a16:creationId xmlns:a16="http://schemas.microsoft.com/office/drawing/2014/main" id="{DD9A4515-C53E-4213-A6C8-C16B714CDAA3}"/>
              </a:ext>
            </a:extLst>
          </p:cNvPr>
          <p:cNvSpPr/>
          <p:nvPr/>
        </p:nvSpPr>
        <p:spPr>
          <a:xfrm>
            <a:off x="2967359" y="3406519"/>
            <a:ext cx="8500793"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cxnSp>
        <p:nvCxnSpPr>
          <p:cNvPr id="28" name="Straight Connector 27">
            <a:extLst>
              <a:ext uri="{FF2B5EF4-FFF2-40B4-BE49-F238E27FC236}">
                <a16:creationId xmlns:a16="http://schemas.microsoft.com/office/drawing/2014/main" id="{AFA66BBE-08D8-42AF-840A-D7264EAC5EBB}"/>
              </a:ext>
            </a:extLst>
          </p:cNvPr>
          <p:cNvCxnSpPr/>
          <p:nvPr/>
        </p:nvCxnSpPr>
        <p:spPr>
          <a:xfrm flipV="1">
            <a:off x="3167042" y="4273607"/>
            <a:ext cx="1266532" cy="1"/>
          </a:xfrm>
          <a:prstGeom prst="line">
            <a:avLst/>
          </a:prstGeom>
          <a:noFill/>
          <a:ln w="28575" cap="flat" cmpd="sng" algn="ctr">
            <a:solidFill>
              <a:srgbClr val="000066"/>
            </a:solidFill>
            <a:prstDash val="solid"/>
            <a:miter lim="800000"/>
          </a:ln>
          <a:effectLst/>
        </p:spPr>
      </p:cxnSp>
      <p:cxnSp>
        <p:nvCxnSpPr>
          <p:cNvPr id="29" name="Straight Connector 28">
            <a:extLst>
              <a:ext uri="{FF2B5EF4-FFF2-40B4-BE49-F238E27FC236}">
                <a16:creationId xmlns:a16="http://schemas.microsoft.com/office/drawing/2014/main" id="{0B759128-59AB-4319-A721-C691302D076E}"/>
              </a:ext>
            </a:extLst>
          </p:cNvPr>
          <p:cNvCxnSpPr/>
          <p:nvPr/>
        </p:nvCxnSpPr>
        <p:spPr>
          <a:xfrm flipV="1">
            <a:off x="4584987" y="4273607"/>
            <a:ext cx="1864325" cy="4"/>
          </a:xfrm>
          <a:prstGeom prst="line">
            <a:avLst/>
          </a:prstGeom>
          <a:noFill/>
          <a:ln w="28575" cap="flat" cmpd="sng" algn="ctr">
            <a:solidFill>
              <a:srgbClr val="000066"/>
            </a:solidFill>
            <a:prstDash val="solid"/>
            <a:miter lim="800000"/>
          </a:ln>
          <a:effectLst/>
        </p:spPr>
      </p:cxnSp>
      <p:cxnSp>
        <p:nvCxnSpPr>
          <p:cNvPr id="31" name="Straight Connector 30">
            <a:extLst>
              <a:ext uri="{FF2B5EF4-FFF2-40B4-BE49-F238E27FC236}">
                <a16:creationId xmlns:a16="http://schemas.microsoft.com/office/drawing/2014/main" id="{26573FC2-D47C-4682-AD36-0399BC62CCC9}"/>
              </a:ext>
            </a:extLst>
          </p:cNvPr>
          <p:cNvCxnSpPr/>
          <p:nvPr/>
        </p:nvCxnSpPr>
        <p:spPr>
          <a:xfrm flipV="1">
            <a:off x="6587574" y="4273607"/>
            <a:ext cx="1424149" cy="7"/>
          </a:xfrm>
          <a:prstGeom prst="line">
            <a:avLst/>
          </a:prstGeom>
          <a:noFill/>
          <a:ln w="28575" cap="flat" cmpd="sng" algn="ctr">
            <a:solidFill>
              <a:srgbClr val="000066"/>
            </a:solidFill>
            <a:prstDash val="solid"/>
            <a:miter lim="800000"/>
          </a:ln>
          <a:effectLst/>
        </p:spPr>
      </p:cxnSp>
      <p:cxnSp>
        <p:nvCxnSpPr>
          <p:cNvPr id="32" name="Straight Connector 31">
            <a:extLst>
              <a:ext uri="{FF2B5EF4-FFF2-40B4-BE49-F238E27FC236}">
                <a16:creationId xmlns:a16="http://schemas.microsoft.com/office/drawing/2014/main" id="{054D701C-5DC8-40BA-B0F3-66A9CBB8231E}"/>
              </a:ext>
            </a:extLst>
          </p:cNvPr>
          <p:cNvCxnSpPr/>
          <p:nvPr/>
        </p:nvCxnSpPr>
        <p:spPr>
          <a:xfrm flipV="1">
            <a:off x="9455748" y="4291209"/>
            <a:ext cx="1864325" cy="4"/>
          </a:xfrm>
          <a:prstGeom prst="line">
            <a:avLst/>
          </a:prstGeom>
          <a:noFill/>
          <a:ln w="28575" cap="flat" cmpd="sng" algn="ctr">
            <a:solidFill>
              <a:srgbClr val="000066"/>
            </a:solidFill>
            <a:prstDash val="solid"/>
            <a:miter lim="800000"/>
          </a:ln>
          <a:effectLst/>
        </p:spPr>
      </p:cxnSp>
      <p:sp>
        <p:nvSpPr>
          <p:cNvPr id="33" name="Rectangle 32">
            <a:extLst>
              <a:ext uri="{FF2B5EF4-FFF2-40B4-BE49-F238E27FC236}">
                <a16:creationId xmlns:a16="http://schemas.microsoft.com/office/drawing/2014/main" id="{202B9107-FC7B-47EA-9BF2-55A12D58EAB4}"/>
              </a:ext>
            </a:extLst>
          </p:cNvPr>
          <p:cNvSpPr/>
          <p:nvPr/>
        </p:nvSpPr>
        <p:spPr>
          <a:xfrm>
            <a:off x="667112" y="4473314"/>
            <a:ext cx="1121948"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34" name="Rectangle 33">
            <a:extLst>
              <a:ext uri="{FF2B5EF4-FFF2-40B4-BE49-F238E27FC236}">
                <a16:creationId xmlns:a16="http://schemas.microsoft.com/office/drawing/2014/main" id="{3D1DAFD8-869A-42A8-BE4C-2510FC8E762F}"/>
              </a:ext>
            </a:extLst>
          </p:cNvPr>
          <p:cNvSpPr/>
          <p:nvPr/>
        </p:nvSpPr>
        <p:spPr>
          <a:xfrm>
            <a:off x="1835515" y="4473318"/>
            <a:ext cx="1085390" cy="100163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35" name="Rectangle 34">
            <a:extLst>
              <a:ext uri="{FF2B5EF4-FFF2-40B4-BE49-F238E27FC236}">
                <a16:creationId xmlns:a16="http://schemas.microsoft.com/office/drawing/2014/main" id="{9A7A25C2-8FEA-442A-A2AF-7550014A29FB}"/>
              </a:ext>
            </a:extLst>
          </p:cNvPr>
          <p:cNvSpPr/>
          <p:nvPr/>
        </p:nvSpPr>
        <p:spPr>
          <a:xfrm>
            <a:off x="2967360" y="4473314"/>
            <a:ext cx="8500792"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cxnSp>
        <p:nvCxnSpPr>
          <p:cNvPr id="36" name="Straight Connector 35">
            <a:extLst>
              <a:ext uri="{FF2B5EF4-FFF2-40B4-BE49-F238E27FC236}">
                <a16:creationId xmlns:a16="http://schemas.microsoft.com/office/drawing/2014/main" id="{B5617848-F757-4342-BBE2-8DD7EE97BCE6}"/>
              </a:ext>
            </a:extLst>
          </p:cNvPr>
          <p:cNvCxnSpPr/>
          <p:nvPr/>
        </p:nvCxnSpPr>
        <p:spPr>
          <a:xfrm flipV="1">
            <a:off x="3167042" y="5338983"/>
            <a:ext cx="1266532" cy="1420"/>
          </a:xfrm>
          <a:prstGeom prst="line">
            <a:avLst/>
          </a:prstGeom>
          <a:noFill/>
          <a:ln w="28575" cap="flat" cmpd="sng" algn="ctr">
            <a:solidFill>
              <a:srgbClr val="000066"/>
            </a:solidFill>
            <a:prstDash val="solid"/>
            <a:miter lim="800000"/>
          </a:ln>
          <a:effectLst/>
        </p:spPr>
      </p:cxnSp>
      <p:cxnSp>
        <p:nvCxnSpPr>
          <p:cNvPr id="37" name="Straight Connector 36">
            <a:extLst>
              <a:ext uri="{FF2B5EF4-FFF2-40B4-BE49-F238E27FC236}">
                <a16:creationId xmlns:a16="http://schemas.microsoft.com/office/drawing/2014/main" id="{CEA7A3C1-07A7-4218-9ED4-4587D1428DE3}"/>
              </a:ext>
            </a:extLst>
          </p:cNvPr>
          <p:cNvCxnSpPr/>
          <p:nvPr/>
        </p:nvCxnSpPr>
        <p:spPr>
          <a:xfrm flipV="1">
            <a:off x="4552903" y="5340402"/>
            <a:ext cx="1864325" cy="4"/>
          </a:xfrm>
          <a:prstGeom prst="line">
            <a:avLst/>
          </a:prstGeom>
          <a:noFill/>
          <a:ln w="28575" cap="flat" cmpd="sng" algn="ctr">
            <a:solidFill>
              <a:srgbClr val="000066"/>
            </a:solidFill>
            <a:prstDash val="solid"/>
            <a:miter lim="800000"/>
          </a:ln>
          <a:effectLst/>
        </p:spPr>
      </p:cxnSp>
      <p:cxnSp>
        <p:nvCxnSpPr>
          <p:cNvPr id="38" name="Straight Connector 37">
            <a:extLst>
              <a:ext uri="{FF2B5EF4-FFF2-40B4-BE49-F238E27FC236}">
                <a16:creationId xmlns:a16="http://schemas.microsoft.com/office/drawing/2014/main" id="{2B2770B1-3A9F-4836-B17F-2C1B13E321E5}"/>
              </a:ext>
            </a:extLst>
          </p:cNvPr>
          <p:cNvCxnSpPr/>
          <p:nvPr/>
        </p:nvCxnSpPr>
        <p:spPr>
          <a:xfrm flipV="1">
            <a:off x="6587574" y="5338983"/>
            <a:ext cx="1424149" cy="1426"/>
          </a:xfrm>
          <a:prstGeom prst="line">
            <a:avLst/>
          </a:prstGeom>
          <a:noFill/>
          <a:ln w="28575" cap="flat" cmpd="sng" algn="ctr">
            <a:solidFill>
              <a:srgbClr val="000066"/>
            </a:solidFill>
            <a:prstDash val="solid"/>
            <a:miter lim="800000"/>
          </a:ln>
          <a:effectLst/>
        </p:spPr>
      </p:cxnSp>
      <p:cxnSp>
        <p:nvCxnSpPr>
          <p:cNvPr id="39" name="Straight Connector 38">
            <a:extLst>
              <a:ext uri="{FF2B5EF4-FFF2-40B4-BE49-F238E27FC236}">
                <a16:creationId xmlns:a16="http://schemas.microsoft.com/office/drawing/2014/main" id="{EB1DA185-709A-4346-AE88-C8C2152E351A}"/>
              </a:ext>
            </a:extLst>
          </p:cNvPr>
          <p:cNvCxnSpPr/>
          <p:nvPr/>
        </p:nvCxnSpPr>
        <p:spPr>
          <a:xfrm flipV="1">
            <a:off x="9424322" y="5337364"/>
            <a:ext cx="1864325" cy="4"/>
          </a:xfrm>
          <a:prstGeom prst="line">
            <a:avLst/>
          </a:prstGeom>
          <a:noFill/>
          <a:ln w="28575" cap="flat" cmpd="sng" algn="ctr">
            <a:solidFill>
              <a:srgbClr val="000066"/>
            </a:solidFill>
            <a:prstDash val="solid"/>
            <a:miter lim="800000"/>
          </a:ln>
          <a:effectLst/>
        </p:spPr>
      </p:cxnSp>
      <p:sp>
        <p:nvSpPr>
          <p:cNvPr id="40" name="Rectangle 39">
            <a:extLst>
              <a:ext uri="{FF2B5EF4-FFF2-40B4-BE49-F238E27FC236}">
                <a16:creationId xmlns:a16="http://schemas.microsoft.com/office/drawing/2014/main" id="{9C36E2C0-2E35-4D0B-8DC5-26FA14E94CCB}"/>
              </a:ext>
            </a:extLst>
          </p:cNvPr>
          <p:cNvSpPr/>
          <p:nvPr/>
        </p:nvSpPr>
        <p:spPr>
          <a:xfrm>
            <a:off x="667113" y="5540113"/>
            <a:ext cx="1121948"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41" name="Rectangle 40">
            <a:extLst>
              <a:ext uri="{FF2B5EF4-FFF2-40B4-BE49-F238E27FC236}">
                <a16:creationId xmlns:a16="http://schemas.microsoft.com/office/drawing/2014/main" id="{BC9A1B87-2851-4C4D-8779-F2427625D41C}"/>
              </a:ext>
            </a:extLst>
          </p:cNvPr>
          <p:cNvSpPr/>
          <p:nvPr/>
        </p:nvSpPr>
        <p:spPr>
          <a:xfrm>
            <a:off x="1835516" y="5540117"/>
            <a:ext cx="1085390" cy="100163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42" name="Rectangle 41">
            <a:extLst>
              <a:ext uri="{FF2B5EF4-FFF2-40B4-BE49-F238E27FC236}">
                <a16:creationId xmlns:a16="http://schemas.microsoft.com/office/drawing/2014/main" id="{DBDAF27C-18A0-437A-A062-F2815C217E4C}"/>
              </a:ext>
            </a:extLst>
          </p:cNvPr>
          <p:cNvSpPr/>
          <p:nvPr/>
        </p:nvSpPr>
        <p:spPr>
          <a:xfrm>
            <a:off x="2967360" y="5540113"/>
            <a:ext cx="8500791"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cxnSp>
        <p:nvCxnSpPr>
          <p:cNvPr id="43" name="Straight Connector 42">
            <a:extLst>
              <a:ext uri="{FF2B5EF4-FFF2-40B4-BE49-F238E27FC236}">
                <a16:creationId xmlns:a16="http://schemas.microsoft.com/office/drawing/2014/main" id="{A454B88B-AB94-49BC-ADF8-39F36C79E861}"/>
              </a:ext>
            </a:extLst>
          </p:cNvPr>
          <p:cNvCxnSpPr/>
          <p:nvPr/>
        </p:nvCxnSpPr>
        <p:spPr>
          <a:xfrm flipV="1">
            <a:off x="3167043" y="6401487"/>
            <a:ext cx="1266531" cy="5715"/>
          </a:xfrm>
          <a:prstGeom prst="line">
            <a:avLst/>
          </a:prstGeom>
          <a:noFill/>
          <a:ln w="28575" cap="flat" cmpd="sng" algn="ctr">
            <a:solidFill>
              <a:srgbClr val="000066"/>
            </a:solidFill>
            <a:prstDash val="solid"/>
            <a:miter lim="800000"/>
          </a:ln>
          <a:effectLst/>
        </p:spPr>
      </p:cxnSp>
      <p:cxnSp>
        <p:nvCxnSpPr>
          <p:cNvPr id="44" name="Straight Connector 43">
            <a:extLst>
              <a:ext uri="{FF2B5EF4-FFF2-40B4-BE49-F238E27FC236}">
                <a16:creationId xmlns:a16="http://schemas.microsoft.com/office/drawing/2014/main" id="{2388B774-B252-429C-8467-027F329BF57F}"/>
              </a:ext>
            </a:extLst>
          </p:cNvPr>
          <p:cNvCxnSpPr/>
          <p:nvPr/>
        </p:nvCxnSpPr>
        <p:spPr>
          <a:xfrm flipV="1">
            <a:off x="4601030" y="6401487"/>
            <a:ext cx="1848282" cy="5718"/>
          </a:xfrm>
          <a:prstGeom prst="line">
            <a:avLst/>
          </a:prstGeom>
          <a:noFill/>
          <a:ln w="28575" cap="flat" cmpd="sng" algn="ctr">
            <a:solidFill>
              <a:srgbClr val="000066"/>
            </a:solidFill>
            <a:prstDash val="solid"/>
            <a:miter lim="800000"/>
          </a:ln>
          <a:effectLst/>
        </p:spPr>
      </p:cxnSp>
      <p:cxnSp>
        <p:nvCxnSpPr>
          <p:cNvPr id="45" name="Straight Connector 44">
            <a:extLst>
              <a:ext uri="{FF2B5EF4-FFF2-40B4-BE49-F238E27FC236}">
                <a16:creationId xmlns:a16="http://schemas.microsoft.com/office/drawing/2014/main" id="{B449D653-2A87-4E08-9EC4-0AA13AB8DAC9}"/>
              </a:ext>
            </a:extLst>
          </p:cNvPr>
          <p:cNvCxnSpPr/>
          <p:nvPr/>
        </p:nvCxnSpPr>
        <p:spPr>
          <a:xfrm flipV="1">
            <a:off x="6587575" y="6401487"/>
            <a:ext cx="1568380" cy="5721"/>
          </a:xfrm>
          <a:prstGeom prst="line">
            <a:avLst/>
          </a:prstGeom>
          <a:noFill/>
          <a:ln w="28575" cap="flat" cmpd="sng" algn="ctr">
            <a:solidFill>
              <a:srgbClr val="000066"/>
            </a:solidFill>
            <a:prstDash val="solid"/>
            <a:miter lim="800000"/>
          </a:ln>
          <a:effectLst/>
        </p:spPr>
      </p:cxnSp>
      <p:cxnSp>
        <p:nvCxnSpPr>
          <p:cNvPr id="46" name="Straight Connector 45">
            <a:extLst>
              <a:ext uri="{FF2B5EF4-FFF2-40B4-BE49-F238E27FC236}">
                <a16:creationId xmlns:a16="http://schemas.microsoft.com/office/drawing/2014/main" id="{55A1137D-9325-406D-A9BE-65CC96879E27}"/>
              </a:ext>
            </a:extLst>
          </p:cNvPr>
          <p:cNvCxnSpPr/>
          <p:nvPr/>
        </p:nvCxnSpPr>
        <p:spPr>
          <a:xfrm flipV="1">
            <a:off x="9455748" y="6401483"/>
            <a:ext cx="1864325" cy="4"/>
          </a:xfrm>
          <a:prstGeom prst="line">
            <a:avLst/>
          </a:prstGeom>
          <a:noFill/>
          <a:ln w="28575" cap="flat" cmpd="sng" algn="ctr">
            <a:solidFill>
              <a:srgbClr val="000066"/>
            </a:solidFill>
            <a:prstDash val="solid"/>
            <a:miter lim="800000"/>
          </a:ln>
          <a:effectLst/>
        </p:spPr>
      </p:cxnSp>
      <p:sp>
        <p:nvSpPr>
          <p:cNvPr id="47" name="TextBox 46">
            <a:extLst>
              <a:ext uri="{FF2B5EF4-FFF2-40B4-BE49-F238E27FC236}">
                <a16:creationId xmlns:a16="http://schemas.microsoft.com/office/drawing/2014/main" id="{EA40F7C8-72B4-4B7F-916F-2F21780D5DB7}"/>
              </a:ext>
            </a:extLst>
          </p:cNvPr>
          <p:cNvSpPr txBox="1"/>
          <p:nvPr/>
        </p:nvSpPr>
        <p:spPr>
          <a:xfrm>
            <a:off x="172737" y="2597889"/>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2.</a:t>
            </a:r>
          </a:p>
        </p:txBody>
      </p:sp>
      <p:sp>
        <p:nvSpPr>
          <p:cNvPr id="48" name="TextBox 47">
            <a:extLst>
              <a:ext uri="{FF2B5EF4-FFF2-40B4-BE49-F238E27FC236}">
                <a16:creationId xmlns:a16="http://schemas.microsoft.com/office/drawing/2014/main" id="{900FCE5A-A1A7-4279-88F5-2B924FBFF51B}"/>
              </a:ext>
            </a:extLst>
          </p:cNvPr>
          <p:cNvSpPr txBox="1"/>
          <p:nvPr/>
        </p:nvSpPr>
        <p:spPr>
          <a:xfrm>
            <a:off x="172737" y="3661418"/>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3.</a:t>
            </a:r>
          </a:p>
        </p:txBody>
      </p:sp>
      <p:sp>
        <p:nvSpPr>
          <p:cNvPr id="49" name="TextBox 48">
            <a:extLst>
              <a:ext uri="{FF2B5EF4-FFF2-40B4-BE49-F238E27FC236}">
                <a16:creationId xmlns:a16="http://schemas.microsoft.com/office/drawing/2014/main" id="{AA0768D2-0437-4C75-BDEB-E213AB480360}"/>
              </a:ext>
            </a:extLst>
          </p:cNvPr>
          <p:cNvSpPr txBox="1"/>
          <p:nvPr/>
        </p:nvSpPr>
        <p:spPr>
          <a:xfrm>
            <a:off x="179554" y="4724947"/>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4.</a:t>
            </a:r>
          </a:p>
        </p:txBody>
      </p:sp>
      <p:sp>
        <p:nvSpPr>
          <p:cNvPr id="50" name="TextBox 49">
            <a:extLst>
              <a:ext uri="{FF2B5EF4-FFF2-40B4-BE49-F238E27FC236}">
                <a16:creationId xmlns:a16="http://schemas.microsoft.com/office/drawing/2014/main" id="{348DCEB2-B557-4B8E-92DC-E0E303D62FF0}"/>
              </a:ext>
            </a:extLst>
          </p:cNvPr>
          <p:cNvSpPr txBox="1"/>
          <p:nvPr/>
        </p:nvSpPr>
        <p:spPr>
          <a:xfrm>
            <a:off x="206821" y="5785622"/>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5.</a:t>
            </a:r>
          </a:p>
        </p:txBody>
      </p:sp>
      <p:cxnSp>
        <p:nvCxnSpPr>
          <p:cNvPr id="51" name="Straight Connector 50">
            <a:extLst>
              <a:ext uri="{FF2B5EF4-FFF2-40B4-BE49-F238E27FC236}">
                <a16:creationId xmlns:a16="http://schemas.microsoft.com/office/drawing/2014/main" id="{6B2CB6DF-8E5D-4BFB-BFFB-CCDF5087A254}"/>
              </a:ext>
            </a:extLst>
          </p:cNvPr>
          <p:cNvCxnSpPr/>
          <p:nvPr/>
        </p:nvCxnSpPr>
        <p:spPr>
          <a:xfrm flipV="1">
            <a:off x="9854207" y="2065980"/>
            <a:ext cx="1417055" cy="7"/>
          </a:xfrm>
          <a:prstGeom prst="line">
            <a:avLst/>
          </a:prstGeom>
          <a:noFill/>
          <a:ln w="28575" cap="flat" cmpd="sng" algn="ctr">
            <a:solidFill>
              <a:srgbClr val="000066"/>
            </a:solidFill>
            <a:prstDash val="solid"/>
            <a:miter lim="800000"/>
          </a:ln>
          <a:effectLst/>
        </p:spPr>
      </p:cxnSp>
      <p:pic>
        <p:nvPicPr>
          <p:cNvPr id="57" name="Picture 56">
            <a:extLst>
              <a:ext uri="{FF2B5EF4-FFF2-40B4-BE49-F238E27FC236}">
                <a16:creationId xmlns:a16="http://schemas.microsoft.com/office/drawing/2014/main" id="{608EAEBC-ED0D-42AC-8144-BBAB676A76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9803" y="2476479"/>
            <a:ext cx="383587" cy="822766"/>
          </a:xfrm>
          <a:prstGeom prst="rect">
            <a:avLst/>
          </a:prstGeom>
        </p:spPr>
      </p:pic>
      <p:pic>
        <p:nvPicPr>
          <p:cNvPr id="62" name="Picture 61" descr="A picture containing text, vector graphics&#10;&#10;Description automatically generated">
            <a:extLst>
              <a:ext uri="{FF2B5EF4-FFF2-40B4-BE49-F238E27FC236}">
                <a16:creationId xmlns:a16="http://schemas.microsoft.com/office/drawing/2014/main" id="{B6AC8206-7686-445D-B120-B61863C272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6443" y="2410829"/>
            <a:ext cx="521370" cy="886056"/>
          </a:xfrm>
          <a:prstGeom prst="rect">
            <a:avLst/>
          </a:prstGeom>
        </p:spPr>
      </p:pic>
      <p:pic>
        <p:nvPicPr>
          <p:cNvPr id="63" name="Picture 62" descr="Logo&#10;&#10;Description automatically generated">
            <a:extLst>
              <a:ext uri="{FF2B5EF4-FFF2-40B4-BE49-F238E27FC236}">
                <a16:creationId xmlns:a16="http://schemas.microsoft.com/office/drawing/2014/main" id="{A9610F04-5785-4390-AA89-319B248BEA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080" y="1261563"/>
            <a:ext cx="589452" cy="972147"/>
          </a:xfrm>
          <a:prstGeom prst="rect">
            <a:avLst/>
          </a:prstGeom>
        </p:spPr>
      </p:pic>
      <p:pic>
        <p:nvPicPr>
          <p:cNvPr id="64" name="Picture 63">
            <a:extLst>
              <a:ext uri="{FF2B5EF4-FFF2-40B4-BE49-F238E27FC236}">
                <a16:creationId xmlns:a16="http://schemas.microsoft.com/office/drawing/2014/main" id="{BC3EA843-4D5B-4F70-BBB9-39371D9F7F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9220" y="3510875"/>
            <a:ext cx="794271" cy="806491"/>
          </a:xfrm>
          <a:prstGeom prst="rect">
            <a:avLst/>
          </a:prstGeom>
        </p:spPr>
      </p:pic>
      <p:pic>
        <p:nvPicPr>
          <p:cNvPr id="65" name="Picture 16" descr="Animal, Bear, Cartoon, Children, Kids, Toys">
            <a:extLst>
              <a:ext uri="{FF2B5EF4-FFF2-40B4-BE49-F238E27FC236}">
                <a16:creationId xmlns:a16="http://schemas.microsoft.com/office/drawing/2014/main" id="{9E153A8F-668C-4684-9B66-CB891909D4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67912" y="5686675"/>
            <a:ext cx="573711" cy="75104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descr="A picture containing text, vector graphics&#10;&#10;Description automatically generated">
            <a:extLst>
              <a:ext uri="{FF2B5EF4-FFF2-40B4-BE49-F238E27FC236}">
                <a16:creationId xmlns:a16="http://schemas.microsoft.com/office/drawing/2014/main" id="{09F61BDC-87E1-4C7A-B3D5-0E94015E416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6772" y="1416960"/>
            <a:ext cx="793414" cy="790464"/>
          </a:xfrm>
          <a:prstGeom prst="rect">
            <a:avLst/>
          </a:prstGeom>
        </p:spPr>
      </p:pic>
      <p:pic>
        <p:nvPicPr>
          <p:cNvPr id="67" name="Picture 66" descr="A picture containing diagram&#10;&#10;Description automatically generated">
            <a:extLst>
              <a:ext uri="{FF2B5EF4-FFF2-40B4-BE49-F238E27FC236}">
                <a16:creationId xmlns:a16="http://schemas.microsoft.com/office/drawing/2014/main" id="{E258A61B-0B33-41A7-B9D2-8614EA3BFAA8}"/>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7958" y="4529903"/>
            <a:ext cx="818864" cy="909848"/>
          </a:xfrm>
          <a:prstGeom prst="rect">
            <a:avLst/>
          </a:prstGeom>
        </p:spPr>
      </p:pic>
      <p:pic>
        <p:nvPicPr>
          <p:cNvPr id="85" name="Picture 84">
            <a:extLst>
              <a:ext uri="{FF2B5EF4-FFF2-40B4-BE49-F238E27FC236}">
                <a16:creationId xmlns:a16="http://schemas.microsoft.com/office/drawing/2014/main" id="{E61A0176-6DBD-4F74-9E42-4232D83CFC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475" y="5653480"/>
            <a:ext cx="794271" cy="806491"/>
          </a:xfrm>
          <a:prstGeom prst="rect">
            <a:avLst/>
          </a:prstGeom>
        </p:spPr>
      </p:pic>
      <p:pic>
        <p:nvPicPr>
          <p:cNvPr id="86" name="Picture 85" descr="Logo&#10;&#10;Description automatically generated">
            <a:extLst>
              <a:ext uri="{FF2B5EF4-FFF2-40B4-BE49-F238E27FC236}">
                <a16:creationId xmlns:a16="http://schemas.microsoft.com/office/drawing/2014/main" id="{1F20FD33-10B1-4D4D-93FE-92EBA42091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6202" y="3361183"/>
            <a:ext cx="589452" cy="972147"/>
          </a:xfrm>
          <a:prstGeom prst="rect">
            <a:avLst/>
          </a:prstGeom>
        </p:spPr>
      </p:pic>
      <p:pic>
        <p:nvPicPr>
          <p:cNvPr id="87" name="Picture 86" descr="A picture containing text, vector graphics&#10;&#10;Description automatically generated">
            <a:extLst>
              <a:ext uri="{FF2B5EF4-FFF2-40B4-BE49-F238E27FC236}">
                <a16:creationId xmlns:a16="http://schemas.microsoft.com/office/drawing/2014/main" id="{E3ACC6BE-6C4A-40C7-8322-BE9E0AB7EA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84455" y="4578900"/>
            <a:ext cx="793414" cy="790464"/>
          </a:xfrm>
          <a:prstGeom prst="rect">
            <a:avLst/>
          </a:prstGeom>
        </p:spPr>
      </p:pic>
      <p:sp>
        <p:nvSpPr>
          <p:cNvPr id="2" name="TextBox 1">
            <a:extLst>
              <a:ext uri="{FF2B5EF4-FFF2-40B4-BE49-F238E27FC236}">
                <a16:creationId xmlns:a16="http://schemas.microsoft.com/office/drawing/2014/main" id="{1788F960-F686-49F8-92BC-3F7D40DBBDF9}"/>
              </a:ext>
            </a:extLst>
          </p:cNvPr>
          <p:cNvSpPr txBox="1"/>
          <p:nvPr/>
        </p:nvSpPr>
        <p:spPr>
          <a:xfrm>
            <a:off x="3285310" y="1528744"/>
            <a:ext cx="88295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p>
        </p:txBody>
      </p:sp>
      <p:sp>
        <p:nvSpPr>
          <p:cNvPr id="68" name="TextBox 67">
            <a:extLst>
              <a:ext uri="{FF2B5EF4-FFF2-40B4-BE49-F238E27FC236}">
                <a16:creationId xmlns:a16="http://schemas.microsoft.com/office/drawing/2014/main" id="{0AA57696-FD79-4120-80F4-396AD25D95F0}"/>
              </a:ext>
            </a:extLst>
          </p:cNvPr>
          <p:cNvSpPr txBox="1"/>
          <p:nvPr/>
        </p:nvSpPr>
        <p:spPr>
          <a:xfrm>
            <a:off x="5067964" y="1528744"/>
            <a:ext cx="14139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ère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505C0CEA-41A6-4430-AA30-D941A5DBED0E}"/>
              </a:ext>
            </a:extLst>
          </p:cNvPr>
          <p:cNvSpPr txBox="1"/>
          <p:nvPr/>
        </p:nvSpPr>
        <p:spPr>
          <a:xfrm>
            <a:off x="6876084" y="1528743"/>
            <a:ext cx="18560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prépare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2B63C948-488A-4536-A887-FB100681B0F9}"/>
              </a:ext>
            </a:extLst>
          </p:cNvPr>
          <p:cNvSpPr txBox="1"/>
          <p:nvPr/>
        </p:nvSpPr>
        <p:spPr>
          <a:xfrm>
            <a:off x="8582590" y="1519805"/>
            <a:ext cx="14139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p>
        </p:txBody>
      </p:sp>
      <p:sp>
        <p:nvSpPr>
          <p:cNvPr id="71" name="TextBox 70">
            <a:extLst>
              <a:ext uri="{FF2B5EF4-FFF2-40B4-BE49-F238E27FC236}">
                <a16:creationId xmlns:a16="http://schemas.microsoft.com/office/drawing/2014/main" id="{6A7F430A-B16B-43A4-8CD6-4BC6E13E14A4}"/>
              </a:ext>
            </a:extLst>
          </p:cNvPr>
          <p:cNvSpPr txBox="1"/>
          <p:nvPr/>
        </p:nvSpPr>
        <p:spPr>
          <a:xfrm>
            <a:off x="9687817" y="1568100"/>
            <a:ext cx="186390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gâteau.</a:t>
            </a:r>
          </a:p>
        </p:txBody>
      </p:sp>
      <p:cxnSp>
        <p:nvCxnSpPr>
          <p:cNvPr id="72" name="Straight Connector 71">
            <a:extLst>
              <a:ext uri="{FF2B5EF4-FFF2-40B4-BE49-F238E27FC236}">
                <a16:creationId xmlns:a16="http://schemas.microsoft.com/office/drawing/2014/main" id="{6D4938AD-FF42-4CF8-9D5F-02B91AE934BF}"/>
              </a:ext>
            </a:extLst>
          </p:cNvPr>
          <p:cNvCxnSpPr/>
          <p:nvPr/>
        </p:nvCxnSpPr>
        <p:spPr>
          <a:xfrm>
            <a:off x="8235230" y="3168676"/>
            <a:ext cx="765772" cy="7551"/>
          </a:xfrm>
          <a:prstGeom prst="line">
            <a:avLst/>
          </a:prstGeom>
          <a:noFill/>
          <a:ln w="28575" cap="flat" cmpd="sng" algn="ctr">
            <a:solidFill>
              <a:srgbClr val="000066"/>
            </a:solidFill>
            <a:prstDash val="solid"/>
            <a:miter lim="800000"/>
          </a:ln>
          <a:effectLst/>
        </p:spPr>
      </p:cxnSp>
      <p:cxnSp>
        <p:nvCxnSpPr>
          <p:cNvPr id="73" name="Straight Connector 72">
            <a:extLst>
              <a:ext uri="{FF2B5EF4-FFF2-40B4-BE49-F238E27FC236}">
                <a16:creationId xmlns:a16="http://schemas.microsoft.com/office/drawing/2014/main" id="{BE5E3DC4-46E7-40EA-AEA4-9F64C381DCF6}"/>
              </a:ext>
            </a:extLst>
          </p:cNvPr>
          <p:cNvCxnSpPr/>
          <p:nvPr/>
        </p:nvCxnSpPr>
        <p:spPr>
          <a:xfrm>
            <a:off x="8349749" y="4269831"/>
            <a:ext cx="765772" cy="7551"/>
          </a:xfrm>
          <a:prstGeom prst="line">
            <a:avLst/>
          </a:prstGeom>
          <a:noFill/>
          <a:ln w="28575" cap="flat" cmpd="sng" algn="ctr">
            <a:solidFill>
              <a:srgbClr val="000066"/>
            </a:solidFill>
            <a:prstDash val="solid"/>
            <a:miter lim="800000"/>
          </a:ln>
          <a:effectLst/>
        </p:spPr>
      </p:cxnSp>
      <p:cxnSp>
        <p:nvCxnSpPr>
          <p:cNvPr id="76" name="Straight Connector 75">
            <a:extLst>
              <a:ext uri="{FF2B5EF4-FFF2-40B4-BE49-F238E27FC236}">
                <a16:creationId xmlns:a16="http://schemas.microsoft.com/office/drawing/2014/main" id="{C8550688-0B8D-4F8A-8038-DF77FF7D4F41}"/>
              </a:ext>
            </a:extLst>
          </p:cNvPr>
          <p:cNvCxnSpPr/>
          <p:nvPr/>
        </p:nvCxnSpPr>
        <p:spPr>
          <a:xfrm>
            <a:off x="8349749" y="5301027"/>
            <a:ext cx="765772" cy="7551"/>
          </a:xfrm>
          <a:prstGeom prst="line">
            <a:avLst/>
          </a:prstGeom>
          <a:noFill/>
          <a:ln w="28575" cap="flat" cmpd="sng" algn="ctr">
            <a:solidFill>
              <a:srgbClr val="000066"/>
            </a:solidFill>
            <a:prstDash val="solid"/>
            <a:miter lim="800000"/>
          </a:ln>
          <a:effectLst/>
        </p:spPr>
      </p:cxnSp>
      <p:cxnSp>
        <p:nvCxnSpPr>
          <p:cNvPr id="82" name="Straight Connector 81">
            <a:extLst>
              <a:ext uri="{FF2B5EF4-FFF2-40B4-BE49-F238E27FC236}">
                <a16:creationId xmlns:a16="http://schemas.microsoft.com/office/drawing/2014/main" id="{63FAD67E-359D-40A9-A492-EFCC33B287B9}"/>
              </a:ext>
            </a:extLst>
          </p:cNvPr>
          <p:cNvCxnSpPr/>
          <p:nvPr/>
        </p:nvCxnSpPr>
        <p:spPr>
          <a:xfrm>
            <a:off x="8403103" y="6387164"/>
            <a:ext cx="765772" cy="7551"/>
          </a:xfrm>
          <a:prstGeom prst="line">
            <a:avLst/>
          </a:prstGeom>
          <a:noFill/>
          <a:ln w="28575" cap="flat" cmpd="sng" algn="ctr">
            <a:solidFill>
              <a:srgbClr val="000066"/>
            </a:solidFill>
            <a:prstDash val="solid"/>
            <a:miter lim="800000"/>
          </a:ln>
          <a:effectLst/>
        </p:spPr>
      </p:cxnSp>
      <p:sp>
        <p:nvSpPr>
          <p:cNvPr id="83" name="TextBox 82">
            <a:extLst>
              <a:ext uri="{FF2B5EF4-FFF2-40B4-BE49-F238E27FC236}">
                <a16:creationId xmlns:a16="http://schemas.microsoft.com/office/drawing/2014/main" id="{74312896-9881-4613-9BB7-02F8B8C330F1}"/>
              </a:ext>
            </a:extLst>
          </p:cNvPr>
          <p:cNvSpPr txBox="1"/>
          <p:nvPr/>
        </p:nvSpPr>
        <p:spPr>
          <a:xfrm>
            <a:off x="3326540" y="2697514"/>
            <a:ext cx="88295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p>
        </p:txBody>
      </p:sp>
      <p:sp>
        <p:nvSpPr>
          <p:cNvPr id="84" name="TextBox 83">
            <a:extLst>
              <a:ext uri="{FF2B5EF4-FFF2-40B4-BE49-F238E27FC236}">
                <a16:creationId xmlns:a16="http://schemas.microsoft.com/office/drawing/2014/main" id="{189F75B7-C135-476A-94F1-39BC0A55FF52}"/>
              </a:ext>
            </a:extLst>
          </p:cNvPr>
          <p:cNvSpPr txBox="1"/>
          <p:nvPr/>
        </p:nvSpPr>
        <p:spPr>
          <a:xfrm>
            <a:off x="4547372" y="2679496"/>
            <a:ext cx="18889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chien</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8" name="TextBox 87">
            <a:extLst>
              <a:ext uri="{FF2B5EF4-FFF2-40B4-BE49-F238E27FC236}">
                <a16:creationId xmlns:a16="http://schemas.microsoft.com/office/drawing/2014/main" id="{47D5AFD8-896C-4DE7-BF7D-24AE72E70B67}"/>
              </a:ext>
            </a:extLst>
          </p:cNvPr>
          <p:cNvSpPr txBox="1"/>
          <p:nvPr/>
        </p:nvSpPr>
        <p:spPr>
          <a:xfrm>
            <a:off x="6231145" y="2692061"/>
            <a:ext cx="20040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regarde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9" name="TextBox 88">
            <a:extLst>
              <a:ext uri="{FF2B5EF4-FFF2-40B4-BE49-F238E27FC236}">
                <a16:creationId xmlns:a16="http://schemas.microsoft.com/office/drawing/2014/main" id="{6C21CD59-7EA0-4659-9A88-4F6F558996B8}"/>
              </a:ext>
            </a:extLst>
          </p:cNvPr>
          <p:cNvSpPr txBox="1"/>
          <p:nvPr/>
        </p:nvSpPr>
        <p:spPr>
          <a:xfrm>
            <a:off x="7890998" y="2687130"/>
            <a:ext cx="14139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p>
        </p:txBody>
      </p:sp>
      <p:sp>
        <p:nvSpPr>
          <p:cNvPr id="90" name="TextBox 89">
            <a:extLst>
              <a:ext uri="{FF2B5EF4-FFF2-40B4-BE49-F238E27FC236}">
                <a16:creationId xmlns:a16="http://schemas.microsoft.com/office/drawing/2014/main" id="{A57766FF-4657-4572-BB06-755AC2E01E70}"/>
              </a:ext>
            </a:extLst>
          </p:cNvPr>
          <p:cNvSpPr txBox="1"/>
          <p:nvPr/>
        </p:nvSpPr>
        <p:spPr>
          <a:xfrm>
            <a:off x="9224642" y="2684442"/>
            <a:ext cx="21636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film.</a:t>
            </a:r>
          </a:p>
        </p:txBody>
      </p:sp>
      <p:sp>
        <p:nvSpPr>
          <p:cNvPr id="91" name="TextBox 90">
            <a:extLst>
              <a:ext uri="{FF2B5EF4-FFF2-40B4-BE49-F238E27FC236}">
                <a16:creationId xmlns:a16="http://schemas.microsoft.com/office/drawing/2014/main" id="{6BA913D4-DF80-4F86-A677-E1A35F7B2DCC}"/>
              </a:ext>
            </a:extLst>
          </p:cNvPr>
          <p:cNvSpPr txBox="1"/>
          <p:nvPr/>
        </p:nvSpPr>
        <p:spPr>
          <a:xfrm>
            <a:off x="3144827" y="3732591"/>
            <a:ext cx="88295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a:t>
            </a:r>
          </a:p>
        </p:txBody>
      </p:sp>
      <p:sp>
        <p:nvSpPr>
          <p:cNvPr id="92" name="TextBox 91">
            <a:extLst>
              <a:ext uri="{FF2B5EF4-FFF2-40B4-BE49-F238E27FC236}">
                <a16:creationId xmlns:a16="http://schemas.microsoft.com/office/drawing/2014/main" id="{34C38940-36AC-48BF-85A0-87F061283588}"/>
              </a:ext>
            </a:extLst>
          </p:cNvPr>
          <p:cNvSpPr txBox="1"/>
          <p:nvPr/>
        </p:nvSpPr>
        <p:spPr>
          <a:xfrm>
            <a:off x="4541390" y="3717571"/>
            <a:ext cx="16801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sœur</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3" name="TextBox 92">
            <a:extLst>
              <a:ext uri="{FF2B5EF4-FFF2-40B4-BE49-F238E27FC236}">
                <a16:creationId xmlns:a16="http://schemas.microsoft.com/office/drawing/2014/main" id="{175A6A61-F2DC-4BD2-898A-212082B213C4}"/>
              </a:ext>
            </a:extLst>
          </p:cNvPr>
          <p:cNvSpPr txBox="1"/>
          <p:nvPr/>
        </p:nvSpPr>
        <p:spPr>
          <a:xfrm>
            <a:off x="6312280" y="3748555"/>
            <a:ext cx="194050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94" name="TextBox 93">
            <a:extLst>
              <a:ext uri="{FF2B5EF4-FFF2-40B4-BE49-F238E27FC236}">
                <a16:creationId xmlns:a16="http://schemas.microsoft.com/office/drawing/2014/main" id="{E61F69EE-8C57-4729-A14F-915FCD86099E}"/>
              </a:ext>
            </a:extLst>
          </p:cNvPr>
          <p:cNvSpPr txBox="1"/>
          <p:nvPr/>
        </p:nvSpPr>
        <p:spPr>
          <a:xfrm>
            <a:off x="8018589" y="3757757"/>
            <a:ext cx="14139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p>
        </p:txBody>
      </p:sp>
      <p:sp>
        <p:nvSpPr>
          <p:cNvPr id="95" name="TextBox 94">
            <a:extLst>
              <a:ext uri="{FF2B5EF4-FFF2-40B4-BE49-F238E27FC236}">
                <a16:creationId xmlns:a16="http://schemas.microsoft.com/office/drawing/2014/main" id="{2B9E6AD4-736D-4B61-A043-44B62F7BCAFF}"/>
              </a:ext>
            </a:extLst>
          </p:cNvPr>
          <p:cNvSpPr txBox="1"/>
          <p:nvPr/>
        </p:nvSpPr>
        <p:spPr>
          <a:xfrm>
            <a:off x="9380999" y="3770310"/>
            <a:ext cx="20138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jeu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96" name="TextBox 95">
            <a:extLst>
              <a:ext uri="{FF2B5EF4-FFF2-40B4-BE49-F238E27FC236}">
                <a16:creationId xmlns:a16="http://schemas.microsoft.com/office/drawing/2014/main" id="{DE859DE9-AB7A-4ECA-8C81-4797EB27F584}"/>
              </a:ext>
            </a:extLst>
          </p:cNvPr>
          <p:cNvSpPr txBox="1"/>
          <p:nvPr/>
        </p:nvSpPr>
        <p:spPr>
          <a:xfrm>
            <a:off x="3182978" y="4812999"/>
            <a:ext cx="88295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a:t>
            </a:r>
          </a:p>
        </p:txBody>
      </p:sp>
      <p:sp>
        <p:nvSpPr>
          <p:cNvPr id="97" name="TextBox 96">
            <a:extLst>
              <a:ext uri="{FF2B5EF4-FFF2-40B4-BE49-F238E27FC236}">
                <a16:creationId xmlns:a16="http://schemas.microsoft.com/office/drawing/2014/main" id="{774F8172-AE0C-4B10-B05F-D8CD91F1CFF6}"/>
              </a:ext>
            </a:extLst>
          </p:cNvPr>
          <p:cNvSpPr txBox="1"/>
          <p:nvPr/>
        </p:nvSpPr>
        <p:spPr>
          <a:xfrm>
            <a:off x="4565743" y="4812999"/>
            <a:ext cx="18138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famille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8" name="TextBox 97">
            <a:extLst>
              <a:ext uri="{FF2B5EF4-FFF2-40B4-BE49-F238E27FC236}">
                <a16:creationId xmlns:a16="http://schemas.microsoft.com/office/drawing/2014/main" id="{B2A64770-8F51-42F8-99F7-A74CF20334AD}"/>
              </a:ext>
            </a:extLst>
          </p:cNvPr>
          <p:cNvSpPr txBox="1"/>
          <p:nvPr/>
        </p:nvSpPr>
        <p:spPr>
          <a:xfrm>
            <a:off x="6364024" y="4846620"/>
            <a:ext cx="170745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trouve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9" name="TextBox 98">
            <a:extLst>
              <a:ext uri="{FF2B5EF4-FFF2-40B4-BE49-F238E27FC236}">
                <a16:creationId xmlns:a16="http://schemas.microsoft.com/office/drawing/2014/main" id="{D545456D-0370-4B2A-8DD8-302C488D805F}"/>
              </a:ext>
            </a:extLst>
          </p:cNvPr>
          <p:cNvSpPr txBox="1"/>
          <p:nvPr/>
        </p:nvSpPr>
        <p:spPr>
          <a:xfrm>
            <a:off x="8010390" y="4805686"/>
            <a:ext cx="14139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p>
        </p:txBody>
      </p:sp>
      <p:sp>
        <p:nvSpPr>
          <p:cNvPr id="100" name="TextBox 99">
            <a:extLst>
              <a:ext uri="{FF2B5EF4-FFF2-40B4-BE49-F238E27FC236}">
                <a16:creationId xmlns:a16="http://schemas.microsoft.com/office/drawing/2014/main" id="{ACC979A6-1895-4F90-8796-1AF5F6172018}"/>
              </a:ext>
            </a:extLst>
          </p:cNvPr>
          <p:cNvSpPr txBox="1"/>
          <p:nvPr/>
        </p:nvSpPr>
        <p:spPr>
          <a:xfrm>
            <a:off x="9494299" y="4852355"/>
            <a:ext cx="19550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cadeau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01" name="TextBox 100">
            <a:extLst>
              <a:ext uri="{FF2B5EF4-FFF2-40B4-BE49-F238E27FC236}">
                <a16:creationId xmlns:a16="http://schemas.microsoft.com/office/drawing/2014/main" id="{A808BEE9-3855-4B31-B9A3-864CA1C2AD75}"/>
              </a:ext>
            </a:extLst>
          </p:cNvPr>
          <p:cNvSpPr txBox="1"/>
          <p:nvPr/>
        </p:nvSpPr>
        <p:spPr>
          <a:xfrm>
            <a:off x="3201739" y="5898950"/>
            <a:ext cx="88295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p>
        </p:txBody>
      </p:sp>
      <p:sp>
        <p:nvSpPr>
          <p:cNvPr id="102" name="TextBox 101">
            <a:extLst>
              <a:ext uri="{FF2B5EF4-FFF2-40B4-BE49-F238E27FC236}">
                <a16:creationId xmlns:a16="http://schemas.microsoft.com/office/drawing/2014/main" id="{4A88339A-79E6-4D0E-8DC3-D8EE0056BCCD}"/>
              </a:ext>
            </a:extLst>
          </p:cNvPr>
          <p:cNvSpPr txBox="1"/>
          <p:nvPr/>
        </p:nvSpPr>
        <p:spPr>
          <a:xfrm>
            <a:off x="4848348" y="5898950"/>
            <a:ext cx="14139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frère</a:t>
            </a:r>
          </a:p>
        </p:txBody>
      </p:sp>
      <p:sp>
        <p:nvSpPr>
          <p:cNvPr id="103" name="TextBox 102">
            <a:extLst>
              <a:ext uri="{FF2B5EF4-FFF2-40B4-BE49-F238E27FC236}">
                <a16:creationId xmlns:a16="http://schemas.microsoft.com/office/drawing/2014/main" id="{AD3FF37D-322E-49D2-9F54-C168C17DD375}"/>
              </a:ext>
            </a:extLst>
          </p:cNvPr>
          <p:cNvSpPr txBox="1"/>
          <p:nvPr/>
        </p:nvSpPr>
        <p:spPr>
          <a:xfrm>
            <a:off x="6540188" y="5915486"/>
            <a:ext cx="17138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répète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4" name="TextBox 103">
            <a:extLst>
              <a:ext uri="{FF2B5EF4-FFF2-40B4-BE49-F238E27FC236}">
                <a16:creationId xmlns:a16="http://schemas.microsoft.com/office/drawing/2014/main" id="{0F7491A6-0999-4A6C-A248-D859AFE3E261}"/>
              </a:ext>
            </a:extLst>
          </p:cNvPr>
          <p:cNvSpPr txBox="1"/>
          <p:nvPr/>
        </p:nvSpPr>
        <p:spPr>
          <a:xfrm>
            <a:off x="8025160" y="5875196"/>
            <a:ext cx="14139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a:t>
            </a:r>
          </a:p>
        </p:txBody>
      </p:sp>
      <p:sp>
        <p:nvSpPr>
          <p:cNvPr id="105" name="TextBox 104">
            <a:extLst>
              <a:ext uri="{FF2B5EF4-FFF2-40B4-BE49-F238E27FC236}">
                <a16:creationId xmlns:a16="http://schemas.microsoft.com/office/drawing/2014/main" id="{45AB1254-8AB1-4662-AC26-ABA336F1E385}"/>
              </a:ext>
            </a:extLst>
          </p:cNvPr>
          <p:cNvSpPr txBox="1"/>
          <p:nvPr/>
        </p:nvSpPr>
        <p:spPr>
          <a:xfrm>
            <a:off x="9381000" y="5938306"/>
            <a:ext cx="20871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phrase.</a:t>
            </a:r>
          </a:p>
        </p:txBody>
      </p:sp>
      <p:sp>
        <p:nvSpPr>
          <p:cNvPr id="106" name="TextBox 105">
            <a:extLst>
              <a:ext uri="{FF2B5EF4-FFF2-40B4-BE49-F238E27FC236}">
                <a16:creationId xmlns:a16="http://schemas.microsoft.com/office/drawing/2014/main" id="{05D1D325-EBAA-42DD-844F-1BFAF083B4BA}"/>
              </a:ext>
            </a:extLst>
          </p:cNvPr>
          <p:cNvSpPr txBox="1"/>
          <p:nvPr/>
        </p:nvSpPr>
        <p:spPr>
          <a:xfrm>
            <a:off x="172737" y="1507448"/>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1.</a:t>
            </a:r>
          </a:p>
        </p:txBody>
      </p:sp>
      <p:sp>
        <p:nvSpPr>
          <p:cNvPr id="107" name="TextBox 106">
            <a:extLst>
              <a:ext uri="{FF2B5EF4-FFF2-40B4-BE49-F238E27FC236}">
                <a16:creationId xmlns:a16="http://schemas.microsoft.com/office/drawing/2014/main" id="{D04EE9A6-E7D8-46BC-947B-82D2044768BA}"/>
              </a:ext>
            </a:extLst>
          </p:cNvPr>
          <p:cNvSpPr txBox="1"/>
          <p:nvPr/>
        </p:nvSpPr>
        <p:spPr>
          <a:xfrm>
            <a:off x="172737" y="2597889"/>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2.</a:t>
            </a:r>
          </a:p>
        </p:txBody>
      </p:sp>
      <p:sp>
        <p:nvSpPr>
          <p:cNvPr id="108" name="TextBox 107">
            <a:extLst>
              <a:ext uri="{FF2B5EF4-FFF2-40B4-BE49-F238E27FC236}">
                <a16:creationId xmlns:a16="http://schemas.microsoft.com/office/drawing/2014/main" id="{503A371C-12EE-49E5-B1B1-4FACEFD3AAC2}"/>
              </a:ext>
            </a:extLst>
          </p:cNvPr>
          <p:cNvSpPr txBox="1"/>
          <p:nvPr/>
        </p:nvSpPr>
        <p:spPr>
          <a:xfrm>
            <a:off x="172737" y="3661418"/>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3.</a:t>
            </a:r>
          </a:p>
        </p:txBody>
      </p:sp>
      <p:sp>
        <p:nvSpPr>
          <p:cNvPr id="109" name="TextBox 108">
            <a:extLst>
              <a:ext uri="{FF2B5EF4-FFF2-40B4-BE49-F238E27FC236}">
                <a16:creationId xmlns:a16="http://schemas.microsoft.com/office/drawing/2014/main" id="{22FFABDD-17CB-4794-B212-3103DAD7D4AD}"/>
              </a:ext>
            </a:extLst>
          </p:cNvPr>
          <p:cNvSpPr txBox="1"/>
          <p:nvPr/>
        </p:nvSpPr>
        <p:spPr>
          <a:xfrm>
            <a:off x="179554" y="4724947"/>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4.</a:t>
            </a:r>
          </a:p>
        </p:txBody>
      </p:sp>
      <p:sp>
        <p:nvSpPr>
          <p:cNvPr id="110" name="TextBox 109">
            <a:extLst>
              <a:ext uri="{FF2B5EF4-FFF2-40B4-BE49-F238E27FC236}">
                <a16:creationId xmlns:a16="http://schemas.microsoft.com/office/drawing/2014/main" id="{3024BAC8-83B2-4A3E-A143-FC767C61C60F}"/>
              </a:ext>
            </a:extLst>
          </p:cNvPr>
          <p:cNvSpPr txBox="1"/>
          <p:nvPr/>
        </p:nvSpPr>
        <p:spPr>
          <a:xfrm>
            <a:off x="206821" y="5785622"/>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5.</a:t>
            </a:r>
          </a:p>
        </p:txBody>
      </p:sp>
      <p:sp>
        <p:nvSpPr>
          <p:cNvPr id="111" name="CustomShape 22">
            <a:hlinkClick r:id="" action="ppaction://noaction">
              <a:snd r:embed="rId11" name="f4_B1.wav"/>
            </a:hlinkClick>
            <a:extLst>
              <a:ext uri="{FF2B5EF4-FFF2-40B4-BE49-F238E27FC236}">
                <a16:creationId xmlns:a16="http://schemas.microsoft.com/office/drawing/2014/main" id="{C6BE078D-DDF2-44D6-9AC6-ED81C7509FEA}"/>
              </a:ext>
            </a:extLst>
          </p:cNvPr>
          <p:cNvSpPr/>
          <p:nvPr/>
        </p:nvSpPr>
        <p:spPr>
          <a:xfrm>
            <a:off x="108300" y="1519056"/>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2" name="CustomShape 23">
            <a:hlinkClick r:id="" action="ppaction://noaction">
              <a:snd r:embed="rId12" name="f4_B2.wav"/>
            </a:hlinkClick>
            <a:extLst>
              <a:ext uri="{FF2B5EF4-FFF2-40B4-BE49-F238E27FC236}">
                <a16:creationId xmlns:a16="http://schemas.microsoft.com/office/drawing/2014/main" id="{F6BE4BCD-3BCF-470F-A575-EC1A56B84C64}"/>
              </a:ext>
            </a:extLst>
          </p:cNvPr>
          <p:cNvSpPr/>
          <p:nvPr/>
        </p:nvSpPr>
        <p:spPr>
          <a:xfrm>
            <a:off x="108300" y="2605747"/>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3" name="CustomShape 24">
            <a:hlinkClick r:id="" action="ppaction://noaction">
              <a:snd r:embed="rId13" name="f4_B3.wav"/>
            </a:hlinkClick>
            <a:extLst>
              <a:ext uri="{FF2B5EF4-FFF2-40B4-BE49-F238E27FC236}">
                <a16:creationId xmlns:a16="http://schemas.microsoft.com/office/drawing/2014/main" id="{4B9BDBA2-FD09-44CD-B3E1-EC99340DEC48}"/>
              </a:ext>
            </a:extLst>
          </p:cNvPr>
          <p:cNvSpPr/>
          <p:nvPr/>
        </p:nvSpPr>
        <p:spPr>
          <a:xfrm>
            <a:off x="119139" y="3712867"/>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4" name="CustomShape 25">
            <a:hlinkClick r:id="" action="ppaction://noaction">
              <a:snd r:embed="rId14" name="f4_B4.wav"/>
            </a:hlinkClick>
            <a:extLst>
              <a:ext uri="{FF2B5EF4-FFF2-40B4-BE49-F238E27FC236}">
                <a16:creationId xmlns:a16="http://schemas.microsoft.com/office/drawing/2014/main" id="{CD76586F-4257-4EE0-9652-A2BA5C67B84A}"/>
              </a:ext>
            </a:extLst>
          </p:cNvPr>
          <p:cNvSpPr/>
          <p:nvPr/>
        </p:nvSpPr>
        <p:spPr>
          <a:xfrm>
            <a:off x="109485" y="4763968"/>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5" name="CustomShape 26">
            <a:hlinkClick r:id="" action="ppaction://noaction">
              <a:snd r:embed="rId15" name="f4_B5.wav"/>
            </a:hlinkClick>
            <a:extLst>
              <a:ext uri="{FF2B5EF4-FFF2-40B4-BE49-F238E27FC236}">
                <a16:creationId xmlns:a16="http://schemas.microsoft.com/office/drawing/2014/main" id="{3C0A2075-43B9-4FE9-B5DC-F3D28FC1EF69}"/>
              </a:ext>
            </a:extLst>
          </p:cNvPr>
          <p:cNvSpPr/>
          <p:nvPr/>
        </p:nvSpPr>
        <p:spPr>
          <a:xfrm>
            <a:off x="109485" y="5875196"/>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4933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0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0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0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0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0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8" grpId="0"/>
      <p:bldP spid="69" grpId="0"/>
      <p:bldP spid="70" grpId="0"/>
      <p:bldP spid="71" grpId="0"/>
      <p:bldP spid="83" grpId="0"/>
      <p:bldP spid="84" grpId="0"/>
      <p:bldP spid="88" grpId="0"/>
      <p:bldP spid="89" grpId="0"/>
      <p:bldP spid="90" grpId="0"/>
      <p:bldP spid="91" grpId="0"/>
      <p:bldP spid="92" grpId="0"/>
      <p:bldP spid="93" grpId="0"/>
      <p:bldP spid="94" grpId="0"/>
      <p:bldP spid="95" grpId="0"/>
      <p:bldP spid="96" grpId="0"/>
      <p:bldP spid="97" grpId="0"/>
      <p:bldP spid="98" grpId="0"/>
      <p:bldP spid="99" grpId="0"/>
      <p:bldP spid="100" grpId="0"/>
      <p:bldP spid="101" grpId="0"/>
      <p:bldP spid="102" grpId="0"/>
      <p:bldP spid="103" grpId="0"/>
      <p:bldP spid="104" grpId="0"/>
      <p:bldP spid="105"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13340</TotalTime>
  <Words>2315</Words>
  <Application>Microsoft Office PowerPoint</Application>
  <PresentationFormat>Widescreen</PresentationFormat>
  <Paragraphs>437</Paragraphs>
  <Slides>15</Slides>
  <Notes>15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15</vt:i4>
      </vt:variant>
    </vt:vector>
  </HeadingPairs>
  <TitlesOfParts>
    <vt:vector size="27" baseType="lpstr">
      <vt:lpstr>Arial</vt:lpstr>
      <vt:lpstr>Calibri</vt:lpstr>
      <vt:lpstr>Century Gothic</vt:lpstr>
      <vt:lpstr>Eras Demi ITC</vt:lpstr>
      <vt:lpstr>Modern Love</vt:lpstr>
      <vt:lpstr>Segoe Print</vt:lpstr>
      <vt:lpstr>Symbol</vt:lpstr>
      <vt:lpstr>Tw Cen MT</vt:lpstr>
      <vt:lpstr>Wingdings</vt:lpstr>
      <vt:lpstr>1_Office Theme</vt:lpstr>
      <vt:lpstr>2_Office Theme</vt:lpstr>
      <vt:lpstr>3_Office Theme</vt:lpstr>
      <vt:lpstr>Saying what I and others do</vt:lpstr>
      <vt:lpstr>closed [eu]</vt:lpstr>
      <vt:lpstr>Follow up 1: </vt:lpstr>
      <vt:lpstr>Follow up 2:</vt:lpstr>
      <vt:lpstr>Follow up 3</vt:lpstr>
      <vt:lpstr>Follow up 4:</vt:lpstr>
      <vt:lpstr>Follow up 4: Personne B – les réponses</vt:lpstr>
      <vt:lpstr>Follow up 4:</vt:lpstr>
      <vt:lpstr>Follow up 4: Personne A – les réponses</vt:lpstr>
      <vt:lpstr>vocabulaire</vt:lpstr>
      <vt:lpstr>vocabulaire</vt:lpstr>
      <vt:lpstr>Follow up 4: Personne B - handout</vt:lpstr>
      <vt:lpstr>Follow up 4: Personne A - handout</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176</cp:revision>
  <dcterms:created xsi:type="dcterms:W3CDTF">2021-06-12T06:20:35Z</dcterms:created>
  <dcterms:modified xsi:type="dcterms:W3CDTF">2022-01-28T20:02:53Z</dcterms:modified>
</cp:coreProperties>
</file>