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4"/>
  </p:notesMasterIdLst>
  <p:sldIdLst>
    <p:sldId id="257" r:id="rId5"/>
    <p:sldId id="534" r:id="rId6"/>
    <p:sldId id="552" r:id="rId7"/>
    <p:sldId id="553" r:id="rId8"/>
    <p:sldId id="554" r:id="rId9"/>
    <p:sldId id="555" r:id="rId10"/>
    <p:sldId id="556" r:id="rId11"/>
    <p:sldId id="357" r:id="rId12"/>
    <p:sldId id="3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68860" autoAdjust="0"/>
  </p:normalViewPr>
  <p:slideViewPr>
    <p:cSldViewPr snapToGrid="0">
      <p:cViewPr varScale="1">
        <p:scale>
          <a:sx n="75" d="100"/>
          <a:sy n="75" d="100"/>
        </p:scale>
        <p:origin x="1788"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[é] [er] répéter </a:t>
            </a:r>
            <a:r>
              <a:rPr lang="fr-FR" sz="1800" b="0" dirty="0">
                <a:solidFill>
                  <a:srgbClr val="002060"/>
                </a:solidFill>
                <a:latin typeface="Century Gothic"/>
                <a:ea typeface="Century Gothic"/>
                <a:cs typeface="Century Gothic"/>
                <a:sym typeface="Century Gothic"/>
              </a:rPr>
              <a:t>[630] </a:t>
            </a:r>
            <a:r>
              <a:rPr lang="fr-FR" sz="1800" b="1" dirty="0">
                <a:solidFill>
                  <a:srgbClr val="002060"/>
                </a:solidFill>
                <a:latin typeface="Century Gothic"/>
                <a:ea typeface="Century Gothic"/>
                <a:cs typeface="Century Gothic"/>
                <a:sym typeface="Century Gothic"/>
              </a:rPr>
              <a:t>écrire </a:t>
            </a:r>
            <a:r>
              <a:rPr lang="fr-FR" sz="1800" b="0" dirty="0">
                <a:solidFill>
                  <a:srgbClr val="002060"/>
                </a:solidFill>
                <a:latin typeface="Century Gothic"/>
                <a:ea typeface="Century Gothic"/>
                <a:cs typeface="Century Gothic"/>
                <a:sym typeface="Century Gothic"/>
              </a:rPr>
              <a:t>[382] </a:t>
            </a:r>
            <a:r>
              <a:rPr lang="fr-FR" sz="1800" b="1" dirty="0">
                <a:solidFill>
                  <a:srgbClr val="002060"/>
                </a:solidFill>
                <a:latin typeface="Century Gothic"/>
                <a:ea typeface="Century Gothic"/>
                <a:cs typeface="Century Gothic"/>
                <a:sym typeface="Century Gothic"/>
              </a:rPr>
              <a:t>bébé </a:t>
            </a:r>
            <a:r>
              <a:rPr lang="fr-FR" sz="1800" b="0" dirty="0">
                <a:solidFill>
                  <a:srgbClr val="002060"/>
                </a:solidFill>
                <a:latin typeface="Century Gothic"/>
                <a:ea typeface="Century Gothic"/>
                <a:cs typeface="Century Gothic"/>
                <a:sym typeface="Century Gothic"/>
              </a:rPr>
              <a:t>[2271] </a:t>
            </a:r>
            <a:r>
              <a:rPr lang="fr-FR" sz="1800" b="1" dirty="0">
                <a:solidFill>
                  <a:srgbClr val="002060"/>
                </a:solidFill>
                <a:latin typeface="Century Gothic"/>
                <a:ea typeface="Century Gothic"/>
                <a:cs typeface="Century Gothic"/>
                <a:sym typeface="Century Gothic"/>
              </a:rPr>
              <a:t>donner </a:t>
            </a:r>
            <a:r>
              <a:rPr lang="fr-FR" sz="1800" b="0" dirty="0">
                <a:solidFill>
                  <a:srgbClr val="002060"/>
                </a:solidFill>
                <a:latin typeface="Century Gothic"/>
                <a:ea typeface="Century Gothic"/>
                <a:cs typeface="Century Gothic"/>
                <a:sym typeface="Century Gothic"/>
              </a:rPr>
              <a:t>[46] </a:t>
            </a:r>
            <a:r>
              <a:rPr lang="fr-FR" sz="1800" b="1" dirty="0">
                <a:solidFill>
                  <a:srgbClr val="002060"/>
                </a:solidFill>
                <a:latin typeface="Century Gothic"/>
                <a:ea typeface="Century Gothic"/>
                <a:cs typeface="Century Gothic"/>
                <a:sym typeface="Century Gothic"/>
              </a:rPr>
              <a:t>parler </a:t>
            </a:r>
            <a:r>
              <a:rPr lang="fr-FR" sz="1800" b="0" dirty="0">
                <a:solidFill>
                  <a:srgbClr val="002060"/>
                </a:solidFill>
                <a:latin typeface="Century Gothic"/>
                <a:ea typeface="Century Gothic"/>
                <a:cs typeface="Century Gothic"/>
                <a:sym typeface="Century Gothic"/>
              </a:rPr>
              <a:t>[106]</a:t>
            </a: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1" strike="noStrike" spc="-1" dirty="0">
                <a:solidFill>
                  <a:srgbClr val="002060"/>
                </a:solidFill>
                <a:latin typeface="Century Gothic"/>
                <a:ea typeface="Century Gothic"/>
              </a:rPr>
              <a:t>répéter </a:t>
            </a:r>
            <a:r>
              <a:rPr lang="fr-FR" sz="1800" b="0" i="1" strike="noStrike" spc="-1" dirty="0">
                <a:solidFill>
                  <a:srgbClr val="002060"/>
                </a:solidFill>
                <a:latin typeface="Century Gothic"/>
                <a:ea typeface="Century Gothic"/>
              </a:rPr>
              <a:t>[630] </a:t>
            </a:r>
            <a:r>
              <a:rPr lang="fr-FR" sz="1800" b="1" i="1" strike="noStrike" spc="-1" dirty="0">
                <a:solidFill>
                  <a:srgbClr val="002060"/>
                </a:solidFill>
                <a:latin typeface="Century Gothic"/>
                <a:ea typeface="Century Gothic"/>
              </a:rPr>
              <a:t>chanter </a:t>
            </a:r>
            <a:r>
              <a:rPr lang="fr-FR" sz="1800" b="0" i="1" strike="noStrike" spc="-1" dirty="0">
                <a:solidFill>
                  <a:srgbClr val="002060"/>
                </a:solidFill>
                <a:latin typeface="Century Gothic"/>
                <a:ea typeface="Century Gothic"/>
              </a:rPr>
              <a:t>[1820] </a:t>
            </a:r>
            <a:r>
              <a:rPr lang="fr-FR" sz="1800" b="1" i="1" strike="noStrike" spc="-1" dirty="0">
                <a:solidFill>
                  <a:srgbClr val="002060"/>
                </a:solidFill>
                <a:latin typeface="Century Gothic"/>
                <a:ea typeface="Century Gothic"/>
              </a:rPr>
              <a:t>utiliser </a:t>
            </a:r>
            <a:r>
              <a:rPr lang="fr-FR" sz="1800" b="0" i="1" strike="noStrike" spc="-1" dirty="0">
                <a:solidFill>
                  <a:srgbClr val="002060"/>
                </a:solidFill>
                <a:latin typeface="Century Gothic"/>
                <a:ea typeface="Century Gothic"/>
              </a:rPr>
              <a:t>[345]  </a:t>
            </a:r>
            <a:r>
              <a:rPr lang="fr-FR" sz="1800" b="1" i="1" strike="noStrike" spc="-1" dirty="0">
                <a:solidFill>
                  <a:srgbClr val="002060"/>
                </a:solidFill>
                <a:latin typeface="Century Gothic"/>
                <a:ea typeface="Century Gothic"/>
              </a:rPr>
              <a:t>phrase </a:t>
            </a:r>
            <a:r>
              <a:rPr lang="fr-FR" sz="1800" b="0" i="1" strike="noStrike" spc="-1" dirty="0">
                <a:solidFill>
                  <a:srgbClr val="002060"/>
                </a:solidFill>
                <a:latin typeface="Century Gothic"/>
                <a:ea typeface="Century Gothic"/>
              </a:rPr>
              <a:t>[2074] </a:t>
            </a:r>
            <a:r>
              <a:rPr lang="fr-FR" sz="1800" b="1" i="1" strike="noStrike" spc="-1" dirty="0">
                <a:solidFill>
                  <a:srgbClr val="002060"/>
                </a:solidFill>
                <a:latin typeface="Century Gothic"/>
                <a:ea typeface="Century Gothic"/>
              </a:rPr>
              <a:t>facile </a:t>
            </a:r>
            <a:r>
              <a:rPr lang="fr-FR" sz="1800" b="0" i="1" strike="noStrike" spc="-1" dirty="0">
                <a:solidFill>
                  <a:srgbClr val="002060"/>
                </a:solidFill>
                <a:latin typeface="Century Gothic"/>
                <a:ea typeface="Century Gothic"/>
              </a:rPr>
              <a:t>[822]  </a:t>
            </a:r>
            <a:r>
              <a:rPr lang="fr-FR" sz="1800" b="1" i="1" strike="noStrike" spc="-1" dirty="0">
                <a:solidFill>
                  <a:srgbClr val="002060"/>
                </a:solidFill>
                <a:latin typeface="Century Gothic"/>
                <a:ea typeface="Century Gothic"/>
              </a:rPr>
              <a:t>important </a:t>
            </a:r>
            <a:r>
              <a:rPr lang="fr-FR" sz="1800" b="0" i="1" strike="noStrike" spc="-1" dirty="0">
                <a:solidFill>
                  <a:srgbClr val="002060"/>
                </a:solidFill>
                <a:latin typeface="Century Gothic"/>
                <a:ea typeface="Century Gothic"/>
              </a:rPr>
              <a:t>[215] </a:t>
            </a:r>
            <a:r>
              <a:rPr lang="fr-FR" sz="1800" b="1" i="1" strike="noStrike" spc="-1" dirty="0">
                <a:solidFill>
                  <a:srgbClr val="002060"/>
                </a:solidFill>
                <a:latin typeface="Century Gothic"/>
                <a:ea typeface="Century Gothic"/>
              </a:rPr>
              <a:t>normal </a:t>
            </a:r>
            <a:r>
              <a:rPr lang="fr-FR" sz="1800" b="0" i="1" strike="noStrike" spc="-1" dirty="0">
                <a:solidFill>
                  <a:srgbClr val="002060"/>
                </a:solidFill>
                <a:latin typeface="Century Gothic"/>
                <a:ea typeface="Century Gothic"/>
              </a:rPr>
              <a:t>[833] </a:t>
            </a:r>
            <a:r>
              <a:rPr lang="fr-FR" sz="1800" b="1" i="1" strike="noStrike" spc="-1" dirty="0">
                <a:solidFill>
                  <a:srgbClr val="002060"/>
                </a:solidFill>
                <a:latin typeface="Century Gothic"/>
                <a:ea typeface="Century Gothic"/>
              </a:rPr>
              <a:t>avec </a:t>
            </a:r>
            <a:r>
              <a:rPr lang="fr-FR" sz="1800" b="0" i="1" strike="noStrike" spc="-1" dirty="0">
                <a:solidFill>
                  <a:srgbClr val="002060"/>
                </a:solidFill>
                <a:latin typeface="Century Gothic"/>
                <a:ea typeface="Century Gothic"/>
              </a:rPr>
              <a:t>[23] </a:t>
            </a:r>
            <a:r>
              <a:rPr lang="fr-FR" sz="1800" b="1" i="1" strike="noStrike" spc="-1" dirty="0">
                <a:solidFill>
                  <a:srgbClr val="002060"/>
                </a:solidFill>
                <a:latin typeface="Century Gothic"/>
                <a:ea typeface="Century Gothic"/>
              </a:rPr>
              <a:t>tous les jours </a:t>
            </a:r>
            <a:r>
              <a:rPr lang="fr-FR" sz="1800" b="0" i="1" strike="noStrike" spc="-1" dirty="0">
                <a:solidFill>
                  <a:srgbClr val="002060"/>
                </a:solidFill>
                <a:latin typeface="Century Gothic"/>
                <a:ea typeface="Century Gothic"/>
              </a:rPr>
              <a:t>[n/a]</a:t>
            </a:r>
            <a:br>
              <a:rPr lang="en-GB" sz="1800" b="0" i="1" strike="noStrike" spc="-1" dirty="0">
                <a:solidFill>
                  <a:srgbClr val="002060"/>
                </a:solidFill>
                <a:latin typeface="Century Gothic"/>
                <a:ea typeface="Century Gothic"/>
              </a:rPr>
            </a:br>
            <a:r>
              <a:rPr lang="en-GB" sz="1800" b="1" i="0" strike="noStrike" spc="-1" dirty="0">
                <a:solidFill>
                  <a:srgbClr val="002060"/>
                </a:solidFill>
                <a:latin typeface="Century Gothic"/>
                <a:ea typeface="Century Gothic"/>
              </a:rPr>
              <a:t>Revisit 1</a:t>
            </a:r>
            <a:r>
              <a:rPr lang="en-GB" sz="1800" b="0" i="0" strike="noStrike" spc="-1" dirty="0">
                <a:solidFill>
                  <a:srgbClr val="002060"/>
                </a:solidFill>
                <a:latin typeface="Century Gothic"/>
                <a:ea typeface="Century Gothic"/>
              </a:rPr>
              <a:t>: </a:t>
            </a:r>
            <a:r>
              <a:rPr lang="en-GB" sz="1800" b="0" i="0" u="none" strike="noStrike" kern="1200" dirty="0">
                <a:solidFill>
                  <a:schemeClr val="tx1"/>
                </a:solidFill>
                <a:effectLst/>
                <a:latin typeface="+mn-lt"/>
                <a:ea typeface="+mn-ea"/>
                <a:cs typeface="+mn-cs"/>
              </a:rPr>
              <a:t>jour [78] </a:t>
            </a:r>
            <a:r>
              <a:rPr lang="en-GB" sz="1800" b="0" i="0" u="none" strike="noStrike" kern="1200" dirty="0" err="1">
                <a:solidFill>
                  <a:schemeClr val="tx1"/>
                </a:solidFill>
                <a:effectLst/>
                <a:latin typeface="+mn-lt"/>
                <a:ea typeface="+mn-ea"/>
                <a:cs typeface="+mn-cs"/>
              </a:rPr>
              <a:t>chaque</a:t>
            </a:r>
            <a:r>
              <a:rPr lang="en-GB" sz="1800" b="0" i="0" u="none" strike="noStrike" kern="1200" dirty="0">
                <a:solidFill>
                  <a:schemeClr val="tx1"/>
                </a:solidFill>
                <a:effectLst/>
                <a:latin typeface="+mn-lt"/>
                <a:ea typeface="+mn-ea"/>
                <a:cs typeface="+mn-cs"/>
              </a:rPr>
              <a:t> [151] revisit days of the week</a:t>
            </a:r>
            <a:endParaRPr lang="en-GB" sz="1800" b="0" i="1" strike="noStrike" spc="-1" dirty="0">
              <a:solidFill>
                <a:srgbClr val="002060"/>
              </a:solidFill>
              <a:latin typeface="Century Gothic"/>
              <a:ea typeface="Century Gothic"/>
            </a:endParaRPr>
          </a:p>
          <a:p>
            <a:pPr marL="0" indent="-216000">
              <a:lnSpc>
                <a:spcPct val="100000"/>
              </a:lnSpc>
            </a:pPr>
            <a:r>
              <a:rPr lang="en-GB" sz="1800" b="1" i="0" strike="noStrike" spc="-1" dirty="0">
                <a:solidFill>
                  <a:srgbClr val="002060"/>
                </a:solidFill>
                <a:effectLst/>
                <a:latin typeface="Century Gothic"/>
                <a:ea typeface="+mn-ea"/>
                <a:cs typeface="+mn-cs"/>
              </a:rPr>
              <a:t>Revisit 2</a:t>
            </a:r>
            <a:r>
              <a:rPr lang="en-GB" sz="1800" b="0" i="0" strike="noStrike" spc="-1" dirty="0">
                <a:solidFill>
                  <a:srgbClr val="002060"/>
                </a:solidFill>
                <a:effectLst/>
                <a:latin typeface="Century Gothic"/>
                <a:ea typeface="+mn-ea"/>
                <a:cs typeface="+mn-cs"/>
              </a:rPr>
              <a:t>: </a:t>
            </a:r>
            <a:r>
              <a:rPr lang="it-IT" sz="1800" b="0" i="0" strike="noStrike" spc="-1" dirty="0">
                <a:solidFill>
                  <a:srgbClr val="002060"/>
                </a:solidFill>
                <a:effectLst/>
                <a:latin typeface="Century Gothic"/>
                <a:ea typeface="+mn-ea"/>
                <a:cs typeface="+mn-cs"/>
              </a:rPr>
              <a:t>lundi [1091] mardi [1044] mercredi [1168]  jeudi [1112] vendredi [1086] samedi [1356] dimanche [1235] aujourd’hui [233] ce (c') [12]</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Note that pupils already know </a:t>
            </a:r>
            <a:r>
              <a:rPr lang="en-GB" sz="1200" b="1" i="1" strike="noStrike" spc="-1" dirty="0" err="1">
                <a:solidFill>
                  <a:srgbClr val="000000"/>
                </a:solidFill>
                <a:latin typeface="Calibri"/>
              </a:rPr>
              <a:t>écrire</a:t>
            </a:r>
            <a:r>
              <a:rPr lang="en-GB" sz="1200" b="0" strike="noStrike" spc="-1" dirty="0">
                <a:solidFill>
                  <a:srgbClr val="000000"/>
                </a:solidFill>
                <a:latin typeface="Calibri"/>
              </a:rPr>
              <a:t> and </a:t>
            </a:r>
            <a:r>
              <a:rPr lang="en-GB" sz="1200" b="1" i="1" strike="noStrike" spc="-1" dirty="0" err="1">
                <a:solidFill>
                  <a:srgbClr val="000000"/>
                </a:solidFill>
                <a:latin typeface="Calibri"/>
              </a:rPr>
              <a:t>parler</a:t>
            </a:r>
            <a:r>
              <a:rPr lang="en-GB" sz="1200" b="0" strike="noStrike" spc="-1" dirty="0">
                <a:solidFill>
                  <a:srgbClr val="000000"/>
                </a:solidFill>
                <a:latin typeface="Calibri"/>
              </a:rPr>
              <a:t> from term 1.</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cluster words are also suggestive of simple gestures that teachers may want to use to elicit the words from pupils in the practice phase.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170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3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a:t>
            </a:r>
            <a:r>
              <a:rPr lang="en-GB" b="0" dirty="0">
                <a:latin typeface="Calibri" panose="020F0502020204030204" pitchFamily="34" charset="0"/>
                <a:cs typeface="Calibri" panose="020F0502020204030204" pitchFamily="34" charset="0"/>
              </a:rPr>
              <a:t>SSC [é, </a:t>
            </a:r>
            <a:r>
              <a:rPr lang="en-GB" b="0" dirty="0" err="1">
                <a:latin typeface="Calibri" panose="020F0502020204030204" pitchFamily="34" charset="0"/>
                <a:cs typeface="Calibri" panose="020F0502020204030204" pitchFamily="34" charset="0"/>
              </a:rPr>
              <a:t>er</a:t>
            </a:r>
            <a:r>
              <a:rPr lang="en-GB" b="0" dirty="0">
                <a:latin typeface="Calibri" panose="020F0502020204030204" pitchFamily="34" charset="0"/>
                <a:cs typeface="Calibri" panose="020F0502020204030204" pitchFamily="34" charset="0"/>
              </a:rPr>
              <a:t>].</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1" dirty="0"/>
              <a:t>Part A</a:t>
            </a:r>
            <a:endParaRPr lang="en-GB" dirty="0"/>
          </a:p>
          <a:p>
            <a:pPr marL="228600" lvl="0" indent="-228600" algn="l" rtl="0">
              <a:spcBef>
                <a:spcPts val="0"/>
              </a:spcBef>
              <a:spcAft>
                <a:spcPts val="0"/>
              </a:spcAft>
              <a:buAutoNum type="arabicPeriod"/>
            </a:pPr>
            <a:r>
              <a:rPr lang="en-GB" dirty="0"/>
              <a:t>Click to listen to each city name.</a:t>
            </a:r>
          </a:p>
          <a:p>
            <a:pPr marL="228600" lvl="0" indent="-228600" algn="l" rtl="0">
              <a:spcBef>
                <a:spcPts val="0"/>
              </a:spcBef>
              <a:spcAft>
                <a:spcPts val="0"/>
              </a:spcAft>
              <a:buAutoNum type="arabicPeriod"/>
            </a:pPr>
            <a:r>
              <a:rPr lang="en-GB" dirty="0"/>
              <a:t>Pupils write the missing letter or letters. Make it clear to pupils that they are differentiating two sounds, but that the é sound can be written in two ways – they will get credit for either way of writing the é sound.</a:t>
            </a:r>
          </a:p>
          <a:p>
            <a:pPr marL="228600" lvl="0" indent="-228600" algn="l" rtl="0">
              <a:spcBef>
                <a:spcPts val="0"/>
              </a:spcBef>
              <a:spcAft>
                <a:spcPts val="0"/>
              </a:spcAft>
              <a:buAutoNum type="arabicPeriod"/>
            </a:pPr>
            <a:r>
              <a:rPr lang="en-GB" dirty="0"/>
              <a:t>Click to check.</a:t>
            </a:r>
          </a:p>
          <a:p>
            <a:pPr marL="228600" lvl="0" indent="-228600" algn="l" rtl="0">
              <a:spcBef>
                <a:spcPts val="0"/>
              </a:spcBef>
              <a:spcAft>
                <a:spcPts val="0"/>
              </a:spcAft>
              <a:buAutoNum type="arabicPeriod"/>
            </a:pPr>
            <a:r>
              <a:rPr lang="en-GB" dirty="0"/>
              <a:t>Click to bring up and read the information about Angers.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instruction.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 A writes down one city, partner B tries to guess by asking ‘Tu as… ? + one of the cities on the board.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Teachers circulate to listen to pupils’ pronunciation and praise/correct as necessary.</a:t>
            </a:r>
          </a:p>
          <a:p>
            <a:pPr marL="0" lvl="0" indent="0" algn="l" rtl="0">
              <a:spcBef>
                <a:spcPts val="0"/>
              </a:spcBef>
              <a:spcAft>
                <a:spcPts val="0"/>
              </a:spcAft>
              <a:buNone/>
            </a:pPr>
            <a:endParaRPr lang="en-GB" b="1" dirty="0"/>
          </a:p>
          <a:p>
            <a:r>
              <a:rPr lang="en-GB" b="1" dirty="0"/>
              <a:t>Transcript </a:t>
            </a:r>
            <a:br>
              <a:rPr lang="en-GB" dirty="0"/>
            </a:br>
            <a:r>
              <a:rPr lang="en-GB" sz="1200" b="0" kern="1200" dirty="0">
                <a:solidFill>
                  <a:schemeClr val="tx1"/>
                </a:solidFill>
                <a:effectLst/>
                <a:latin typeface="+mn-lt"/>
                <a:ea typeface="+mn-ea"/>
                <a:cs typeface="+mn-cs"/>
              </a:rPr>
              <a:t>Grenoble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Angers</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Béziers</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Bezons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Melun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Orléans</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Chambéry</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Le Mans</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write 1-12 in books.</a:t>
            </a:r>
            <a:endParaRPr lang="en-GB" dirty="0"/>
          </a:p>
          <a:p>
            <a:r>
              <a:rPr lang="en-GB" dirty="0"/>
              <a:t>2.</a:t>
            </a:r>
            <a:r>
              <a:rPr lang="en-GB" baseline="0" dirty="0"/>
              <a:t> Ask students to say the French word and write down the English translation before the word has faded away (5 sec per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12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Check answers by eliciting the French from students, (i.e. so that they are translating back from their written English into spoken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If desired, click on the English meanings to hear the French.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 not yet done numbers but will be taught them explicitly in Week 7.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French word for that number.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ANSWERS</a:t>
            </a:r>
            <a:br>
              <a:rPr lang="en-GB" baseline="0" dirty="0"/>
            </a:br>
            <a:r>
              <a:rPr lang="en-GB" baseline="0" dirty="0"/>
              <a:t>1. </a:t>
            </a:r>
            <a:r>
              <a:rPr lang="en-GB" baseline="0" dirty="0" err="1"/>
              <a:t>répéter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chanter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une</a:t>
            </a:r>
            <a:r>
              <a:rPr lang="en-GB" baseline="0" dirty="0"/>
              <a:t>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un jour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utiliser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a:t>
            </a:r>
            <a:r>
              <a:rPr lang="en-GB" baseline="0" dirty="0" err="1"/>
              <a:t>chaque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a:t>
            </a:r>
            <a:r>
              <a:rPr lang="en-GB" baseline="0" dirty="0" err="1"/>
              <a:t>ce</a:t>
            </a:r>
            <a:r>
              <a:rPr lang="en-GB" baseline="0" dirty="0"/>
              <a:t>, 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9. facile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10. normal</a:t>
            </a:r>
            <a:br>
              <a:rPr lang="en-GB" baseline="0" dirty="0"/>
            </a:br>
            <a:r>
              <a:rPr lang="en-GB" baseline="0" dirty="0"/>
              <a:t>11. </a:t>
            </a:r>
            <a:r>
              <a:rPr lang="en-GB" baseline="0" dirty="0" err="1"/>
              <a:t>tous</a:t>
            </a:r>
            <a:r>
              <a:rPr lang="en-GB" baseline="0" dirty="0"/>
              <a:t> les </a:t>
            </a:r>
            <a:r>
              <a:rPr lang="en-GB" baseline="0" dirty="0" err="1"/>
              <a:t>jours</a:t>
            </a:r>
            <a:br>
              <a:rPr lang="en-GB" baseline="0" dirty="0"/>
            </a:br>
            <a:r>
              <a:rPr lang="en-GB" baseline="0" dirty="0"/>
              <a:t>12. avec</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058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the </a:t>
            </a:r>
            <a:r>
              <a:rPr lang="en-GB" b="0" i="1" dirty="0"/>
              <a:t>I</a:t>
            </a:r>
            <a:r>
              <a:rPr lang="en-GB" b="0" dirty="0"/>
              <a:t> and </a:t>
            </a:r>
            <a:r>
              <a:rPr lang="en-GB" b="0" i="1" dirty="0"/>
              <a:t>you</a:t>
            </a:r>
            <a:r>
              <a:rPr lang="en-GB" b="0" dirty="0"/>
              <a:t> forms of </a:t>
            </a:r>
            <a:r>
              <a:rPr lang="en-GB" b="0" i="1" dirty="0" err="1"/>
              <a:t>avoir</a:t>
            </a:r>
            <a:r>
              <a:rPr lang="en-GB" b="0" i="1" dirty="0"/>
              <a:t> </a:t>
            </a:r>
            <a:r>
              <a:rPr lang="en-GB" b="0" dirty="0"/>
              <a:t>and previously taught nouns.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t>
            </a:r>
          </a:p>
          <a:p>
            <a:pPr marL="228600" lvl="0" indent="-228600" algn="l" rtl="0">
              <a:spcBef>
                <a:spcPts val="0"/>
              </a:spcBef>
              <a:spcAft>
                <a:spcPts val="0"/>
              </a:spcAft>
              <a:buAutoNum type="arabicPeriod"/>
            </a:pPr>
            <a:r>
              <a:rPr lang="en-GB" dirty="0"/>
              <a:t>Click x2 to bring up instructions in French. </a:t>
            </a:r>
          </a:p>
          <a:p>
            <a:pPr marL="228600" lvl="0" indent="-228600" algn="l" rtl="0">
              <a:spcBef>
                <a:spcPts val="0"/>
              </a:spcBef>
              <a:spcAft>
                <a:spcPts val="0"/>
              </a:spcAft>
              <a:buAutoNum type="arabicPeriod"/>
            </a:pPr>
            <a:r>
              <a:rPr lang="en-GB" dirty="0"/>
              <a:t>To support pupils, elicit the French for A-F. </a:t>
            </a:r>
          </a:p>
          <a:p>
            <a:pPr marL="228600" lvl="0" indent="-228600" algn="l" rtl="0">
              <a:spcBef>
                <a:spcPts val="0"/>
              </a:spcBef>
              <a:spcAft>
                <a:spcPts val="0"/>
              </a:spcAft>
              <a:buAutoNum type="arabicPeriod"/>
            </a:pPr>
            <a:r>
              <a:rPr lang="en-GB" dirty="0"/>
              <a:t>Do number 1 with them. Click to listen and bring up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listen to 2-6. The first time of listening, pupils write the letter. The second time, pupils aim to write down the English meaning of the adjective and any additional details.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r>
              <a:rPr lang="es-ES_tradnl" sz="1200" b="0" kern="1200" dirty="0">
                <a:solidFill>
                  <a:schemeClr val="tx1"/>
                </a:solidFill>
                <a:effectLst/>
                <a:latin typeface="+mn-lt"/>
                <a:ea typeface="+mn-ea"/>
                <a:cs typeface="+mn-cs"/>
              </a:rPr>
              <a:t>1. </a:t>
            </a: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facile</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lire</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anglais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a:t>
            </a:r>
            <a:r>
              <a:rPr lang="es-ES_tradnl" sz="1200" b="0" kern="1200" dirty="0" err="1">
                <a:solidFill>
                  <a:schemeClr val="tx1"/>
                </a:solidFill>
                <a:effectLst/>
                <a:latin typeface="+mn-lt"/>
                <a:ea typeface="+mn-ea"/>
                <a:cs typeface="+mn-cs"/>
              </a:rPr>
              <a:t>Répéter</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classe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normal.</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amusant</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chanter</a:t>
            </a:r>
            <a:r>
              <a:rPr lang="es-ES_tradnl" sz="1200" b="0" kern="1200" dirty="0">
                <a:solidFill>
                  <a:schemeClr val="tx1"/>
                </a:solidFill>
                <a:effectLst/>
                <a:latin typeface="+mn-lt"/>
                <a:ea typeface="+mn-ea"/>
                <a:cs typeface="+mn-cs"/>
              </a:rPr>
              <a:t> une </a:t>
            </a:r>
            <a:r>
              <a:rPr lang="es-ES_tradnl" sz="1200" b="0" kern="1200" dirty="0" err="1">
                <a:solidFill>
                  <a:schemeClr val="tx1"/>
                </a:solidFill>
                <a:effectLst/>
                <a:latin typeface="+mn-lt"/>
                <a:ea typeface="+mn-ea"/>
                <a:cs typeface="+mn-cs"/>
              </a:rPr>
              <a:t>phrase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Avoir</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cahier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vocabulaire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important</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a:t>
            </a: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important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d’écrire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tous</a:t>
            </a:r>
            <a:r>
              <a:rPr lang="es-ES_tradnl" sz="1200" b="0" kern="1200" dirty="0">
                <a:solidFill>
                  <a:schemeClr val="tx1"/>
                </a:solidFill>
                <a:effectLst/>
                <a:latin typeface="+mn-lt"/>
                <a:ea typeface="+mn-ea"/>
                <a:cs typeface="+mn-cs"/>
              </a:rPr>
              <a:t> les </a:t>
            </a:r>
            <a:r>
              <a:rPr lang="es-ES_tradnl" sz="1200" b="0" kern="1200" dirty="0" err="1">
                <a:solidFill>
                  <a:schemeClr val="tx1"/>
                </a:solidFill>
                <a:effectLst/>
                <a:latin typeface="+mn-lt"/>
                <a:ea typeface="+mn-ea"/>
                <a:cs typeface="+mn-cs"/>
              </a:rPr>
              <a:t>jours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6. </a:t>
            </a:r>
            <a:r>
              <a:rPr lang="en-GB" sz="1200" b="0" kern="1200" dirty="0" err="1">
                <a:solidFill>
                  <a:schemeClr val="tx1"/>
                </a:solidFill>
                <a:effectLst/>
                <a:latin typeface="+mn-lt"/>
                <a:ea typeface="+mn-ea"/>
                <a:cs typeface="+mn-cs"/>
              </a:rPr>
              <a:t>Parler</a:t>
            </a:r>
            <a:r>
              <a:rPr lang="en-GB" sz="1200" b="0" kern="1200" dirty="0">
                <a:solidFill>
                  <a:schemeClr val="tx1"/>
                </a:solidFill>
                <a:effectLst/>
                <a:latin typeface="+mn-lt"/>
                <a:ea typeface="+mn-ea"/>
                <a:cs typeface="+mn-cs"/>
              </a:rPr>
              <a:t> avec un crayon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impossible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position of the infinitive in French and its translation into English.</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French.</a:t>
            </a:r>
          </a:p>
          <a:p>
            <a:pPr marL="228600" lvl="0" indent="-228600" algn="l" rtl="0">
              <a:spcBef>
                <a:spcPts val="0"/>
              </a:spcBef>
              <a:spcAft>
                <a:spcPts val="0"/>
              </a:spcAft>
              <a:buAutoNum type="arabicPeriod"/>
            </a:pPr>
            <a:r>
              <a:rPr lang="en-GB" b="0" dirty="0"/>
              <a:t>Click to bring up further instruction and clarify meaning.</a:t>
            </a:r>
          </a:p>
          <a:p>
            <a:pPr marL="228600" lvl="0" indent="-228600" algn="l" rtl="0">
              <a:spcBef>
                <a:spcPts val="0"/>
              </a:spcBef>
              <a:spcAft>
                <a:spcPts val="0"/>
              </a:spcAft>
              <a:buAutoNum type="arabicPeriod"/>
            </a:pPr>
            <a:r>
              <a:rPr lang="en-GB" b="0" dirty="0"/>
              <a:t>Do number 1 with pupils. Paying attention to the position of the infinitive, pupils to identify the correct translation.</a:t>
            </a:r>
          </a:p>
          <a:p>
            <a:pPr marL="228600" lvl="0" indent="-228600" algn="l" rtl="0">
              <a:spcBef>
                <a:spcPts val="0"/>
              </a:spcBef>
              <a:spcAft>
                <a:spcPts val="0"/>
              </a:spcAft>
              <a:buAutoNum type="arabicPeriod"/>
            </a:pPr>
            <a:r>
              <a:rPr lang="en-GB" b="0" dirty="0"/>
              <a:t>Pupils do 2-6.</a:t>
            </a:r>
          </a:p>
          <a:p>
            <a:pPr marL="228600" lvl="0" indent="-228600" algn="l" rtl="0">
              <a:spcBef>
                <a:spcPts val="0"/>
              </a:spcBef>
              <a:spcAft>
                <a:spcPts val="0"/>
              </a:spcAft>
              <a:buAutoNum type="arabicPeriod"/>
            </a:pPr>
            <a:r>
              <a:rPr lang="en-GB" b="0" dirty="0"/>
              <a:t>Go through answers.</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403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t>
            </a:r>
            <a:r>
              <a:rPr lang="en-GB" b="0" baseline="0" dirty="0"/>
              <a:t>written comprehension of infinitives and adjectives.</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French.</a:t>
            </a:r>
          </a:p>
          <a:p>
            <a:pPr marL="228600" lvl="0" indent="-228600" algn="l" rtl="0">
              <a:spcBef>
                <a:spcPts val="0"/>
              </a:spcBef>
              <a:spcAft>
                <a:spcPts val="0"/>
              </a:spcAft>
              <a:buAutoNum type="arabicPeriod"/>
            </a:pPr>
            <a:r>
              <a:rPr lang="en-GB" b="0" dirty="0"/>
              <a:t>Pupils use their notes from [A] to translate the sentences.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68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D347-AE09-4AA2-80D1-13597DD0B9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53C56E-6E5F-41C5-A3E6-0D06CBAFB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AA9AE2-D15B-4D95-AA19-6F19F8D5E0A8}"/>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60F01035-EB99-4D3B-99E6-BDFC05ECA6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87F209-F983-423F-A2D8-687CFD840F16}"/>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1294082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B620-093B-4FC1-8854-D3E6853BA2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C1BAF8-ACAF-4666-BB5C-A98FB86989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D79944-EEE9-4670-BC68-C469FECABDCD}"/>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626C47BC-E947-4EE8-A5EA-BA401D8C3A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C1C087-2A00-4EB0-B19F-B5E667D19180}"/>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360657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AD81-2290-43D5-BF1D-7721221899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6FD892-4259-4DEB-A105-06BA329DC6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FB904-497A-4FE1-9AA9-DAF82506DDDC}"/>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43750EEE-F900-45D0-AE85-A202BDD90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946E8-672E-4777-8CA6-D87585CC05E2}"/>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674024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EAFE-2FA1-42AC-B054-B2C53071D5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481F89-3C8D-4A33-BEB0-CDCB89E0A3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63EA54-A52F-44AC-9A50-640EE2EE03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0F72B3-6CA4-4831-A2E7-4DEFFC741538}"/>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6" name="Footer Placeholder 5">
            <a:extLst>
              <a:ext uri="{FF2B5EF4-FFF2-40B4-BE49-F238E27FC236}">
                <a16:creationId xmlns:a16="http://schemas.microsoft.com/office/drawing/2014/main" id="{0968E26A-7666-4967-A048-A1F769FFA1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A81B7A-F821-4F73-B507-5702B7D962D3}"/>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638790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93CA2-F5E2-42A4-ABD1-64E35E4884B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5223B7-60A4-4A12-A0F6-188FDD179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070E72-858A-42FF-AC84-5875C0B6DD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2B12F9-A236-458F-8981-A0A35BAF1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81456E-6A32-444B-B8CB-83B39489D8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CB9C242-22ED-4F16-84C0-3CCFD4C4946A}"/>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8" name="Footer Placeholder 7">
            <a:extLst>
              <a:ext uri="{FF2B5EF4-FFF2-40B4-BE49-F238E27FC236}">
                <a16:creationId xmlns:a16="http://schemas.microsoft.com/office/drawing/2014/main" id="{3BDF6998-DD0D-45CF-BB61-22A2BFB575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B913DF-9B4F-4E5A-8AE5-CB8EDBC6AD09}"/>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3802876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8ED6-D0F4-4FA2-A2B0-4E7702E6BB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3D88009-87FD-434B-B65A-34915FE35425}"/>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4" name="Footer Placeholder 3">
            <a:extLst>
              <a:ext uri="{FF2B5EF4-FFF2-40B4-BE49-F238E27FC236}">
                <a16:creationId xmlns:a16="http://schemas.microsoft.com/office/drawing/2014/main" id="{DE99BC0C-344D-48D4-9291-517FFD70B5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848AB7-4E13-4C76-9672-7A3523512CEA}"/>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325934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28D42-9409-49E1-8B08-F631BEC0BC91}"/>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3" name="Footer Placeholder 2">
            <a:extLst>
              <a:ext uri="{FF2B5EF4-FFF2-40B4-BE49-F238E27FC236}">
                <a16:creationId xmlns:a16="http://schemas.microsoft.com/office/drawing/2014/main" id="{B4E64F8F-61D7-4A73-9237-1EEF669B30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15F56E-342F-449D-93ED-015C871D76B2}"/>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148662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CDC1-AB42-40EF-81AC-CA975CDDB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46526E-BD80-46DB-AAA4-BDEB3A45D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7A1A6B-39CA-4CDC-9FBE-95C806D72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1CCA8-FEB6-4CAE-B400-FE465787D479}"/>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6" name="Footer Placeholder 5">
            <a:extLst>
              <a:ext uri="{FF2B5EF4-FFF2-40B4-BE49-F238E27FC236}">
                <a16:creationId xmlns:a16="http://schemas.microsoft.com/office/drawing/2014/main" id="{E78E5B4A-496D-4032-B08C-0EC0A7BDD1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C5956C-2822-41CD-8D11-20F23E9E5BD8}"/>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890871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47AF-1590-457B-BA19-0207C3DD3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E909F9-B64F-4880-B8CE-BD86893E6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672246-E296-4FBD-A767-98A3851B4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AB620-6059-4D9A-9E50-8729DF5DA07F}"/>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6" name="Footer Placeholder 5">
            <a:extLst>
              <a:ext uri="{FF2B5EF4-FFF2-40B4-BE49-F238E27FC236}">
                <a16:creationId xmlns:a16="http://schemas.microsoft.com/office/drawing/2014/main" id="{4AA734A4-B074-4D1B-BB4D-469B60CA13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3CCA20-E726-42AC-9034-C389AAB8B86E}"/>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1867466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5F72-97C3-4BC1-AAE5-75125B238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95AFE0-4811-45B5-831F-356D973EB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0A85C-658E-4D5E-B900-A21F426E7F29}"/>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BCA89767-7AD6-4798-A539-5DE77BB60E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6B6DEF-E99C-4F90-84BE-32741BB3CF48}"/>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33294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7D23C-0B17-4513-AAC4-9DC8439EBB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1FBCBD-594C-4A3B-8D10-912BE155C7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9C194A-FCDE-44C8-9081-181B85C25C65}"/>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19F54871-04DF-4206-A16C-EA9F1D87E0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E48213-51D8-4F58-8088-201C14A08D16}"/>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18768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EEC68-2DB1-4242-9193-86B1FA64D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8BC205-1D58-4F53-8C3A-97F844577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93C293-4C81-4430-AFD8-96DB8A950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5B470748-151F-41E1-99E8-2D610968E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FC97ED1-B425-436A-AAE5-9FF429E90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3486E-940D-46E5-8F69-B22B3285025D}" type="slidenum">
              <a:rPr lang="en-GB" smtClean="0"/>
              <a:t>‹#›</a:t>
            </a:fld>
            <a:endParaRPr lang="en-GB"/>
          </a:p>
        </p:txBody>
      </p:sp>
    </p:spTree>
    <p:extLst>
      <p:ext uri="{BB962C8B-B14F-4D97-AF65-F5344CB8AC3E}">
        <p14:creationId xmlns:p14="http://schemas.microsoft.com/office/powerpoint/2010/main" val="40972472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image" Target="../media/image2.png"/><Relationship Id="rId15" Type="http://schemas.openxmlformats.org/officeDocument/2006/relationships/image" Target="../media/image8.jp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audio" Target="../media/audio12.wav"/></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audio" Target="../media/audio25.wav"/><Relationship Id="rId3" Type="http://schemas.openxmlformats.org/officeDocument/2006/relationships/audio" Target="../media/audio13.wav"/><Relationship Id="rId7" Type="http://schemas.openxmlformats.org/officeDocument/2006/relationships/image" Target="../media/image10.png"/><Relationship Id="rId12" Type="http://schemas.openxmlformats.org/officeDocument/2006/relationships/audio" Target="../media/audio19.wav"/><Relationship Id="rId17" Type="http://schemas.openxmlformats.org/officeDocument/2006/relationships/audio" Target="../media/audio24.wav"/><Relationship Id="rId2" Type="http://schemas.openxmlformats.org/officeDocument/2006/relationships/notesSlide" Target="../notesSlides/notesSlide4.xml"/><Relationship Id="rId16" Type="http://schemas.openxmlformats.org/officeDocument/2006/relationships/audio" Target="../media/audio23.wav"/><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audio" Target="../media/audio18.wav"/><Relationship Id="rId5" Type="http://schemas.openxmlformats.org/officeDocument/2006/relationships/image" Target="../media/image9.png"/><Relationship Id="rId15" Type="http://schemas.openxmlformats.org/officeDocument/2006/relationships/audio" Target="../media/audio22.wav"/><Relationship Id="rId10" Type="http://schemas.openxmlformats.org/officeDocument/2006/relationships/audio" Target="../media/audio17.wav"/><Relationship Id="rId19" Type="http://schemas.openxmlformats.org/officeDocument/2006/relationships/audio" Target="../media/audio26.wav"/><Relationship Id="rId4" Type="http://schemas.openxmlformats.org/officeDocument/2006/relationships/audio" Target="../media/audio14.wav"/><Relationship Id="rId9" Type="http://schemas.openxmlformats.org/officeDocument/2006/relationships/audio" Target="../media/audio16.wav"/><Relationship Id="rId14" Type="http://schemas.openxmlformats.org/officeDocument/2006/relationships/audio" Target="../media/audio21.wav"/></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4.png"/><Relationship Id="rId18" Type="http://schemas.openxmlformats.org/officeDocument/2006/relationships/audio" Target="../media/audio33.wav"/><Relationship Id="rId3" Type="http://schemas.openxmlformats.org/officeDocument/2006/relationships/audio" Target="../media/audio27.wav"/><Relationship Id="rId21" Type="http://schemas.openxmlformats.org/officeDocument/2006/relationships/audio" Target="../media/audio36.wav"/><Relationship Id="rId7" Type="http://schemas.openxmlformats.org/officeDocument/2006/relationships/audio" Target="../media/audio30.wav"/><Relationship Id="rId12" Type="http://schemas.openxmlformats.org/officeDocument/2006/relationships/image" Target="../media/image15.png"/><Relationship Id="rId17" Type="http://schemas.openxmlformats.org/officeDocument/2006/relationships/audio" Target="../media/audio32.wav"/><Relationship Id="rId2" Type="http://schemas.openxmlformats.org/officeDocument/2006/relationships/notesSlide" Target="../notesSlides/notesSlide5.xml"/><Relationship Id="rId16" Type="http://schemas.openxmlformats.org/officeDocument/2006/relationships/audio" Target="../media/audio31.wav"/><Relationship Id="rId20" Type="http://schemas.openxmlformats.org/officeDocument/2006/relationships/audio" Target="../media/audio35.wav"/><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audio" Target="../media/audio29.wav"/><Relationship Id="rId15" Type="http://schemas.openxmlformats.org/officeDocument/2006/relationships/image" Target="../media/image16.gif"/><Relationship Id="rId10" Type="http://schemas.openxmlformats.org/officeDocument/2006/relationships/image" Target="../media/image5.png"/><Relationship Id="rId19"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image" Target="../media/image13.png"/><Relationship Id="rId14" Type="http://schemas.openxmlformats.org/officeDocument/2006/relationships/image" Target="../media/image3.png"/><Relationship Id="rId22"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audio" Target="../media/audio43.wav"/><Relationship Id="rId3" Type="http://schemas.openxmlformats.org/officeDocument/2006/relationships/audio" Target="../media/audio37.wav"/><Relationship Id="rId7" Type="http://schemas.openxmlformats.org/officeDocument/2006/relationships/image" Target="../media/image19.gif"/><Relationship Id="rId12" Type="http://schemas.openxmlformats.org/officeDocument/2006/relationships/audio" Target="../media/audio42.wav"/><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13.png"/><Relationship Id="rId11" Type="http://schemas.openxmlformats.org/officeDocument/2006/relationships/audio" Target="../media/audio41.wav"/><Relationship Id="rId5" Type="http://schemas.openxmlformats.org/officeDocument/2006/relationships/image" Target="../media/image18.png"/><Relationship Id="rId10" Type="http://schemas.openxmlformats.org/officeDocument/2006/relationships/audio" Target="../media/audio40.wav"/><Relationship Id="rId4" Type="http://schemas.openxmlformats.org/officeDocument/2006/relationships/audio" Target="../media/audio38.wav"/><Relationship Id="rId9" Type="http://schemas.openxmlformats.org/officeDocument/2006/relationships/audio" Target="../media/audio39.wav"/><Relationship Id="rId14" Type="http://schemas.openxmlformats.org/officeDocument/2006/relationships/audio" Target="../media/audio44.wav"/></Relationships>
</file>

<file path=ppt/slides/_rels/slide7.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3" Type="http://schemas.openxmlformats.org/officeDocument/2006/relationships/audio" Target="../media/audio45.wav"/><Relationship Id="rId7" Type="http://schemas.openxmlformats.org/officeDocument/2006/relationships/image" Target="../media/image19.gif"/><Relationship Id="rId12" Type="http://schemas.openxmlformats.org/officeDocument/2006/relationships/audio" Target="../media/audio43.wav"/><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0.gif"/><Relationship Id="rId11" Type="http://schemas.openxmlformats.org/officeDocument/2006/relationships/audio" Target="../media/audio42.wav"/><Relationship Id="rId5" Type="http://schemas.openxmlformats.org/officeDocument/2006/relationships/image" Target="../media/image13.png"/><Relationship Id="rId10" Type="http://schemas.openxmlformats.org/officeDocument/2006/relationships/audio" Target="../media/audio41.wav"/><Relationship Id="rId4" Type="http://schemas.openxmlformats.org/officeDocument/2006/relationships/image" Target="../media/image18.png"/><Relationship Id="rId9" Type="http://schemas.openxmlformats.org/officeDocument/2006/relationships/audio" Target="../media/audio40.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7" name="Rectangle 6">
            <a:hlinkClick r:id="" action="ppaction://noaction">
              <a:snd r:embed="rId4" name="Activites_en_classe.wav"/>
            </a:hlinkClick>
            <a:extLst>
              <a:ext uri="{FF2B5EF4-FFF2-40B4-BE49-F238E27FC236}">
                <a16:creationId xmlns:a16="http://schemas.microsoft.com/office/drawing/2014/main" id="{0BD72C9D-0E60-4795-876D-18A9132094A7}"/>
              </a:ext>
            </a:extLst>
          </p:cNvPr>
          <p:cNvSpPr/>
          <p:nvPr/>
        </p:nvSpPr>
        <p:spPr>
          <a:xfrm rot="20752606">
            <a:off x="239352" y="3145266"/>
            <a:ext cx="410153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0" cap="none" spc="0" normalizeH="0" baseline="0" noProof="0" dirty="0" err="1">
                <a:ln>
                  <a:noFill/>
                </a:ln>
                <a:solidFill>
                  <a:schemeClr val="bg1"/>
                </a:solidFill>
                <a:effectLst/>
                <a:uLnTx/>
                <a:uFillTx/>
                <a:latin typeface="Segoe Print" panose="02000600000000000000" pitchFamily="2" charset="0"/>
                <a:cs typeface="Arial"/>
                <a:sym typeface="Arial"/>
              </a:rPr>
              <a:t>Activités</a:t>
            </a:r>
            <a:r>
              <a:rPr kumimoji="0" lang="en-GB" sz="3200" b="1" i="0" u="none" strike="noStrike" kern="0" cap="none" spc="0" normalizeH="0" baseline="0" noProof="0" dirty="0">
                <a:ln>
                  <a:noFill/>
                </a:ln>
                <a:solidFill>
                  <a:schemeClr val="bg1"/>
                </a:solidFill>
                <a:effectLst/>
                <a:uLnTx/>
                <a:uFillTx/>
                <a:latin typeface="Segoe Print" panose="02000600000000000000" pitchFamily="2" charset="0"/>
                <a:cs typeface="Arial"/>
                <a:sym typeface="Arial"/>
              </a:rPr>
              <a:t> </a:t>
            </a:r>
            <a:r>
              <a:rPr kumimoji="0" lang="en-GB" sz="3200" b="1" i="0" u="none" strike="noStrike" kern="0" cap="none" spc="0" normalizeH="0" baseline="0" noProof="0" dirty="0" err="1">
                <a:ln>
                  <a:noFill/>
                </a:ln>
                <a:solidFill>
                  <a:schemeClr val="bg1"/>
                </a:solidFill>
                <a:effectLst/>
                <a:uLnTx/>
                <a:uFillTx/>
                <a:latin typeface="Segoe Print" panose="02000600000000000000" pitchFamily="2" charset="0"/>
                <a:cs typeface="Arial"/>
                <a:sym typeface="Arial"/>
              </a:rPr>
              <a:t>en</a:t>
            </a:r>
            <a:r>
              <a:rPr kumimoji="0" lang="en-GB" sz="3200" b="1" i="0" u="none" strike="noStrike" kern="0" cap="none" spc="0" normalizeH="0" baseline="0" noProof="0" dirty="0">
                <a:ln>
                  <a:noFill/>
                </a:ln>
                <a:solidFill>
                  <a:schemeClr val="bg1"/>
                </a:solidFill>
                <a:effectLst/>
                <a:uLnTx/>
                <a:uFillTx/>
                <a:latin typeface="Segoe Print" panose="02000600000000000000" pitchFamily="2" charset="0"/>
                <a:cs typeface="Arial"/>
                <a:sym typeface="Arial"/>
              </a:rPr>
              <a:t> </a:t>
            </a:r>
            <a:r>
              <a:rPr kumimoji="0" lang="en-GB" sz="3200" b="1" i="0" u="none" strike="noStrike" kern="0" cap="none" spc="0" normalizeH="0" baseline="0" noProof="0" dirty="0" err="1">
                <a:ln>
                  <a:noFill/>
                </a:ln>
                <a:solidFill>
                  <a:schemeClr val="bg1"/>
                </a:solidFill>
                <a:effectLst/>
                <a:uLnTx/>
                <a:uFillTx/>
                <a:latin typeface="Segoe Print" panose="02000600000000000000" pitchFamily="2" charset="0"/>
                <a:cs typeface="Arial"/>
                <a:sym typeface="Arial"/>
              </a:rPr>
              <a:t>classe</a:t>
            </a:r>
            <a:endParaRPr kumimoji="0" lang="en-GB" sz="3200" b="1" i="0" u="none" strike="noStrike" kern="0" cap="none" spc="0" normalizeH="0" baseline="0" noProof="0" dirty="0">
              <a:ln>
                <a:noFill/>
              </a:ln>
              <a:solidFill>
                <a:schemeClr val="bg1"/>
              </a:solidFill>
              <a:effectLst/>
              <a:uLnTx/>
              <a:uFillTx/>
              <a:latin typeface="Segoe Print" panose="02000600000000000000" pitchFamily="2" charset="0"/>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81896" y="1569491"/>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812331" y="2867330"/>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111293" y="289960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812331"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11129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255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4669" y="1474857"/>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8140" y="3066573"/>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0166" y="4004443"/>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2578" y="3829258"/>
            <a:ext cx="1543002" cy="2216706"/>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836185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Tree>
    <p:extLst>
      <p:ext uri="{BB962C8B-B14F-4D97-AF65-F5344CB8AC3E}">
        <p14:creationId xmlns:p14="http://schemas.microsoft.com/office/powerpoint/2010/main" val="293399765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8" name="Google Shape;158;p2">
            <a:hlinkClick r:id="" action="ppaction://noaction">
              <a:snd r:embed="rId4" name="f 1_1.wav"/>
            </a:hlinkClick>
          </p:cNvPr>
          <p:cNvSpPr txBox="1"/>
          <p:nvPr/>
        </p:nvSpPr>
        <p:spPr>
          <a:xfrm>
            <a:off x="9915092" y="132309"/>
            <a:ext cx="20908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graphicFrame>
        <p:nvGraphicFramePr>
          <p:cNvPr id="11" name="Table 10">
            <a:extLst>
              <a:ext uri="{FF2B5EF4-FFF2-40B4-BE49-F238E27FC236}">
                <a16:creationId xmlns:a16="http://schemas.microsoft.com/office/drawing/2014/main" id="{A67BF98B-FCD4-438A-8AB7-9E49DDD96771}"/>
              </a:ext>
            </a:extLst>
          </p:cNvPr>
          <p:cNvGraphicFramePr>
            <a:graphicFrameLocks noGrp="1"/>
          </p:cNvGraphicFramePr>
          <p:nvPr/>
        </p:nvGraphicFramePr>
        <p:xfrm>
          <a:off x="158256" y="857970"/>
          <a:ext cx="3861561" cy="5921332"/>
        </p:xfrm>
        <a:graphic>
          <a:graphicData uri="http://schemas.openxmlformats.org/drawingml/2006/table">
            <a:tbl>
              <a:tblPr>
                <a:noFill/>
              </a:tblPr>
              <a:tblGrid>
                <a:gridCol w="989562">
                  <a:extLst>
                    <a:ext uri="{9D8B030D-6E8A-4147-A177-3AD203B41FA5}">
                      <a16:colId xmlns:a16="http://schemas.microsoft.com/office/drawing/2014/main" val="3645971738"/>
                    </a:ext>
                  </a:extLst>
                </a:gridCol>
                <a:gridCol w="2871999">
                  <a:extLst>
                    <a:ext uri="{9D8B030D-6E8A-4147-A177-3AD203B41FA5}">
                      <a16:colId xmlns:a16="http://schemas.microsoft.com/office/drawing/2014/main" val="3922332982"/>
                    </a:ext>
                  </a:extLst>
                </a:gridCol>
              </a:tblGrid>
              <a:tr h="420824">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ville</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G r  </a:t>
                      </a:r>
                      <a:r>
                        <a:rPr lang="es-AR" sz="2800" b="1" kern="0" dirty="0">
                          <a:solidFill>
                            <a:srgbClr val="FF0066"/>
                          </a:solidFill>
                          <a:latin typeface="Century Gothic"/>
                          <a:ea typeface="Century Gothic"/>
                          <a:cs typeface="Century Gothic"/>
                          <a:sym typeface="Century Gothic"/>
                        </a:rPr>
                        <a:t>e</a:t>
                      </a:r>
                      <a:r>
                        <a:rPr lang="es-AR" sz="2800" b="1" kern="0" dirty="0">
                          <a:solidFill>
                            <a:srgbClr val="002060"/>
                          </a:solidFill>
                          <a:latin typeface="Century Gothic"/>
                          <a:ea typeface="Century Gothic"/>
                          <a:cs typeface="Century Gothic"/>
                          <a:sym typeface="Century Gothic"/>
                        </a:rPr>
                        <a:t>  n o b l 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A n g </a:t>
                      </a:r>
                      <a:r>
                        <a:rPr lang="es-AR" sz="2800" b="1" kern="0" dirty="0">
                          <a:solidFill>
                            <a:srgbClr val="FF0066"/>
                          </a:solidFill>
                          <a:latin typeface="Century Gothic"/>
                          <a:ea typeface="Century Gothic"/>
                          <a:cs typeface="Century Gothic"/>
                          <a:sym typeface="Century Gothic"/>
                        </a:rPr>
                        <a:t>e r </a:t>
                      </a:r>
                      <a:r>
                        <a:rPr lang="es-AR" sz="2800" b="1" kern="0" dirty="0">
                          <a:solidFill>
                            <a:srgbClr val="002060"/>
                          </a:solidFill>
                          <a:latin typeface="Century Gothic"/>
                          <a:ea typeface="Century Gothic"/>
                          <a:cs typeface="Century Gothic"/>
                          <a:sym typeface="Century Gothic"/>
                        </a:rPr>
                        <a:t>s</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800" b="1" kern="0" dirty="0">
                          <a:solidFill>
                            <a:srgbClr val="002060"/>
                          </a:solidFill>
                          <a:latin typeface="Century Gothic"/>
                          <a:ea typeface="Century Gothic"/>
                          <a:cs typeface="Century Gothic"/>
                          <a:sym typeface="Century Gothic"/>
                        </a:rPr>
                        <a:t>B  </a:t>
                      </a:r>
                      <a:r>
                        <a:rPr lang="es-AR" sz="2800" b="1" kern="0" dirty="0">
                          <a:solidFill>
                            <a:srgbClr val="FF0066"/>
                          </a:solidFill>
                          <a:latin typeface="Century Gothic"/>
                          <a:ea typeface="Century Gothic"/>
                          <a:cs typeface="Century Gothic"/>
                          <a:sym typeface="Century Gothic"/>
                        </a:rPr>
                        <a:t>é</a:t>
                      </a:r>
                      <a:r>
                        <a:rPr lang="es-AR" sz="2800" b="1" kern="0" dirty="0">
                          <a:solidFill>
                            <a:srgbClr val="002060"/>
                          </a:solidFill>
                          <a:latin typeface="Century Gothic"/>
                          <a:ea typeface="Century Gothic"/>
                          <a:cs typeface="Century Gothic"/>
                          <a:sym typeface="Century Gothic"/>
                        </a:rPr>
                        <a:t>  z i </a:t>
                      </a:r>
                      <a:r>
                        <a:rPr lang="es-AR" sz="2800" b="1" kern="0" dirty="0">
                          <a:solidFill>
                            <a:srgbClr val="FF0066"/>
                          </a:solidFill>
                          <a:latin typeface="Century Gothic"/>
                          <a:ea typeface="Century Gothic"/>
                          <a:cs typeface="Century Gothic"/>
                          <a:sym typeface="Century Gothic"/>
                        </a:rPr>
                        <a:t>e r </a:t>
                      </a:r>
                      <a:r>
                        <a:rPr lang="es-AR" sz="2800" b="1" kern="0" dirty="0">
                          <a:solidFill>
                            <a:srgbClr val="002060"/>
                          </a:solidFill>
                          <a:latin typeface="Century Gothic"/>
                          <a:ea typeface="Century Gothic"/>
                          <a:cs typeface="Century Gothic"/>
                          <a:sym typeface="Century Gothic"/>
                        </a:rPr>
                        <a:t>s</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B  </a:t>
                      </a:r>
                      <a:r>
                        <a:rPr lang="es-AR" sz="2800" b="1" kern="0" dirty="0">
                          <a:solidFill>
                            <a:srgbClr val="FF0066"/>
                          </a:solidFill>
                          <a:latin typeface="Century Gothic"/>
                          <a:ea typeface="Century Gothic"/>
                          <a:cs typeface="Century Gothic"/>
                          <a:sym typeface="Century Gothic"/>
                        </a:rPr>
                        <a:t>e</a:t>
                      </a:r>
                      <a:r>
                        <a:rPr lang="es-AR" sz="2800" b="1" kern="0" dirty="0">
                          <a:solidFill>
                            <a:srgbClr val="002060"/>
                          </a:solidFill>
                          <a:latin typeface="Century Gothic"/>
                          <a:ea typeface="Century Gothic"/>
                          <a:cs typeface="Century Gothic"/>
                          <a:sym typeface="Century Gothic"/>
                        </a:rPr>
                        <a:t>  z o n s</a:t>
                      </a:r>
                      <a:endParaRPr kumimoji="0" lang="es-AR" sz="2800" b="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M  </a:t>
                      </a:r>
                      <a:r>
                        <a:rPr lang="es-AR" sz="2800" b="1" kern="0" dirty="0">
                          <a:solidFill>
                            <a:srgbClr val="FF0066"/>
                          </a:solidFill>
                          <a:latin typeface="Century Gothic"/>
                          <a:ea typeface="Century Gothic"/>
                          <a:cs typeface="Century Gothic"/>
                          <a:sym typeface="Century Gothic"/>
                        </a:rPr>
                        <a:t>e</a:t>
                      </a:r>
                      <a:r>
                        <a:rPr lang="es-AR" sz="2800" b="1" kern="0" dirty="0">
                          <a:solidFill>
                            <a:srgbClr val="002060"/>
                          </a:solidFill>
                          <a:latin typeface="Century Gothic"/>
                          <a:ea typeface="Century Gothic"/>
                          <a:cs typeface="Century Gothic"/>
                          <a:sym typeface="Century Gothic"/>
                        </a:rPr>
                        <a:t>  l u n</a:t>
                      </a:r>
                      <a:endParaRPr lang="es-A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O r l  </a:t>
                      </a:r>
                      <a:r>
                        <a:rPr lang="es-AR" sz="2800" b="1" kern="0" dirty="0">
                          <a:solidFill>
                            <a:srgbClr val="FF0066"/>
                          </a:solidFill>
                          <a:latin typeface="Century Gothic"/>
                          <a:ea typeface="Century Gothic"/>
                          <a:cs typeface="Century Gothic"/>
                          <a:sym typeface="Century Gothic"/>
                        </a:rPr>
                        <a:t>é</a:t>
                      </a:r>
                      <a:r>
                        <a:rPr lang="es-AR" sz="2800" b="1" kern="0" dirty="0">
                          <a:solidFill>
                            <a:srgbClr val="002060"/>
                          </a:solidFill>
                          <a:latin typeface="Century Gothic"/>
                          <a:ea typeface="Century Gothic"/>
                          <a:cs typeface="Century Gothic"/>
                          <a:sym typeface="Century Gothic"/>
                        </a:rPr>
                        <a:t>  a n s</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C h a m b  é  r y</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61778753"/>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L e    M a n s</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02618890"/>
                  </a:ext>
                </a:extLst>
              </a:tr>
            </a:tbl>
          </a:graphicData>
        </a:graphic>
      </p:graphicFrame>
      <p:sp>
        <p:nvSpPr>
          <p:cNvPr id="12" name="Google Shape;157;p2">
            <a:extLst>
              <a:ext uri="{FF2B5EF4-FFF2-40B4-BE49-F238E27FC236}">
                <a16:creationId xmlns:a16="http://schemas.microsoft.com/office/drawing/2014/main" id="{76CADEF1-45A3-436D-99FE-F8961D99C1D8}"/>
              </a:ext>
            </a:extLst>
          </p:cNvPr>
          <p:cNvSpPr txBox="1"/>
          <p:nvPr/>
        </p:nvSpPr>
        <p:spPr>
          <a:xfrm>
            <a:off x="8207271" y="2395321"/>
            <a:ext cx="3984729" cy="310850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Gr</a:t>
            </a:r>
            <a:r>
              <a:rPr kumimoji="0" lang="es-AR"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s-AR"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noble</a:t>
            </a: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Ang</a:t>
            </a:r>
            <a:r>
              <a:rPr kumimoji="0" lang="es-AR"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er</a:t>
            </a: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s-AR"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é</a:t>
            </a: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ziers	   </a:t>
            </a:r>
            <a:r>
              <a:rPr kumimoji="0" lang="es-AR"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B</a:t>
            </a:r>
            <a:r>
              <a:rPr kumimoji="0" lang="es-AR"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s-AR"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zons</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t>
            </a:r>
            <a:r>
              <a:rPr kumimoji="0" lang="es-AR"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s-AR"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lun</a:t>
            </a: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Orl</a:t>
            </a:r>
            <a:r>
              <a:rPr kumimoji="0" lang="es-AR"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é</a:t>
            </a:r>
            <a:r>
              <a:rPr kumimoji="0" lang="es-AR"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ans</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Chamb</a:t>
            </a:r>
            <a:r>
              <a:rPr kumimoji="0" lang="es-AR"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é</a:t>
            </a:r>
            <a:r>
              <a:rPr kumimoji="0" lang="es-AR"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ry</a:t>
            </a:r>
            <a:r>
              <a:rPr kumimoji="0" lang="es-AR"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    </a:t>
            </a: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t>
            </a:r>
            <a:r>
              <a:rPr kumimoji="0" lang="es-AR"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a:t>
            </a: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Mans</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 name="TextBox 12">
            <a:extLst>
              <a:ext uri="{FF2B5EF4-FFF2-40B4-BE49-F238E27FC236}">
                <a16:creationId xmlns:a16="http://schemas.microsoft.com/office/drawing/2014/main" id="{7E8A81B9-729F-46BE-A354-F363AEB60BEB}"/>
              </a:ext>
            </a:extLst>
          </p:cNvPr>
          <p:cNvSpPr txBox="1"/>
          <p:nvPr/>
        </p:nvSpPr>
        <p:spPr>
          <a:xfrm>
            <a:off x="9115425" y="6488668"/>
            <a:ext cx="3076576" cy="369332"/>
          </a:xfrm>
          <a:prstGeom prst="rect">
            <a:avLst/>
          </a:prstGeom>
          <a:solidFill>
            <a:srgbClr val="D8EEC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s-AR" sz="1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chateau</a:t>
            </a:r>
            <a:r>
              <a:rPr kumimoji="0" lang="es-AR"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 </a:t>
            </a:r>
            <a:r>
              <a:rPr kumimoji="0" lang="es-AR" sz="1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castle</a:t>
            </a:r>
            <a:endParaRPr kumimoji="0" lang="es-A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3" name="Rectangle: Rounded Corners 22">
            <a:extLst>
              <a:ext uri="{FF2B5EF4-FFF2-40B4-BE49-F238E27FC236}">
                <a16:creationId xmlns:a16="http://schemas.microsoft.com/office/drawing/2014/main" id="{0328C6B0-D1FE-4024-9C01-261B7D8C83FA}"/>
              </a:ext>
            </a:extLst>
          </p:cNvPr>
          <p:cNvSpPr/>
          <p:nvPr/>
        </p:nvSpPr>
        <p:spPr>
          <a:xfrm>
            <a:off x="2190203" y="2182628"/>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a:t>
            </a:r>
          </a:p>
        </p:txBody>
      </p:sp>
      <p:sp>
        <p:nvSpPr>
          <p:cNvPr id="24" name="Rectangle: Rounded Corners 23">
            <a:extLst>
              <a:ext uri="{FF2B5EF4-FFF2-40B4-BE49-F238E27FC236}">
                <a16:creationId xmlns:a16="http://schemas.microsoft.com/office/drawing/2014/main" id="{A6B5E71F-60EF-415D-959C-AEBD2BD4B598}"/>
              </a:ext>
            </a:extLst>
          </p:cNvPr>
          <p:cNvSpPr/>
          <p:nvPr/>
        </p:nvSpPr>
        <p:spPr>
          <a:xfrm>
            <a:off x="1771562" y="1506852"/>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 </a:t>
            </a:r>
          </a:p>
        </p:txBody>
      </p:sp>
      <p:sp>
        <p:nvSpPr>
          <p:cNvPr id="25" name="Rectangle: Rounded Corners 24">
            <a:extLst>
              <a:ext uri="{FF2B5EF4-FFF2-40B4-BE49-F238E27FC236}">
                <a16:creationId xmlns:a16="http://schemas.microsoft.com/office/drawing/2014/main" id="{EAB99DFE-6D67-4667-8A6E-18A5187C1F00}"/>
              </a:ext>
            </a:extLst>
          </p:cNvPr>
          <p:cNvSpPr/>
          <p:nvPr/>
        </p:nvSpPr>
        <p:spPr>
          <a:xfrm>
            <a:off x="1444721" y="2843159"/>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a:t>
            </a:r>
          </a:p>
        </p:txBody>
      </p:sp>
      <p:sp>
        <p:nvSpPr>
          <p:cNvPr id="26" name="Rectangle: Rounded Corners 25">
            <a:extLst>
              <a:ext uri="{FF2B5EF4-FFF2-40B4-BE49-F238E27FC236}">
                <a16:creationId xmlns:a16="http://schemas.microsoft.com/office/drawing/2014/main" id="{E3089E8E-1300-49F0-8061-DC0EBB0372C5}"/>
              </a:ext>
            </a:extLst>
          </p:cNvPr>
          <p:cNvSpPr/>
          <p:nvPr/>
        </p:nvSpPr>
        <p:spPr>
          <a:xfrm>
            <a:off x="1444721" y="3489737"/>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a:t>
            </a:r>
          </a:p>
        </p:txBody>
      </p:sp>
      <p:sp>
        <p:nvSpPr>
          <p:cNvPr id="27" name="Rectangle: Rounded Corners 26">
            <a:extLst>
              <a:ext uri="{FF2B5EF4-FFF2-40B4-BE49-F238E27FC236}">
                <a16:creationId xmlns:a16="http://schemas.microsoft.com/office/drawing/2014/main" id="{EF4278BD-1938-408D-B409-C1EFEDE2EB38}"/>
              </a:ext>
            </a:extLst>
          </p:cNvPr>
          <p:cNvSpPr/>
          <p:nvPr/>
        </p:nvSpPr>
        <p:spPr>
          <a:xfrm>
            <a:off x="1586767" y="4185984"/>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a:t>
            </a:r>
          </a:p>
        </p:txBody>
      </p:sp>
      <p:sp>
        <p:nvSpPr>
          <p:cNvPr id="28" name="Rectangle: Rounded Corners 27">
            <a:extLst>
              <a:ext uri="{FF2B5EF4-FFF2-40B4-BE49-F238E27FC236}">
                <a16:creationId xmlns:a16="http://schemas.microsoft.com/office/drawing/2014/main" id="{56A67AF2-6D63-40B3-A14B-DF878517347B}"/>
              </a:ext>
            </a:extLst>
          </p:cNvPr>
          <p:cNvSpPr/>
          <p:nvPr/>
        </p:nvSpPr>
        <p:spPr>
          <a:xfrm>
            <a:off x="1968887" y="4859879"/>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a:t>
            </a:r>
          </a:p>
        </p:txBody>
      </p:sp>
      <p:sp>
        <p:nvSpPr>
          <p:cNvPr id="29" name="TextBox 28">
            <a:extLst>
              <a:ext uri="{FF2B5EF4-FFF2-40B4-BE49-F238E27FC236}">
                <a16:creationId xmlns:a16="http://schemas.microsoft.com/office/drawing/2014/main" id="{AF23C7A4-01E3-4D1F-8284-5C96515ED660}"/>
              </a:ext>
            </a:extLst>
          </p:cNvPr>
          <p:cNvSpPr txBox="1"/>
          <p:nvPr/>
        </p:nvSpPr>
        <p:spPr>
          <a:xfrm>
            <a:off x="9115424" y="5751438"/>
            <a:ext cx="3076576" cy="369332"/>
          </a:xfrm>
          <a:prstGeom prst="rect">
            <a:avLst/>
          </a:prstGeom>
          <a:solidFill>
            <a:srgbClr val="D8EEC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une </a:t>
            </a:r>
            <a:r>
              <a:rPr kumimoji="0" lang="es-AR" sz="1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ville</a:t>
            </a:r>
            <a:r>
              <a:rPr kumimoji="0" lang="es-AR"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 </a:t>
            </a:r>
            <a:r>
              <a:rPr kumimoji="0" lang="es-AR" sz="1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town</a:t>
            </a:r>
            <a:r>
              <a:rPr kumimoji="0" lang="es-A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s-AR" sz="1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city</a:t>
            </a:r>
            <a:endParaRPr kumimoji="0" lang="es-A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0" name="TextBox 29">
            <a:extLst>
              <a:ext uri="{FF2B5EF4-FFF2-40B4-BE49-F238E27FC236}">
                <a16:creationId xmlns:a16="http://schemas.microsoft.com/office/drawing/2014/main" id="{6BE5517D-333B-4B6D-91AF-6C0FC8B2F0D4}"/>
              </a:ext>
            </a:extLst>
          </p:cNvPr>
          <p:cNvSpPr txBox="1"/>
          <p:nvPr/>
        </p:nvSpPr>
        <p:spPr>
          <a:xfrm>
            <a:off x="9115424" y="6120769"/>
            <a:ext cx="3076576" cy="369332"/>
          </a:xfrm>
          <a:prstGeom prst="rect">
            <a:avLst/>
          </a:prstGeom>
          <a:solidFill>
            <a:srgbClr val="D8EEC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deviner</a:t>
            </a:r>
            <a:r>
              <a:rPr kumimoji="0" lang="es-AR"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1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to</a:t>
            </a:r>
            <a:r>
              <a:rPr kumimoji="0" lang="es-A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1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guess</a:t>
            </a:r>
            <a:endParaRPr kumimoji="0" lang="es-A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 name="Rectangle 3">
            <a:hlinkClick r:id="" action="ppaction://noaction">
              <a:snd r:embed="rId6" name="F_instruction1.wav"/>
            </a:hlinkClick>
            <a:extLst>
              <a:ext uri="{FF2B5EF4-FFF2-40B4-BE49-F238E27FC236}">
                <a16:creationId xmlns:a16="http://schemas.microsoft.com/office/drawing/2014/main" id="{04C908DA-A08C-46F3-B698-314C4AAFD796}"/>
              </a:ext>
            </a:extLst>
          </p:cNvPr>
          <p:cNvSpPr/>
          <p:nvPr/>
        </p:nvSpPr>
        <p:spPr>
          <a:xfrm>
            <a:off x="3248683" y="101511"/>
            <a:ext cx="53206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é</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3" name="Oval 32">
            <a:hlinkClick r:id="" action="ppaction://noaction">
              <a:snd r:embed="rId7" name="F1.1.wav"/>
            </a:hlinkClick>
            <a:extLst>
              <a:ext uri="{FF2B5EF4-FFF2-40B4-BE49-F238E27FC236}">
                <a16:creationId xmlns:a16="http://schemas.microsoft.com/office/drawing/2014/main" id="{9B2DBFA5-2618-47B0-9851-C37E2826B327}"/>
              </a:ext>
            </a:extLst>
          </p:cNvPr>
          <p:cNvSpPr/>
          <p:nvPr/>
        </p:nvSpPr>
        <p:spPr>
          <a:xfrm>
            <a:off x="342893" y="1419952"/>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34" name="Oval 33">
            <a:hlinkClick r:id="" action="ppaction://noaction">
              <a:snd r:embed="rId8" name="F1.2.wav"/>
            </a:hlinkClick>
            <a:extLst>
              <a:ext uri="{FF2B5EF4-FFF2-40B4-BE49-F238E27FC236}">
                <a16:creationId xmlns:a16="http://schemas.microsoft.com/office/drawing/2014/main" id="{5779E09C-6DBA-40F7-B875-EF83CB269357}"/>
              </a:ext>
            </a:extLst>
          </p:cNvPr>
          <p:cNvSpPr/>
          <p:nvPr/>
        </p:nvSpPr>
        <p:spPr>
          <a:xfrm>
            <a:off x="342893" y="2094649"/>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35" name="Oval 34">
            <a:hlinkClick r:id="" action="ppaction://noaction">
              <a:snd r:embed="rId9" name="F1.3.wav"/>
            </a:hlinkClick>
            <a:extLst>
              <a:ext uri="{FF2B5EF4-FFF2-40B4-BE49-F238E27FC236}">
                <a16:creationId xmlns:a16="http://schemas.microsoft.com/office/drawing/2014/main" id="{2B40E672-EBB9-4733-99D4-E0203069C9A7}"/>
              </a:ext>
            </a:extLst>
          </p:cNvPr>
          <p:cNvSpPr/>
          <p:nvPr/>
        </p:nvSpPr>
        <p:spPr>
          <a:xfrm>
            <a:off x="342893" y="2807374"/>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36" name="Oval 35">
            <a:hlinkClick r:id="" action="ppaction://noaction">
              <a:snd r:embed="rId10" name="F1.4.wav"/>
            </a:hlinkClick>
            <a:extLst>
              <a:ext uri="{FF2B5EF4-FFF2-40B4-BE49-F238E27FC236}">
                <a16:creationId xmlns:a16="http://schemas.microsoft.com/office/drawing/2014/main" id="{66B3B6F2-08C2-4852-B00B-565D4CCC58EF}"/>
              </a:ext>
            </a:extLst>
          </p:cNvPr>
          <p:cNvSpPr/>
          <p:nvPr/>
        </p:nvSpPr>
        <p:spPr>
          <a:xfrm>
            <a:off x="342893" y="3482071"/>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37" name="Oval 36">
            <a:hlinkClick r:id="" action="ppaction://noaction">
              <a:snd r:embed="rId11" name="F1.5.wav"/>
            </a:hlinkClick>
            <a:extLst>
              <a:ext uri="{FF2B5EF4-FFF2-40B4-BE49-F238E27FC236}">
                <a16:creationId xmlns:a16="http://schemas.microsoft.com/office/drawing/2014/main" id="{F0A6A9BE-311B-452A-946D-9298D0B3A8D7}"/>
              </a:ext>
            </a:extLst>
          </p:cNvPr>
          <p:cNvSpPr/>
          <p:nvPr/>
        </p:nvSpPr>
        <p:spPr>
          <a:xfrm>
            <a:off x="333929" y="4127285"/>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38" name="Oval 37">
            <a:hlinkClick r:id="" action="ppaction://noaction">
              <a:snd r:embed="rId12" name="F1.6.wav"/>
            </a:hlinkClick>
            <a:extLst>
              <a:ext uri="{FF2B5EF4-FFF2-40B4-BE49-F238E27FC236}">
                <a16:creationId xmlns:a16="http://schemas.microsoft.com/office/drawing/2014/main" id="{687DEFCB-2EC5-461F-8B29-5C4CD42776EA}"/>
              </a:ext>
            </a:extLst>
          </p:cNvPr>
          <p:cNvSpPr/>
          <p:nvPr/>
        </p:nvSpPr>
        <p:spPr>
          <a:xfrm>
            <a:off x="333929" y="4801982"/>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39" name="Oval 38">
            <a:hlinkClick r:id="" action="ppaction://noaction">
              <a:snd r:embed="rId13" name="F1.7.wav"/>
            </a:hlinkClick>
            <a:extLst>
              <a:ext uri="{FF2B5EF4-FFF2-40B4-BE49-F238E27FC236}">
                <a16:creationId xmlns:a16="http://schemas.microsoft.com/office/drawing/2014/main" id="{3AF33F27-1EFC-4341-80A5-6D7E87B98C79}"/>
              </a:ext>
            </a:extLst>
          </p:cNvPr>
          <p:cNvSpPr/>
          <p:nvPr/>
        </p:nvSpPr>
        <p:spPr>
          <a:xfrm>
            <a:off x="331179" y="5457692"/>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40" name="Oval 39">
            <a:hlinkClick r:id="" action="ppaction://noaction">
              <a:snd r:embed="rId14" name="F1.8.wav"/>
            </a:hlinkClick>
            <a:extLst>
              <a:ext uri="{FF2B5EF4-FFF2-40B4-BE49-F238E27FC236}">
                <a16:creationId xmlns:a16="http://schemas.microsoft.com/office/drawing/2014/main" id="{CCA69C3D-B93C-411D-BFCD-187ACB37AB03}"/>
              </a:ext>
            </a:extLst>
          </p:cNvPr>
          <p:cNvSpPr/>
          <p:nvPr/>
        </p:nvSpPr>
        <p:spPr>
          <a:xfrm>
            <a:off x="331179" y="6132389"/>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41" name="Rectangle: Rounded Corners 40">
            <a:extLst>
              <a:ext uri="{FF2B5EF4-FFF2-40B4-BE49-F238E27FC236}">
                <a16:creationId xmlns:a16="http://schemas.microsoft.com/office/drawing/2014/main" id="{BDAA60B9-06D9-4A8C-93C3-75B7454D1207}"/>
              </a:ext>
            </a:extLst>
          </p:cNvPr>
          <p:cNvSpPr/>
          <p:nvPr/>
        </p:nvSpPr>
        <p:spPr>
          <a:xfrm>
            <a:off x="2451309" y="2834151"/>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a:t>
            </a:r>
          </a:p>
        </p:txBody>
      </p:sp>
      <p:sp>
        <p:nvSpPr>
          <p:cNvPr id="42" name="Rectangle: Rounded Corners 41">
            <a:extLst>
              <a:ext uri="{FF2B5EF4-FFF2-40B4-BE49-F238E27FC236}">
                <a16:creationId xmlns:a16="http://schemas.microsoft.com/office/drawing/2014/main" id="{78E6B7E0-67D5-4662-89B2-051145506566}"/>
              </a:ext>
            </a:extLst>
          </p:cNvPr>
          <p:cNvSpPr/>
          <p:nvPr/>
        </p:nvSpPr>
        <p:spPr>
          <a:xfrm>
            <a:off x="2950468" y="5510780"/>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a:t>
            </a:r>
          </a:p>
        </p:txBody>
      </p:sp>
      <p:sp>
        <p:nvSpPr>
          <p:cNvPr id="43" name="Rectangle: Rounded Corners 42">
            <a:extLst>
              <a:ext uri="{FF2B5EF4-FFF2-40B4-BE49-F238E27FC236}">
                <a16:creationId xmlns:a16="http://schemas.microsoft.com/office/drawing/2014/main" id="{08AC6E8A-7CE1-4796-937D-36B27101A845}"/>
              </a:ext>
            </a:extLst>
          </p:cNvPr>
          <p:cNvSpPr/>
          <p:nvPr/>
        </p:nvSpPr>
        <p:spPr>
          <a:xfrm>
            <a:off x="1427729" y="6190703"/>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a:t>
            </a:r>
          </a:p>
        </p:txBody>
      </p:sp>
      <p:sp>
        <p:nvSpPr>
          <p:cNvPr id="44" name="Rectangle 43">
            <a:extLst>
              <a:ext uri="{FF2B5EF4-FFF2-40B4-BE49-F238E27FC236}">
                <a16:creationId xmlns:a16="http://schemas.microsoft.com/office/drawing/2014/main" id="{ADE62442-BD4A-456D-822F-ED679F87F120}"/>
              </a:ext>
            </a:extLst>
          </p:cNvPr>
          <p:cNvSpPr/>
          <p:nvPr/>
        </p:nvSpPr>
        <p:spPr>
          <a:xfrm>
            <a:off x="8059551" y="1419952"/>
            <a:ext cx="4009431"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Choisis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Ton/ta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devine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6" name="Picture 5">
            <a:extLst>
              <a:ext uri="{FF2B5EF4-FFF2-40B4-BE49-F238E27FC236}">
                <a16:creationId xmlns:a16="http://schemas.microsoft.com/office/drawing/2014/main" id="{05D2630E-6610-4403-8534-15F932E6AF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16326" y="2561521"/>
            <a:ext cx="3861561" cy="2896171"/>
          </a:xfrm>
          <a:prstGeom prst="rect">
            <a:avLst/>
          </a:prstGeom>
        </p:spPr>
      </p:pic>
      <p:sp>
        <p:nvSpPr>
          <p:cNvPr id="22" name="Speech Bubble: Rectangle with Corners Rounded 21">
            <a:extLst>
              <a:ext uri="{FF2B5EF4-FFF2-40B4-BE49-F238E27FC236}">
                <a16:creationId xmlns:a16="http://schemas.microsoft.com/office/drawing/2014/main" id="{C1FFB76C-9BD9-4FA2-8042-B7DCCB67B131}"/>
              </a:ext>
            </a:extLst>
          </p:cNvPr>
          <p:cNvSpPr/>
          <p:nvPr/>
        </p:nvSpPr>
        <p:spPr>
          <a:xfrm>
            <a:off x="4229752" y="887584"/>
            <a:ext cx="3572290" cy="1317192"/>
          </a:xfrm>
          <a:prstGeom prst="wedgeRoundRectCallout">
            <a:avLst>
              <a:gd name="adj1" fmla="val 2577"/>
              <a:gd name="adj2" fmla="val 9058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Ang</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 un château.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fantastique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itle 1">
            <a:extLst>
              <a:ext uri="{FF2B5EF4-FFF2-40B4-BE49-F238E27FC236}">
                <a16:creationId xmlns:a16="http://schemas.microsoft.com/office/drawing/2014/main" id="{67C60512-F9A0-4EF9-B4EA-0585A2B6C4BF}"/>
              </a:ext>
            </a:extLst>
          </p:cNvPr>
          <p:cNvSpPr txBox="1">
            <a:spLocks/>
          </p:cNvSpPr>
          <p:nvPr/>
        </p:nvSpPr>
        <p:spPr>
          <a:xfrm>
            <a:off x="10770617" y="919716"/>
            <a:ext cx="1421383"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ngers.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3" grpId="0" animBg="1"/>
      <p:bldP spid="24" grpId="0" animBg="1"/>
      <p:bldP spid="25" grpId="0" animBg="1"/>
      <p:bldP spid="26" grpId="0" animBg="1"/>
      <p:bldP spid="27" grpId="0" animBg="1"/>
      <p:bldP spid="28" grpId="0" animBg="1"/>
      <p:bldP spid="30" grpId="0" animBg="1"/>
      <p:bldP spid="41" grpId="0" animBg="1"/>
      <p:bldP spid="42" grpId="0" animBg="1"/>
      <p:bldP spid="43" grpId="0" animBg="1"/>
      <p:bldP spid="44"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8" y="143642"/>
            <a:ext cx="10638245"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b="1" dirty="0" err="1">
                <a:solidFill>
                  <a:srgbClr val="002060"/>
                </a:solidFill>
                <a:latin typeface="Century Gothic" panose="020B0502020202020204" pitchFamily="34" charset="0"/>
                <a:cs typeface="Arial"/>
                <a:sym typeface="Arial"/>
              </a:rPr>
              <a:t>Vocabulaire</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4" name="Title 2">
            <a:hlinkClick r:id="" action="ppaction://noaction">
              <a:snd r:embed="rId4" name="f3_1.wav"/>
            </a:hlinkClick>
            <a:extLst>
              <a:ext uri="{FF2B5EF4-FFF2-40B4-BE49-F238E27FC236}">
                <a16:creationId xmlns:a16="http://schemas.microsoft.com/office/drawing/2014/main" id="{56D964F4-5EDB-4D0C-AE67-677C958E6BE9}"/>
              </a:ext>
            </a:extLst>
          </p:cNvPr>
          <p:cNvSpPr txBox="1">
            <a:spLocks/>
          </p:cNvSpPr>
          <p:nvPr/>
        </p:nvSpPr>
        <p:spPr>
          <a:xfrm>
            <a:off x="3685146" y="728764"/>
            <a:ext cx="3666120" cy="5088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4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Calibri"/>
              </a:rPr>
              <a:t>Excellent !</a:t>
            </a:r>
          </a:p>
        </p:txBody>
      </p:sp>
      <p:pic>
        <p:nvPicPr>
          <p:cNvPr id="37" name="Picture 2" descr="Gesto De La Mano, Mano, Iconos, Pulgares Arriba">
            <a:extLst>
              <a:ext uri="{FF2B5EF4-FFF2-40B4-BE49-F238E27FC236}">
                <a16:creationId xmlns:a16="http://schemas.microsoft.com/office/drawing/2014/main" id="{3838348E-D500-4A46-92BA-7A4763571D47}"/>
              </a:ext>
            </a:extLst>
          </p:cNvPr>
          <p:cNvPicPr>
            <a:picLocks noChangeAspect="1" noChangeArrowheads="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t="60471" r="63406"/>
          <a:stretch/>
        </p:blipFill>
        <p:spPr bwMode="auto">
          <a:xfrm>
            <a:off x="6943329" y="405579"/>
            <a:ext cx="881848" cy="9460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Icon&#10;&#10;Description automatically generated">
            <a:extLst>
              <a:ext uri="{FF2B5EF4-FFF2-40B4-BE49-F238E27FC236}">
                <a16:creationId xmlns:a16="http://schemas.microsoft.com/office/drawing/2014/main" id="{EDE8557B-BD6F-4663-93BE-0B5B78EB0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9" name="Picture 38" descr="Icon&#10;&#10;Description automatically generated">
            <a:extLst>
              <a:ext uri="{FF2B5EF4-FFF2-40B4-BE49-F238E27FC236}">
                <a16:creationId xmlns:a16="http://schemas.microsoft.com/office/drawing/2014/main" id="{46DE4932-16C4-42FD-B8E5-263732A35C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40" name="Explosion: 8 Points 39">
            <a:extLst>
              <a:ext uri="{FF2B5EF4-FFF2-40B4-BE49-F238E27FC236}">
                <a16:creationId xmlns:a16="http://schemas.microsoft.com/office/drawing/2014/main" id="{54382777-F359-4C5E-B733-A386915F5111}"/>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41" name="Explosion: 8 Points 40">
            <a:extLst>
              <a:ext uri="{FF2B5EF4-FFF2-40B4-BE49-F238E27FC236}">
                <a16:creationId xmlns:a16="http://schemas.microsoft.com/office/drawing/2014/main" id="{57908B47-061C-4712-9B1C-98D35A6D24C7}"/>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id="{211C2901-0DA0-45C1-B9DF-0225417C6523}"/>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3" name="Title 2">
            <a:extLst>
              <a:ext uri="{FF2B5EF4-FFF2-40B4-BE49-F238E27FC236}">
                <a16:creationId xmlns:a16="http://schemas.microsoft.com/office/drawing/2014/main" id="{DF02F7D9-4362-4E62-BF03-9147FB10F0F0}"/>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vocabulaire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79" name="Rectangle: Rounded Corners 78">
            <a:hlinkClick r:id="" action="ppaction://noaction">
              <a:snd r:embed="rId8" name="V4_phrase.wav"/>
            </a:hlinkClick>
            <a:extLst>
              <a:ext uri="{FF2B5EF4-FFF2-40B4-BE49-F238E27FC236}">
                <a16:creationId xmlns:a16="http://schemas.microsoft.com/office/drawing/2014/main" id="{5F387E9D-0AA2-4380-9882-574D83BDB471}"/>
              </a:ext>
            </a:extLst>
          </p:cNvPr>
          <p:cNvSpPr/>
          <p:nvPr/>
        </p:nvSpPr>
        <p:spPr>
          <a:xfrm>
            <a:off x="383856" y="5535930"/>
            <a:ext cx="188765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phrase</a:t>
            </a:r>
          </a:p>
        </p:txBody>
      </p:sp>
      <p:sp>
        <p:nvSpPr>
          <p:cNvPr id="80" name="Rectangle: Rounded Corners 79">
            <a:hlinkClick r:id="" action="ppaction://noaction">
              <a:snd r:embed="rId9" name="utiliser2.wav"/>
            </a:hlinkClick>
            <a:extLst>
              <a:ext uri="{FF2B5EF4-FFF2-40B4-BE49-F238E27FC236}">
                <a16:creationId xmlns:a16="http://schemas.microsoft.com/office/drawing/2014/main" id="{7E58E25F-1EFC-430C-A324-CDEFAEF5C551}"/>
              </a:ext>
            </a:extLst>
          </p:cNvPr>
          <p:cNvSpPr/>
          <p:nvPr/>
        </p:nvSpPr>
        <p:spPr>
          <a:xfrm>
            <a:off x="2683911" y="5520211"/>
            <a:ext cx="145405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use, using</a:t>
            </a:r>
          </a:p>
        </p:txBody>
      </p:sp>
      <p:sp>
        <p:nvSpPr>
          <p:cNvPr id="81" name="Rectangle: Rounded Corners 80">
            <a:hlinkClick r:id="" action="ppaction://noaction">
              <a:snd r:embed="rId10" name="V20_ce_c.wav"/>
            </a:hlinkClick>
            <a:extLst>
              <a:ext uri="{FF2B5EF4-FFF2-40B4-BE49-F238E27FC236}">
                <a16:creationId xmlns:a16="http://schemas.microsoft.com/office/drawing/2014/main" id="{F4AC2795-11F6-4358-BB13-D4761CF8E187}"/>
              </a:ext>
            </a:extLst>
          </p:cNvPr>
          <p:cNvSpPr/>
          <p:nvPr/>
        </p:nvSpPr>
        <p:spPr>
          <a:xfrm>
            <a:off x="4720764" y="5509437"/>
            <a:ext cx="111217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this, that</a:t>
            </a:r>
          </a:p>
        </p:txBody>
      </p:sp>
      <p:sp>
        <p:nvSpPr>
          <p:cNvPr id="82" name="Rectangle: Rounded Corners 81">
            <a:hlinkClick r:id="" action="ppaction://noaction">
              <a:snd r:embed="rId11" name="V11_chaque.wav"/>
            </a:hlinkClick>
            <a:extLst>
              <a:ext uri="{FF2B5EF4-FFF2-40B4-BE49-F238E27FC236}">
                <a16:creationId xmlns:a16="http://schemas.microsoft.com/office/drawing/2014/main" id="{33AF25FA-8346-4D1C-BB6F-6394CC3637AE}"/>
              </a:ext>
            </a:extLst>
          </p:cNvPr>
          <p:cNvSpPr/>
          <p:nvPr/>
        </p:nvSpPr>
        <p:spPr>
          <a:xfrm>
            <a:off x="6501784" y="5509437"/>
            <a:ext cx="1454051" cy="985589"/>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each, every</a:t>
            </a:r>
          </a:p>
        </p:txBody>
      </p:sp>
      <p:sp>
        <p:nvSpPr>
          <p:cNvPr id="83" name="Rectangle: Rounded Corners 82">
            <a:hlinkClick r:id="" action="ppaction://noaction">
              <a:snd r:embed="rId12" name="important.wav"/>
            </a:hlinkClick>
            <a:extLst>
              <a:ext uri="{FF2B5EF4-FFF2-40B4-BE49-F238E27FC236}">
                <a16:creationId xmlns:a16="http://schemas.microsoft.com/office/drawing/2014/main" id="{7438F365-3CD6-404B-B4D4-BE7CEFC3D7CD}"/>
              </a:ext>
            </a:extLst>
          </p:cNvPr>
          <p:cNvSpPr/>
          <p:nvPr/>
        </p:nvSpPr>
        <p:spPr>
          <a:xfrm>
            <a:off x="2585714" y="4523453"/>
            <a:ext cx="2025425" cy="875127"/>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important</a:t>
            </a:r>
          </a:p>
        </p:txBody>
      </p:sp>
      <p:sp>
        <p:nvSpPr>
          <p:cNvPr id="84" name="Rectangle: Rounded Corners 83">
            <a:hlinkClick r:id="" action="ppaction://noaction">
              <a:snd r:embed="rId13" name="repeter2.wav"/>
            </a:hlinkClick>
            <a:extLst>
              <a:ext uri="{FF2B5EF4-FFF2-40B4-BE49-F238E27FC236}">
                <a16:creationId xmlns:a16="http://schemas.microsoft.com/office/drawing/2014/main" id="{B93A24D7-BD06-4748-80C7-8DA383DC274F}"/>
              </a:ext>
            </a:extLst>
          </p:cNvPr>
          <p:cNvSpPr/>
          <p:nvPr/>
        </p:nvSpPr>
        <p:spPr>
          <a:xfrm>
            <a:off x="169219" y="4523454"/>
            <a:ext cx="2025425" cy="875126"/>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repeat, repeating</a:t>
            </a:r>
          </a:p>
        </p:txBody>
      </p:sp>
      <p:sp>
        <p:nvSpPr>
          <p:cNvPr id="85" name="Rectangle: Rounded Corners 84">
            <a:hlinkClick r:id="" action="ppaction://noaction">
              <a:snd r:embed="rId14" name="normal.wav"/>
            </a:hlinkClick>
            <a:extLst>
              <a:ext uri="{FF2B5EF4-FFF2-40B4-BE49-F238E27FC236}">
                <a16:creationId xmlns:a16="http://schemas.microsoft.com/office/drawing/2014/main" id="{F19C8455-ACCF-45CC-98EA-57D211E770B1}"/>
              </a:ext>
            </a:extLst>
          </p:cNvPr>
          <p:cNvSpPr/>
          <p:nvPr/>
        </p:nvSpPr>
        <p:spPr>
          <a:xfrm>
            <a:off x="5043685" y="4505954"/>
            <a:ext cx="1548344"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normal</a:t>
            </a:r>
          </a:p>
        </p:txBody>
      </p:sp>
      <p:sp>
        <p:nvSpPr>
          <p:cNvPr id="86" name="Rectangle: Rounded Corners 85">
            <a:hlinkClick r:id="" action="ppaction://noaction">
              <a:snd r:embed="rId15" name="chanter2.wav"/>
            </a:hlinkClick>
            <a:extLst>
              <a:ext uri="{FF2B5EF4-FFF2-40B4-BE49-F238E27FC236}">
                <a16:creationId xmlns:a16="http://schemas.microsoft.com/office/drawing/2014/main" id="{C90EA865-C88F-45A5-A396-73E3C47633D0}"/>
              </a:ext>
            </a:extLst>
          </p:cNvPr>
          <p:cNvSpPr/>
          <p:nvPr/>
        </p:nvSpPr>
        <p:spPr>
          <a:xfrm>
            <a:off x="7014991" y="4494505"/>
            <a:ext cx="1548344"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sing, singing</a:t>
            </a:r>
          </a:p>
        </p:txBody>
      </p:sp>
      <p:sp>
        <p:nvSpPr>
          <p:cNvPr id="87" name="TextBox 86">
            <a:extLst>
              <a:ext uri="{FF2B5EF4-FFF2-40B4-BE49-F238E27FC236}">
                <a16:creationId xmlns:a16="http://schemas.microsoft.com/office/drawing/2014/main" id="{6802AB47-E5EE-4F76-935E-AF9DC4387529}"/>
              </a:ext>
            </a:extLst>
          </p:cNvPr>
          <p:cNvSpPr txBox="1"/>
          <p:nvPr/>
        </p:nvSpPr>
        <p:spPr>
          <a:xfrm>
            <a:off x="2963889" y="3403562"/>
            <a:ext cx="24519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un jour</a:t>
            </a:r>
          </a:p>
        </p:txBody>
      </p:sp>
      <p:sp>
        <p:nvSpPr>
          <p:cNvPr id="88" name="TextBox 87">
            <a:extLst>
              <a:ext uri="{FF2B5EF4-FFF2-40B4-BE49-F238E27FC236}">
                <a16:creationId xmlns:a16="http://schemas.microsoft.com/office/drawing/2014/main" id="{892A1335-54C8-4528-885A-408CE2872C39}"/>
              </a:ext>
            </a:extLst>
          </p:cNvPr>
          <p:cNvSpPr txBox="1"/>
          <p:nvPr/>
        </p:nvSpPr>
        <p:spPr>
          <a:xfrm>
            <a:off x="5721936" y="1717862"/>
            <a:ext cx="30137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important</a:t>
            </a:r>
          </a:p>
        </p:txBody>
      </p:sp>
      <p:sp>
        <p:nvSpPr>
          <p:cNvPr id="89" name="TextBox 88">
            <a:extLst>
              <a:ext uri="{FF2B5EF4-FFF2-40B4-BE49-F238E27FC236}">
                <a16:creationId xmlns:a16="http://schemas.microsoft.com/office/drawing/2014/main" id="{79E32C87-8EDE-42A4-A7D0-1D4F4317F192}"/>
              </a:ext>
            </a:extLst>
          </p:cNvPr>
          <p:cNvSpPr txBox="1"/>
          <p:nvPr/>
        </p:nvSpPr>
        <p:spPr>
          <a:xfrm>
            <a:off x="-1" y="1732475"/>
            <a:ext cx="33327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une</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phrase</a:t>
            </a:r>
          </a:p>
        </p:txBody>
      </p:sp>
      <p:sp>
        <p:nvSpPr>
          <p:cNvPr id="90" name="TextBox 89">
            <a:extLst>
              <a:ext uri="{FF2B5EF4-FFF2-40B4-BE49-F238E27FC236}">
                <a16:creationId xmlns:a16="http://schemas.microsoft.com/office/drawing/2014/main" id="{06F0FBDF-715F-4546-9A74-864E4AF663B5}"/>
              </a:ext>
            </a:extLst>
          </p:cNvPr>
          <p:cNvSpPr txBox="1"/>
          <p:nvPr/>
        </p:nvSpPr>
        <p:spPr>
          <a:xfrm>
            <a:off x="-344082" y="3430699"/>
            <a:ext cx="38941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chanter</a:t>
            </a:r>
          </a:p>
        </p:txBody>
      </p:sp>
      <p:sp>
        <p:nvSpPr>
          <p:cNvPr id="91" name="TextBox 90">
            <a:extLst>
              <a:ext uri="{FF2B5EF4-FFF2-40B4-BE49-F238E27FC236}">
                <a16:creationId xmlns:a16="http://schemas.microsoft.com/office/drawing/2014/main" id="{25E2A95E-6964-4BE6-8F9C-B5328ED6C0FA}"/>
              </a:ext>
            </a:extLst>
          </p:cNvPr>
          <p:cNvSpPr txBox="1"/>
          <p:nvPr/>
        </p:nvSpPr>
        <p:spPr>
          <a:xfrm>
            <a:off x="-60336" y="2545161"/>
            <a:ext cx="29488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répéter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7A27A4DC-8171-49A6-8A61-AF7C9B6BC2B2}"/>
              </a:ext>
            </a:extLst>
          </p:cNvPr>
          <p:cNvSpPr txBox="1"/>
          <p:nvPr/>
        </p:nvSpPr>
        <p:spPr>
          <a:xfrm>
            <a:off x="8223526" y="1674523"/>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utiliser</a:t>
            </a:r>
          </a:p>
        </p:txBody>
      </p:sp>
      <p:sp>
        <p:nvSpPr>
          <p:cNvPr id="93" name="TextBox 92">
            <a:extLst>
              <a:ext uri="{FF2B5EF4-FFF2-40B4-BE49-F238E27FC236}">
                <a16:creationId xmlns:a16="http://schemas.microsoft.com/office/drawing/2014/main" id="{E2016717-7A0F-4F4B-A783-737A8FA9E214}"/>
              </a:ext>
            </a:extLst>
          </p:cNvPr>
          <p:cNvSpPr txBox="1"/>
          <p:nvPr/>
        </p:nvSpPr>
        <p:spPr>
          <a:xfrm>
            <a:off x="5845423" y="3433074"/>
            <a:ext cx="27965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chaque</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5949BFE8-731B-4398-8DB3-F5714D923507}"/>
              </a:ext>
            </a:extLst>
          </p:cNvPr>
          <p:cNvSpPr txBox="1"/>
          <p:nvPr/>
        </p:nvSpPr>
        <p:spPr>
          <a:xfrm>
            <a:off x="2610190" y="1715350"/>
            <a:ext cx="40334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ce</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c’</a:t>
            </a:r>
          </a:p>
        </p:txBody>
      </p:sp>
      <p:sp>
        <p:nvSpPr>
          <p:cNvPr id="95" name="TextBox 94">
            <a:extLst>
              <a:ext uri="{FF2B5EF4-FFF2-40B4-BE49-F238E27FC236}">
                <a16:creationId xmlns:a16="http://schemas.microsoft.com/office/drawing/2014/main" id="{34C31020-E6A2-4542-89B5-C8B641865A81}"/>
              </a:ext>
            </a:extLst>
          </p:cNvPr>
          <p:cNvSpPr txBox="1"/>
          <p:nvPr/>
        </p:nvSpPr>
        <p:spPr>
          <a:xfrm>
            <a:off x="5152200" y="2540736"/>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facile</a:t>
            </a:r>
          </a:p>
        </p:txBody>
      </p:sp>
      <p:sp>
        <p:nvSpPr>
          <p:cNvPr id="96" name="TextBox 95">
            <a:extLst>
              <a:ext uri="{FF2B5EF4-FFF2-40B4-BE49-F238E27FC236}">
                <a16:creationId xmlns:a16="http://schemas.microsoft.com/office/drawing/2014/main" id="{7EE03167-67D7-4ABA-8EEA-49D6062B9CFF}"/>
              </a:ext>
            </a:extLst>
          </p:cNvPr>
          <p:cNvSpPr txBox="1"/>
          <p:nvPr/>
        </p:nvSpPr>
        <p:spPr>
          <a:xfrm>
            <a:off x="2793844" y="2557861"/>
            <a:ext cx="3666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normal</a:t>
            </a:r>
          </a:p>
        </p:txBody>
      </p:sp>
      <p:sp>
        <p:nvSpPr>
          <p:cNvPr id="97" name="Rectangle: Rounded Corners 96">
            <a:hlinkClick r:id="" action="ppaction://noaction">
              <a:snd r:embed="rId16" name="V10_jour.wav"/>
            </a:hlinkClick>
            <a:extLst>
              <a:ext uri="{FF2B5EF4-FFF2-40B4-BE49-F238E27FC236}">
                <a16:creationId xmlns:a16="http://schemas.microsoft.com/office/drawing/2014/main" id="{ECA4EE4C-A5AE-4D24-988D-23D00DC83FAF}"/>
              </a:ext>
            </a:extLst>
          </p:cNvPr>
          <p:cNvSpPr/>
          <p:nvPr/>
        </p:nvSpPr>
        <p:spPr>
          <a:xfrm>
            <a:off x="8971614" y="4517404"/>
            <a:ext cx="1331775"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day</a:t>
            </a:r>
          </a:p>
        </p:txBody>
      </p:sp>
      <p:sp>
        <p:nvSpPr>
          <p:cNvPr id="98" name="Rectangle: Rounded Corners 97">
            <a:hlinkClick r:id="" action="ppaction://noaction">
              <a:snd r:embed="rId17" name="facile.wav"/>
            </a:hlinkClick>
            <a:extLst>
              <a:ext uri="{FF2B5EF4-FFF2-40B4-BE49-F238E27FC236}">
                <a16:creationId xmlns:a16="http://schemas.microsoft.com/office/drawing/2014/main" id="{375BBFA6-F070-45B1-88CD-4EA48C0488F4}"/>
              </a:ext>
            </a:extLst>
          </p:cNvPr>
          <p:cNvSpPr/>
          <p:nvPr/>
        </p:nvSpPr>
        <p:spPr>
          <a:xfrm>
            <a:off x="8641978" y="5509437"/>
            <a:ext cx="1170736"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easy</a:t>
            </a:r>
          </a:p>
        </p:txBody>
      </p:sp>
      <p:sp>
        <p:nvSpPr>
          <p:cNvPr id="99" name="TextBox 98">
            <a:extLst>
              <a:ext uri="{FF2B5EF4-FFF2-40B4-BE49-F238E27FC236}">
                <a16:creationId xmlns:a16="http://schemas.microsoft.com/office/drawing/2014/main" id="{8EB4026C-EECC-4D8B-A65A-2F5412C6945B}"/>
              </a:ext>
            </a:extLst>
          </p:cNvPr>
          <p:cNvSpPr txBox="1"/>
          <p:nvPr/>
        </p:nvSpPr>
        <p:spPr>
          <a:xfrm>
            <a:off x="8116523" y="2538231"/>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tous</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les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jours</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0" name="Rectangle: Rounded Corners 99">
            <a:hlinkClick r:id="" action="ppaction://noaction">
              <a:snd r:embed="rId18" name="V9_tous_les_jours.wav"/>
            </a:hlinkClick>
            <a:extLst>
              <a:ext uri="{FF2B5EF4-FFF2-40B4-BE49-F238E27FC236}">
                <a16:creationId xmlns:a16="http://schemas.microsoft.com/office/drawing/2014/main" id="{E244B4FA-10C7-44AD-8E7A-715D20D4D173}"/>
              </a:ext>
            </a:extLst>
          </p:cNvPr>
          <p:cNvSpPr/>
          <p:nvPr/>
        </p:nvSpPr>
        <p:spPr>
          <a:xfrm>
            <a:off x="10711668" y="4494505"/>
            <a:ext cx="1278413"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every day</a:t>
            </a:r>
          </a:p>
        </p:txBody>
      </p:sp>
      <p:sp>
        <p:nvSpPr>
          <p:cNvPr id="101" name="TextBox 100">
            <a:extLst>
              <a:ext uri="{FF2B5EF4-FFF2-40B4-BE49-F238E27FC236}">
                <a16:creationId xmlns:a16="http://schemas.microsoft.com/office/drawing/2014/main" id="{DCA3EA8C-C30D-4D29-AC1A-56E6B19D6D74}"/>
              </a:ext>
            </a:extLst>
          </p:cNvPr>
          <p:cNvSpPr txBox="1"/>
          <p:nvPr/>
        </p:nvSpPr>
        <p:spPr>
          <a:xfrm>
            <a:off x="8818142" y="3433074"/>
            <a:ext cx="27965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avec</a:t>
            </a:r>
          </a:p>
        </p:txBody>
      </p:sp>
      <p:sp>
        <p:nvSpPr>
          <p:cNvPr id="102" name="Rectangle: Rounded Corners 101">
            <a:hlinkClick r:id="" action="ppaction://noaction">
              <a:snd r:embed="rId19" name="avec.wav"/>
            </a:hlinkClick>
            <a:extLst>
              <a:ext uri="{FF2B5EF4-FFF2-40B4-BE49-F238E27FC236}">
                <a16:creationId xmlns:a16="http://schemas.microsoft.com/office/drawing/2014/main" id="{21B5274D-D1B0-4EED-824E-F2C8665FF34A}"/>
              </a:ext>
            </a:extLst>
          </p:cNvPr>
          <p:cNvSpPr/>
          <p:nvPr/>
        </p:nvSpPr>
        <p:spPr>
          <a:xfrm>
            <a:off x="10319657" y="5509437"/>
            <a:ext cx="1170736"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with</a:t>
            </a:r>
          </a:p>
        </p:txBody>
      </p:sp>
    </p:spTree>
    <p:extLst>
      <p:ext uri="{BB962C8B-B14F-4D97-AF65-F5344CB8AC3E}">
        <p14:creationId xmlns:p14="http://schemas.microsoft.com/office/powerpoint/2010/main" val="255736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91"/>
                                        </p:tgtEl>
                                      </p:cBhvr>
                                    </p:animEffect>
                                    <p:set>
                                      <p:cBhvr>
                                        <p:cTn id="10" dur="1" fill="hold">
                                          <p:stCondLst>
                                            <p:cond delay="4999"/>
                                          </p:stCondLst>
                                        </p:cTn>
                                        <p:tgtEl>
                                          <p:spTgt spid="9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84"/>
                                        </p:tgtEl>
                                        <p:attrNameLst>
                                          <p:attrName>fillcolor</p:attrName>
                                        </p:attrNameLst>
                                      </p:cBhvr>
                                      <p:to>
                                        <a:srgbClr val="8FDAFF"/>
                                      </p:to>
                                    </p:animClr>
                                    <p:set>
                                      <p:cBhvr>
                                        <p:cTn id="15" dur="2000" fill="hold"/>
                                        <p:tgtEl>
                                          <p:spTgt spid="84"/>
                                        </p:tgtEl>
                                        <p:attrNameLst>
                                          <p:attrName>fill.type</p:attrName>
                                        </p:attrNameLst>
                                      </p:cBhvr>
                                      <p:to>
                                        <p:strVal val="solid"/>
                                      </p:to>
                                    </p:set>
                                    <p:set>
                                      <p:cBhvr>
                                        <p:cTn id="16" dur="2000" fill="hold"/>
                                        <p:tgtEl>
                                          <p:spTgt spid="84"/>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90"/>
                                        </p:tgtEl>
                                      </p:cBhvr>
                                    </p:animEffect>
                                    <p:set>
                                      <p:cBhvr>
                                        <p:cTn id="24" dur="1" fill="hold">
                                          <p:stCondLst>
                                            <p:cond delay="4999"/>
                                          </p:stCondLst>
                                        </p:cTn>
                                        <p:tgtEl>
                                          <p:spTgt spid="9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86"/>
                                        </p:tgtEl>
                                        <p:attrNameLst>
                                          <p:attrName>fillcolor</p:attrName>
                                        </p:attrNameLst>
                                      </p:cBhvr>
                                      <p:to>
                                        <a:srgbClr val="8FDAFF"/>
                                      </p:to>
                                    </p:animClr>
                                    <p:set>
                                      <p:cBhvr>
                                        <p:cTn id="29" dur="2000" fill="hold"/>
                                        <p:tgtEl>
                                          <p:spTgt spid="86"/>
                                        </p:tgtEl>
                                        <p:attrNameLst>
                                          <p:attrName>fill.type</p:attrName>
                                        </p:attrNameLst>
                                      </p:cBhvr>
                                      <p:to>
                                        <p:strVal val="solid"/>
                                      </p:to>
                                    </p:set>
                                    <p:set>
                                      <p:cBhvr>
                                        <p:cTn id="30" dur="2000" fill="hold"/>
                                        <p:tgtEl>
                                          <p:spTgt spid="86"/>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89"/>
                                        </p:tgtEl>
                                      </p:cBhvr>
                                    </p:animEffect>
                                    <p:set>
                                      <p:cBhvr>
                                        <p:cTn id="38" dur="1" fill="hold">
                                          <p:stCondLst>
                                            <p:cond delay="4999"/>
                                          </p:stCondLst>
                                        </p:cTn>
                                        <p:tgtEl>
                                          <p:spTgt spid="8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9"/>
                                        </p:tgtEl>
                                        <p:attrNameLst>
                                          <p:attrName>fillcolor</p:attrName>
                                        </p:attrNameLst>
                                      </p:cBhvr>
                                      <p:to>
                                        <a:srgbClr val="8FDAFF"/>
                                      </p:to>
                                    </p:animClr>
                                    <p:set>
                                      <p:cBhvr>
                                        <p:cTn id="43" dur="2000" fill="hold"/>
                                        <p:tgtEl>
                                          <p:spTgt spid="79"/>
                                        </p:tgtEl>
                                        <p:attrNameLst>
                                          <p:attrName>fill.type</p:attrName>
                                        </p:attrNameLst>
                                      </p:cBhvr>
                                      <p:to>
                                        <p:strVal val="solid"/>
                                      </p:to>
                                    </p:set>
                                    <p:set>
                                      <p:cBhvr>
                                        <p:cTn id="44" dur="2000" fill="hold"/>
                                        <p:tgtEl>
                                          <p:spTgt spid="79"/>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87"/>
                                        </p:tgtEl>
                                      </p:cBhvr>
                                    </p:animEffect>
                                    <p:set>
                                      <p:cBhvr>
                                        <p:cTn id="52" dur="1" fill="hold">
                                          <p:stCondLst>
                                            <p:cond delay="4999"/>
                                          </p:stCondLst>
                                        </p:cTn>
                                        <p:tgtEl>
                                          <p:spTgt spid="8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97"/>
                                        </p:tgtEl>
                                        <p:attrNameLst>
                                          <p:attrName>fillcolor</p:attrName>
                                        </p:attrNameLst>
                                      </p:cBhvr>
                                      <p:to>
                                        <a:srgbClr val="8FDAFF"/>
                                      </p:to>
                                    </p:animClr>
                                    <p:set>
                                      <p:cBhvr>
                                        <p:cTn id="57" dur="2000" fill="hold"/>
                                        <p:tgtEl>
                                          <p:spTgt spid="97"/>
                                        </p:tgtEl>
                                        <p:attrNameLst>
                                          <p:attrName>fill.type</p:attrName>
                                        </p:attrNameLst>
                                      </p:cBhvr>
                                      <p:to>
                                        <p:strVal val="solid"/>
                                      </p:to>
                                    </p:set>
                                    <p:set>
                                      <p:cBhvr>
                                        <p:cTn id="58" dur="2000" fill="hold"/>
                                        <p:tgtEl>
                                          <p:spTgt spid="97"/>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88"/>
                                        </p:tgtEl>
                                      </p:cBhvr>
                                    </p:animEffect>
                                    <p:set>
                                      <p:cBhvr>
                                        <p:cTn id="66" dur="1" fill="hold">
                                          <p:stCondLst>
                                            <p:cond delay="4999"/>
                                          </p:stCondLst>
                                        </p:cTn>
                                        <p:tgtEl>
                                          <p:spTgt spid="8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3"/>
                                        </p:tgtEl>
                                        <p:attrNameLst>
                                          <p:attrName>fillcolor</p:attrName>
                                        </p:attrNameLst>
                                      </p:cBhvr>
                                      <p:to>
                                        <a:srgbClr val="8FDAFF"/>
                                      </p:to>
                                    </p:animClr>
                                    <p:set>
                                      <p:cBhvr>
                                        <p:cTn id="71" dur="2000" fill="hold"/>
                                        <p:tgtEl>
                                          <p:spTgt spid="83"/>
                                        </p:tgtEl>
                                        <p:attrNameLst>
                                          <p:attrName>fill.type</p:attrName>
                                        </p:attrNameLst>
                                      </p:cBhvr>
                                      <p:to>
                                        <p:strVal val="solid"/>
                                      </p:to>
                                    </p:set>
                                    <p:set>
                                      <p:cBhvr>
                                        <p:cTn id="72" dur="2000" fill="hold"/>
                                        <p:tgtEl>
                                          <p:spTgt spid="83"/>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child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92"/>
                                        </p:tgtEl>
                                      </p:cBhvr>
                                    </p:animEffect>
                                    <p:set>
                                      <p:cBhvr>
                                        <p:cTn id="80" dur="1" fill="hold">
                                          <p:stCondLst>
                                            <p:cond delay="4999"/>
                                          </p:stCondLst>
                                        </p:cTn>
                                        <p:tgtEl>
                                          <p:spTgt spid="9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80"/>
                                        </p:tgtEl>
                                        <p:attrNameLst>
                                          <p:attrName>fillcolor</p:attrName>
                                        </p:attrNameLst>
                                      </p:cBhvr>
                                      <p:to>
                                        <a:srgbClr val="8FDAFF"/>
                                      </p:to>
                                    </p:animClr>
                                    <p:set>
                                      <p:cBhvr>
                                        <p:cTn id="85" dur="2000" fill="hold"/>
                                        <p:tgtEl>
                                          <p:spTgt spid="80"/>
                                        </p:tgtEl>
                                        <p:attrNameLst>
                                          <p:attrName>fill.type</p:attrName>
                                        </p:attrNameLst>
                                      </p:cBhvr>
                                      <p:to>
                                        <p:strVal val="solid"/>
                                      </p:to>
                                    </p:set>
                                    <p:set>
                                      <p:cBhvr>
                                        <p:cTn id="86" dur="2000" fill="hold"/>
                                        <p:tgtEl>
                                          <p:spTgt spid="80"/>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3"/>
                                        </p:tgtEl>
                                        <p:attrNameLst>
                                          <p:attrName>style.visibility</p:attrName>
                                        </p:attrNameLst>
                                      </p:cBhvr>
                                      <p:to>
                                        <p:strVal val="visible"/>
                                      </p:to>
                                    </p:set>
                                  </p:child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93"/>
                                        </p:tgtEl>
                                      </p:cBhvr>
                                    </p:animEffect>
                                    <p:set>
                                      <p:cBhvr>
                                        <p:cTn id="94" dur="1" fill="hold">
                                          <p:stCondLst>
                                            <p:cond delay="4999"/>
                                          </p:stCondLst>
                                        </p:cTn>
                                        <p:tgtEl>
                                          <p:spTgt spid="9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82"/>
                                        </p:tgtEl>
                                        <p:attrNameLst>
                                          <p:attrName>fillcolor</p:attrName>
                                        </p:attrNameLst>
                                      </p:cBhvr>
                                      <p:to>
                                        <a:srgbClr val="8FDAFF"/>
                                      </p:to>
                                    </p:animClr>
                                    <p:set>
                                      <p:cBhvr>
                                        <p:cTn id="99" dur="2000" fill="hold"/>
                                        <p:tgtEl>
                                          <p:spTgt spid="82"/>
                                        </p:tgtEl>
                                        <p:attrNameLst>
                                          <p:attrName>fill.type</p:attrName>
                                        </p:attrNameLst>
                                      </p:cBhvr>
                                      <p:to>
                                        <p:strVal val="solid"/>
                                      </p:to>
                                    </p:set>
                                    <p:set>
                                      <p:cBhvr>
                                        <p:cTn id="100" dur="2000" fill="hold"/>
                                        <p:tgtEl>
                                          <p:spTgt spid="82"/>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94"/>
                                        </p:tgtEl>
                                        <p:attrNameLst>
                                          <p:attrName>style.visibility</p:attrName>
                                        </p:attrNameLst>
                                      </p:cBhvr>
                                      <p:to>
                                        <p:strVal val="visible"/>
                                      </p:to>
                                    </p:set>
                                  </p:child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94"/>
                                        </p:tgtEl>
                                      </p:cBhvr>
                                    </p:animEffect>
                                    <p:set>
                                      <p:cBhvr>
                                        <p:cTn id="108" dur="1" fill="hold">
                                          <p:stCondLst>
                                            <p:cond delay="4999"/>
                                          </p:stCondLst>
                                        </p:cTn>
                                        <p:tgtEl>
                                          <p:spTgt spid="9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1"/>
                                        </p:tgtEl>
                                        <p:attrNameLst>
                                          <p:attrName>fillcolor</p:attrName>
                                        </p:attrNameLst>
                                      </p:cBhvr>
                                      <p:to>
                                        <a:srgbClr val="8FDAFF"/>
                                      </p:to>
                                    </p:animClr>
                                    <p:set>
                                      <p:cBhvr>
                                        <p:cTn id="113" dur="2000" fill="hold"/>
                                        <p:tgtEl>
                                          <p:spTgt spid="81"/>
                                        </p:tgtEl>
                                        <p:attrNameLst>
                                          <p:attrName>fill.type</p:attrName>
                                        </p:attrNameLst>
                                      </p:cBhvr>
                                      <p:to>
                                        <p:strVal val="solid"/>
                                      </p:to>
                                    </p:set>
                                    <p:set>
                                      <p:cBhvr>
                                        <p:cTn id="114" dur="2000" fill="hold"/>
                                        <p:tgtEl>
                                          <p:spTgt spid="81"/>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5"/>
                                        </p:tgtEl>
                                        <p:attrNameLst>
                                          <p:attrName>style.visibility</p:attrName>
                                        </p:attrNameLst>
                                      </p:cBhvr>
                                      <p:to>
                                        <p:strVal val="visible"/>
                                      </p:to>
                                    </p:set>
                                  </p:child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95"/>
                                        </p:tgtEl>
                                      </p:cBhvr>
                                    </p:animEffect>
                                    <p:set>
                                      <p:cBhvr>
                                        <p:cTn id="122" dur="1" fill="hold">
                                          <p:stCondLst>
                                            <p:cond delay="4999"/>
                                          </p:stCondLst>
                                        </p:cTn>
                                        <p:tgtEl>
                                          <p:spTgt spid="9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98"/>
                                        </p:tgtEl>
                                        <p:attrNameLst>
                                          <p:attrName>fillcolor</p:attrName>
                                        </p:attrNameLst>
                                      </p:cBhvr>
                                      <p:to>
                                        <a:srgbClr val="8FDAFF"/>
                                      </p:to>
                                    </p:animClr>
                                    <p:set>
                                      <p:cBhvr>
                                        <p:cTn id="127" dur="2000" fill="hold"/>
                                        <p:tgtEl>
                                          <p:spTgt spid="98"/>
                                        </p:tgtEl>
                                        <p:attrNameLst>
                                          <p:attrName>fill.type</p:attrName>
                                        </p:attrNameLst>
                                      </p:cBhvr>
                                      <p:to>
                                        <p:strVal val="solid"/>
                                      </p:to>
                                    </p:set>
                                    <p:set>
                                      <p:cBhvr>
                                        <p:cTn id="128" dur="2000" fill="hold"/>
                                        <p:tgtEl>
                                          <p:spTgt spid="98"/>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6"/>
                                        </p:tgtEl>
                                        <p:attrNameLst>
                                          <p:attrName>style.visibility</p:attrName>
                                        </p:attrNameLst>
                                      </p:cBhvr>
                                      <p:to>
                                        <p:strVal val="visible"/>
                                      </p:to>
                                    </p:set>
                                  </p:child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96"/>
                                        </p:tgtEl>
                                      </p:cBhvr>
                                    </p:animEffect>
                                    <p:set>
                                      <p:cBhvr>
                                        <p:cTn id="136" dur="1" fill="hold">
                                          <p:stCondLst>
                                            <p:cond delay="4999"/>
                                          </p:stCondLst>
                                        </p:cTn>
                                        <p:tgtEl>
                                          <p:spTgt spid="9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85"/>
                                        </p:tgtEl>
                                        <p:attrNameLst>
                                          <p:attrName>fillcolor</p:attrName>
                                        </p:attrNameLst>
                                      </p:cBhvr>
                                      <p:to>
                                        <a:srgbClr val="8FDAFF"/>
                                      </p:to>
                                    </p:animClr>
                                    <p:set>
                                      <p:cBhvr>
                                        <p:cTn id="141" dur="2000" fill="hold"/>
                                        <p:tgtEl>
                                          <p:spTgt spid="85"/>
                                        </p:tgtEl>
                                        <p:attrNameLst>
                                          <p:attrName>fill.type</p:attrName>
                                        </p:attrNameLst>
                                      </p:cBhvr>
                                      <p:to>
                                        <p:strVal val="solid"/>
                                      </p:to>
                                    </p:set>
                                    <p:set>
                                      <p:cBhvr>
                                        <p:cTn id="142" dur="2000" fill="hold"/>
                                        <p:tgtEl>
                                          <p:spTgt spid="85"/>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99"/>
                                        </p:tgtEl>
                                        <p:attrNameLst>
                                          <p:attrName>style.visibility</p:attrName>
                                        </p:attrNameLst>
                                      </p:cBhvr>
                                      <p:to>
                                        <p:strVal val="visible"/>
                                      </p:to>
                                    </p:set>
                                  </p:childTnLst>
                                </p:cTn>
                              </p:par>
                            </p:childTnLst>
                          </p:cTn>
                        </p:par>
                        <p:par>
                          <p:cTn id="147" fill="hold">
                            <p:stCondLst>
                              <p:cond delay="0"/>
                            </p:stCondLst>
                            <p:childTnLst>
                              <p:par>
                                <p:cTn id="148" presetID="9" presetClass="exit" presetSubtype="0" fill="hold" grpId="1" nodeType="afterEffect">
                                  <p:stCondLst>
                                    <p:cond delay="0"/>
                                  </p:stCondLst>
                                  <p:childTnLst>
                                    <p:animEffect transition="out" filter="dissolve">
                                      <p:cBhvr>
                                        <p:cTn id="149" dur="5000"/>
                                        <p:tgtEl>
                                          <p:spTgt spid="99"/>
                                        </p:tgtEl>
                                      </p:cBhvr>
                                    </p:animEffect>
                                    <p:set>
                                      <p:cBhvr>
                                        <p:cTn id="150" dur="1" fill="hold">
                                          <p:stCondLst>
                                            <p:cond delay="4999"/>
                                          </p:stCondLst>
                                        </p:cTn>
                                        <p:tgtEl>
                                          <p:spTgt spid="9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mph" presetSubtype="2" fill="hold" nodeType="clickEffect">
                                  <p:stCondLst>
                                    <p:cond delay="0"/>
                                  </p:stCondLst>
                                  <p:childTnLst>
                                    <p:animClr clrSpc="rgb" dir="cw">
                                      <p:cBhvr>
                                        <p:cTn id="154" dur="2000" fill="hold"/>
                                        <p:tgtEl>
                                          <p:spTgt spid="100"/>
                                        </p:tgtEl>
                                        <p:attrNameLst>
                                          <p:attrName>fillcolor</p:attrName>
                                        </p:attrNameLst>
                                      </p:cBhvr>
                                      <p:to>
                                        <a:srgbClr val="8FDAFF"/>
                                      </p:to>
                                    </p:animClr>
                                    <p:set>
                                      <p:cBhvr>
                                        <p:cTn id="155" dur="2000" fill="hold"/>
                                        <p:tgtEl>
                                          <p:spTgt spid="100"/>
                                        </p:tgtEl>
                                        <p:attrNameLst>
                                          <p:attrName>fill.type</p:attrName>
                                        </p:attrNameLst>
                                      </p:cBhvr>
                                      <p:to>
                                        <p:strVal val="solid"/>
                                      </p:to>
                                    </p:set>
                                    <p:set>
                                      <p:cBhvr>
                                        <p:cTn id="156" dur="2000" fill="hold"/>
                                        <p:tgtEl>
                                          <p:spTgt spid="100"/>
                                        </p:tgtEl>
                                        <p:attrNameLst>
                                          <p:attrName>fill.on</p:attrName>
                                        </p:attrNameLst>
                                      </p:cBhvr>
                                      <p:to>
                                        <p:strVal val="tru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01"/>
                                        </p:tgtEl>
                                        <p:attrNameLst>
                                          <p:attrName>style.visibility</p:attrName>
                                        </p:attrNameLst>
                                      </p:cBhvr>
                                      <p:to>
                                        <p:strVal val="visible"/>
                                      </p:to>
                                    </p:set>
                                  </p:childTnLst>
                                </p:cTn>
                              </p:par>
                            </p:childTnLst>
                          </p:cTn>
                        </p:par>
                        <p:par>
                          <p:cTn id="161" fill="hold">
                            <p:stCondLst>
                              <p:cond delay="0"/>
                            </p:stCondLst>
                            <p:childTnLst>
                              <p:par>
                                <p:cTn id="162" presetID="9" presetClass="exit" presetSubtype="0" fill="hold" grpId="1" nodeType="afterEffect">
                                  <p:stCondLst>
                                    <p:cond delay="0"/>
                                  </p:stCondLst>
                                  <p:childTnLst>
                                    <p:animEffect transition="out" filter="dissolve">
                                      <p:cBhvr>
                                        <p:cTn id="163" dur="5000"/>
                                        <p:tgtEl>
                                          <p:spTgt spid="101"/>
                                        </p:tgtEl>
                                      </p:cBhvr>
                                    </p:animEffect>
                                    <p:set>
                                      <p:cBhvr>
                                        <p:cTn id="164" dur="1" fill="hold">
                                          <p:stCondLst>
                                            <p:cond delay="4999"/>
                                          </p:stCondLst>
                                        </p:cTn>
                                        <p:tgtEl>
                                          <p:spTgt spid="101"/>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mph" presetSubtype="2" fill="hold" nodeType="clickEffect">
                                  <p:stCondLst>
                                    <p:cond delay="0"/>
                                  </p:stCondLst>
                                  <p:childTnLst>
                                    <p:animClr clrSpc="rgb" dir="cw">
                                      <p:cBhvr>
                                        <p:cTn id="168" dur="2000" fill="hold"/>
                                        <p:tgtEl>
                                          <p:spTgt spid="102"/>
                                        </p:tgtEl>
                                        <p:attrNameLst>
                                          <p:attrName>fillcolor</p:attrName>
                                        </p:attrNameLst>
                                      </p:cBhvr>
                                      <p:to>
                                        <a:srgbClr val="8FDAFF"/>
                                      </p:to>
                                    </p:animClr>
                                    <p:set>
                                      <p:cBhvr>
                                        <p:cTn id="169" dur="2000" fill="hold"/>
                                        <p:tgtEl>
                                          <p:spTgt spid="102"/>
                                        </p:tgtEl>
                                        <p:attrNameLst>
                                          <p:attrName>fill.type</p:attrName>
                                        </p:attrNameLst>
                                      </p:cBhvr>
                                      <p:to>
                                        <p:strVal val="solid"/>
                                      </p:to>
                                    </p:set>
                                    <p:set>
                                      <p:cBhvr>
                                        <p:cTn id="170" dur="2000" fill="hold"/>
                                        <p:tgtEl>
                                          <p:spTgt spid="102"/>
                                        </p:tgtEl>
                                        <p:attrNameLst>
                                          <p:attrName>fill.on</p:attrName>
                                        </p:attrNameLst>
                                      </p:cBhvr>
                                      <p:to>
                                        <p:strVal val="tru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Excellent.wav"/>
                                        </p:tgtEl>
                                      </p:cMediaNode>
                                    </p:audio>
                                  </p:subTnLst>
                                </p:cTn>
                              </p:par>
                              <p:par>
                                <p:cTn id="175" presetID="10" presetClass="entr" presetSubtype="0" fill="hold" nodeType="withEffect">
                                  <p:stCondLst>
                                    <p:cond delay="0"/>
                                  </p:stCondLst>
                                  <p:childTnLst>
                                    <p:set>
                                      <p:cBhvr>
                                        <p:cTn id="176" dur="1" fill="hold">
                                          <p:stCondLst>
                                            <p:cond delay="0"/>
                                          </p:stCondLst>
                                        </p:cTn>
                                        <p:tgtEl>
                                          <p:spTgt spid="37"/>
                                        </p:tgtEl>
                                        <p:attrNameLst>
                                          <p:attrName>style.visibility</p:attrName>
                                        </p:attrNameLst>
                                      </p:cBhvr>
                                      <p:to>
                                        <p:strVal val="visible"/>
                                      </p:to>
                                    </p:set>
                                    <p:animEffect transition="in" filter="fade">
                                      <p:cBhvr>
                                        <p:cTn id="17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9" grpId="0"/>
      <p:bldP spid="99" grpId="1"/>
      <p:bldP spid="101" grpId="0"/>
      <p:bldP spid="10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hlinkClick r:id="" action="ppaction://noaction">
                <a:snd r:embed="rId5" name="f 2_0 title.wav"/>
              </a:hlinkClick>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hlinkClick r:id="" action="ppaction://noaction">
              <a:snd r:embed="rId7" name="Adele_parle_Clementine.wav"/>
            </a:hlinkClick>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parle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avec</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cousine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Clémentine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43" name="Picture 42">
            <a:extLst>
              <a:ext uri="{FF2B5EF4-FFF2-40B4-BE49-F238E27FC236}">
                <a16:creationId xmlns:a16="http://schemas.microsoft.com/office/drawing/2014/main" id="{85162393-8F44-462F-BD83-3A4C8B4B3CD7}"/>
              </a:ext>
            </a:extLst>
          </p:cNvPr>
          <p:cNvPicPr>
            <a:picLocks noChangeAspect="1"/>
          </p:cNvPicPr>
          <p:nvPr/>
        </p:nvPicPr>
        <p:blipFill rotWithShape="1">
          <a:blip r:embed="rId8">
            <a:extLst>
              <a:ext uri="{28A0092B-C50C-407E-A947-70E740481C1C}">
                <a14:useLocalDpi xmlns:a14="http://schemas.microsoft.com/office/drawing/2010/main" val="0"/>
              </a:ext>
            </a:extLst>
          </a:blip>
          <a:srcRect b="71460"/>
          <a:stretch/>
        </p:blipFill>
        <p:spPr>
          <a:xfrm flipH="1">
            <a:off x="-184302" y="767332"/>
            <a:ext cx="1657686" cy="1130506"/>
          </a:xfrm>
          <a:prstGeom prst="rect">
            <a:avLst/>
          </a:prstGeom>
        </p:spPr>
      </p:pic>
      <p:sp>
        <p:nvSpPr>
          <p:cNvPr id="32" name="Title 2">
            <a:extLst>
              <a:ext uri="{FF2B5EF4-FFF2-40B4-BE49-F238E27FC236}">
                <a16:creationId xmlns:a16="http://schemas.microsoft.com/office/drawing/2014/main" id="{B09A58B4-CF96-4EA8-AC28-FC62613D3FB1}"/>
              </a:ext>
            </a:extLst>
          </p:cNvPr>
          <p:cNvSpPr txBox="1">
            <a:spLocks/>
          </p:cNvSpPr>
          <p:nvPr/>
        </p:nvSpPr>
        <p:spPr>
          <a:xfrm>
            <a:off x="1120342" y="76733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Écoute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verbe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quoi</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extLst>
              <a:ext uri="{FF2B5EF4-FFF2-40B4-BE49-F238E27FC236}">
                <a16:creationId xmlns:a16="http://schemas.microsoft.com/office/drawing/2014/main" id="{E7B0FB02-5B85-4832-A989-8A589B1D7D9E}"/>
              </a:ext>
            </a:extLst>
          </p:cNvPr>
          <p:cNvSpPr txBox="1">
            <a:spLocks/>
          </p:cNvSpPr>
          <p:nvPr/>
        </p:nvSpPr>
        <p:spPr>
          <a:xfrm>
            <a:off x="1120342" y="127871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la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lettre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l’adjectif</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4" name="Rectangle: Rounded Corners 33">
            <a:extLst>
              <a:ext uri="{FF2B5EF4-FFF2-40B4-BE49-F238E27FC236}">
                <a16:creationId xmlns:a16="http://schemas.microsoft.com/office/drawing/2014/main" id="{36A29A6D-4420-450A-8AD9-AAC886DFDDF9}"/>
              </a:ext>
            </a:extLst>
          </p:cNvPr>
          <p:cNvSpPr/>
          <p:nvPr/>
        </p:nvSpPr>
        <p:spPr>
          <a:xfrm>
            <a:off x="8262392" y="1532999"/>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769421CA-03D7-45A9-A25C-A5E567140815}"/>
              </a:ext>
            </a:extLst>
          </p:cNvPr>
          <p:cNvSpPr/>
          <p:nvPr/>
        </p:nvSpPr>
        <p:spPr>
          <a:xfrm>
            <a:off x="10152359" y="1532999"/>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B6A53163-084C-4CF3-A861-EAAEF0612232}"/>
              </a:ext>
            </a:extLst>
          </p:cNvPr>
          <p:cNvSpPr/>
          <p:nvPr/>
        </p:nvSpPr>
        <p:spPr>
          <a:xfrm>
            <a:off x="8262392" y="3388401"/>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A02A82-4680-4EB7-8DEF-5C59BBCBC12B}"/>
              </a:ext>
            </a:extLst>
          </p:cNvPr>
          <p:cNvSpPr/>
          <p:nvPr/>
        </p:nvSpPr>
        <p:spPr>
          <a:xfrm>
            <a:off x="10152359" y="3388401"/>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64F51C80-D136-48C9-AD9D-A5122F5523D7}"/>
              </a:ext>
            </a:extLst>
          </p:cNvPr>
          <p:cNvSpPr/>
          <p:nvPr/>
        </p:nvSpPr>
        <p:spPr>
          <a:xfrm>
            <a:off x="8262392" y="5252983"/>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888590D3-65B1-454F-8D7C-C0DE69EC5F09}"/>
              </a:ext>
            </a:extLst>
          </p:cNvPr>
          <p:cNvSpPr/>
          <p:nvPr/>
        </p:nvSpPr>
        <p:spPr>
          <a:xfrm>
            <a:off x="10152359" y="5252983"/>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9EB2BB9-02AE-4AC5-8DCC-F8869D100A3C}"/>
              </a:ext>
            </a:extLst>
          </p:cNvPr>
          <p:cNvSpPr txBox="1"/>
          <p:nvPr/>
        </p:nvSpPr>
        <p:spPr>
          <a:xfrm>
            <a:off x="8262392" y="1525993"/>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67" name="TextBox 66">
            <a:extLst>
              <a:ext uri="{FF2B5EF4-FFF2-40B4-BE49-F238E27FC236}">
                <a16:creationId xmlns:a16="http://schemas.microsoft.com/office/drawing/2014/main" id="{850FF40C-2749-49AA-90CD-EB86EEF53021}"/>
              </a:ext>
            </a:extLst>
          </p:cNvPr>
          <p:cNvSpPr txBox="1"/>
          <p:nvPr/>
        </p:nvSpPr>
        <p:spPr>
          <a:xfrm>
            <a:off x="10152359" y="1525993"/>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68" name="TextBox 67">
            <a:extLst>
              <a:ext uri="{FF2B5EF4-FFF2-40B4-BE49-F238E27FC236}">
                <a16:creationId xmlns:a16="http://schemas.microsoft.com/office/drawing/2014/main" id="{222675AE-6D0A-4886-9D13-5843471D65AC}"/>
              </a:ext>
            </a:extLst>
          </p:cNvPr>
          <p:cNvSpPr txBox="1"/>
          <p:nvPr/>
        </p:nvSpPr>
        <p:spPr>
          <a:xfrm>
            <a:off x="8262392" y="3348058"/>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69" name="TextBox 68">
            <a:extLst>
              <a:ext uri="{FF2B5EF4-FFF2-40B4-BE49-F238E27FC236}">
                <a16:creationId xmlns:a16="http://schemas.microsoft.com/office/drawing/2014/main" id="{7B9C4F37-AD0A-4F6B-A870-86B824C61FC6}"/>
              </a:ext>
            </a:extLst>
          </p:cNvPr>
          <p:cNvSpPr txBox="1"/>
          <p:nvPr/>
        </p:nvSpPr>
        <p:spPr>
          <a:xfrm>
            <a:off x="10152359" y="3332064"/>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70" name="TextBox 69">
            <a:extLst>
              <a:ext uri="{FF2B5EF4-FFF2-40B4-BE49-F238E27FC236}">
                <a16:creationId xmlns:a16="http://schemas.microsoft.com/office/drawing/2014/main" id="{9078DE3D-C764-46F9-9561-B98B7CE1A19A}"/>
              </a:ext>
            </a:extLst>
          </p:cNvPr>
          <p:cNvSpPr txBox="1"/>
          <p:nvPr/>
        </p:nvSpPr>
        <p:spPr>
          <a:xfrm>
            <a:off x="8291067" y="5243803"/>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71" name="TextBox 70">
            <a:extLst>
              <a:ext uri="{FF2B5EF4-FFF2-40B4-BE49-F238E27FC236}">
                <a16:creationId xmlns:a16="http://schemas.microsoft.com/office/drawing/2014/main" id="{B00723F5-BEAE-491A-AEE4-3C1BFBCCF999}"/>
              </a:ext>
            </a:extLst>
          </p:cNvPr>
          <p:cNvSpPr txBox="1"/>
          <p:nvPr/>
        </p:nvSpPr>
        <p:spPr>
          <a:xfrm>
            <a:off x="10152359" y="5242759"/>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pic>
        <p:nvPicPr>
          <p:cNvPr id="72" name="Picture 71" descr="Icon&#10;&#10;Description automatically generated">
            <a:extLst>
              <a:ext uri="{FF2B5EF4-FFF2-40B4-BE49-F238E27FC236}">
                <a16:creationId xmlns:a16="http://schemas.microsoft.com/office/drawing/2014/main" id="{43657AED-6663-49C0-82E1-AC3298A1A84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6457" y="3504685"/>
            <a:ext cx="1340299" cy="1340299"/>
          </a:xfrm>
          <a:prstGeom prst="rect">
            <a:avLst/>
          </a:prstGeom>
        </p:spPr>
      </p:pic>
      <p:pic>
        <p:nvPicPr>
          <p:cNvPr id="73" name="Picture 72" descr="Icon&#10;&#10;Description automatically generated">
            <a:extLst>
              <a:ext uri="{FF2B5EF4-FFF2-40B4-BE49-F238E27FC236}">
                <a16:creationId xmlns:a16="http://schemas.microsoft.com/office/drawing/2014/main" id="{E7245C81-67A4-4DE4-B0E0-742720A4B4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8905" y="5484441"/>
            <a:ext cx="1145613" cy="1142033"/>
          </a:xfrm>
          <a:prstGeom prst="rect">
            <a:avLst/>
          </a:prstGeom>
        </p:spPr>
      </p:pic>
      <p:pic>
        <p:nvPicPr>
          <p:cNvPr id="74" name="Picture 2" descr="Archivo Vectorial, Hombre, Canción, Hombre Cantando">
            <a:extLst>
              <a:ext uri="{FF2B5EF4-FFF2-40B4-BE49-F238E27FC236}">
                <a16:creationId xmlns:a16="http://schemas.microsoft.com/office/drawing/2014/main" id="{DFC71140-E1FD-406C-B66E-8C126B85FA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88513" y="1647736"/>
            <a:ext cx="960090" cy="12513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EE9A5F-A062-440C-A368-3D34F9F60551}"/>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l="23335"/>
          <a:stretch/>
        </p:blipFill>
        <p:spPr>
          <a:xfrm>
            <a:off x="8262391" y="5606999"/>
            <a:ext cx="1563149" cy="1019475"/>
          </a:xfrm>
          <a:prstGeom prst="rect">
            <a:avLst/>
          </a:prstGeom>
        </p:spPr>
      </p:pic>
      <p:sp>
        <p:nvSpPr>
          <p:cNvPr id="7" name="TextBox 6">
            <a:extLst>
              <a:ext uri="{FF2B5EF4-FFF2-40B4-BE49-F238E27FC236}">
                <a16:creationId xmlns:a16="http://schemas.microsoft.com/office/drawing/2014/main" id="{990034CB-56BD-46AA-9FEC-837683957408}"/>
              </a:ext>
            </a:extLst>
          </p:cNvPr>
          <p:cNvSpPr txBox="1"/>
          <p:nvPr/>
        </p:nvSpPr>
        <p:spPr>
          <a:xfrm>
            <a:off x="8631222" y="5887205"/>
            <a:ext cx="12742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have</a:t>
            </a:r>
          </a:p>
        </p:txBody>
      </p:sp>
      <p:pic>
        <p:nvPicPr>
          <p:cNvPr id="75" name="Picture 74" descr="Icon&#10;&#10;Description automatically generated">
            <a:extLst>
              <a:ext uri="{FF2B5EF4-FFF2-40B4-BE49-F238E27FC236}">
                <a16:creationId xmlns:a16="http://schemas.microsoft.com/office/drawing/2014/main" id="{76ACF23A-D014-400B-9454-4A19E00CC7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33309" y="1813556"/>
            <a:ext cx="1126594" cy="1130060"/>
          </a:xfrm>
          <a:prstGeom prst="rect">
            <a:avLst/>
          </a:prstGeom>
        </p:spPr>
      </p:pic>
      <p:pic>
        <p:nvPicPr>
          <p:cNvPr id="76" name="Picture 75" descr="Icon&#10;&#10;Description automatically generated">
            <a:extLst>
              <a:ext uri="{FF2B5EF4-FFF2-40B4-BE49-F238E27FC236}">
                <a16:creationId xmlns:a16="http://schemas.microsoft.com/office/drawing/2014/main" id="{A8359524-E721-460C-A484-83A73F167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6928" y="3634528"/>
            <a:ext cx="1074987" cy="1078295"/>
          </a:xfrm>
          <a:prstGeom prst="rect">
            <a:avLst/>
          </a:prstGeom>
        </p:spPr>
      </p:pic>
      <p:pic>
        <p:nvPicPr>
          <p:cNvPr id="9" name="Picture 8" descr="Logo&#10;&#10;Description automatically generated">
            <a:extLst>
              <a:ext uri="{FF2B5EF4-FFF2-40B4-BE49-F238E27FC236}">
                <a16:creationId xmlns:a16="http://schemas.microsoft.com/office/drawing/2014/main" id="{7235277C-56D9-4A7C-AAD5-61699C3E8D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30720" y="40815"/>
            <a:ext cx="900406" cy="1484985"/>
          </a:xfrm>
          <a:prstGeom prst="rect">
            <a:avLst/>
          </a:prstGeom>
        </p:spPr>
      </p:pic>
      <p:graphicFrame>
        <p:nvGraphicFramePr>
          <p:cNvPr id="77" name="Table 76">
            <a:extLst>
              <a:ext uri="{FF2B5EF4-FFF2-40B4-BE49-F238E27FC236}">
                <a16:creationId xmlns:a16="http://schemas.microsoft.com/office/drawing/2014/main" id="{A4E9B891-AE0F-4A7B-9ECE-DE5EDD6C20CB}"/>
              </a:ext>
            </a:extLst>
          </p:cNvPr>
          <p:cNvGraphicFramePr>
            <a:graphicFrameLocks noGrp="1"/>
          </p:cNvGraphicFramePr>
          <p:nvPr/>
        </p:nvGraphicFramePr>
        <p:xfrm>
          <a:off x="247508" y="2121524"/>
          <a:ext cx="7846720" cy="4336371"/>
        </p:xfrm>
        <a:graphic>
          <a:graphicData uri="http://schemas.openxmlformats.org/drawingml/2006/table">
            <a:tbl>
              <a:tblPr>
                <a:noFill/>
              </a:tblPr>
              <a:tblGrid>
                <a:gridCol w="719298">
                  <a:extLst>
                    <a:ext uri="{9D8B030D-6E8A-4147-A177-3AD203B41FA5}">
                      <a16:colId xmlns:a16="http://schemas.microsoft.com/office/drawing/2014/main" val="3645971738"/>
                    </a:ext>
                  </a:extLst>
                </a:gridCol>
                <a:gridCol w="1312931">
                  <a:extLst>
                    <a:ext uri="{9D8B030D-6E8A-4147-A177-3AD203B41FA5}">
                      <a16:colId xmlns:a16="http://schemas.microsoft.com/office/drawing/2014/main" val="3922332982"/>
                    </a:ext>
                  </a:extLst>
                </a:gridCol>
                <a:gridCol w="1979112">
                  <a:extLst>
                    <a:ext uri="{9D8B030D-6E8A-4147-A177-3AD203B41FA5}">
                      <a16:colId xmlns:a16="http://schemas.microsoft.com/office/drawing/2014/main" val="1410839627"/>
                    </a:ext>
                  </a:extLst>
                </a:gridCol>
                <a:gridCol w="3835379">
                  <a:extLst>
                    <a:ext uri="{9D8B030D-6E8A-4147-A177-3AD203B41FA5}">
                      <a16:colId xmlns:a16="http://schemas.microsoft.com/office/drawing/2014/main" val="2222538757"/>
                    </a:ext>
                  </a:extLst>
                </a:gridCol>
              </a:tblGrid>
              <a:tr h="55989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image</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adjectif</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information extra</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78" name="CustomShape 23">
            <a:hlinkClick r:id="" action="ppaction://noaction">
              <a:snd r:embed="rId16" name="F2.1.wav"/>
            </a:hlinkClick>
            <a:extLst>
              <a:ext uri="{FF2B5EF4-FFF2-40B4-BE49-F238E27FC236}">
                <a16:creationId xmlns:a16="http://schemas.microsoft.com/office/drawing/2014/main" id="{F34D5CC1-BBB6-4634-AFF5-1C4DC5F04942}"/>
              </a:ext>
            </a:extLst>
          </p:cNvPr>
          <p:cNvSpPr/>
          <p:nvPr/>
        </p:nvSpPr>
        <p:spPr>
          <a:xfrm>
            <a:off x="375462" y="27854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17" name="F2.2.wav"/>
            </a:hlinkClick>
            <a:extLst>
              <a:ext uri="{FF2B5EF4-FFF2-40B4-BE49-F238E27FC236}">
                <a16:creationId xmlns:a16="http://schemas.microsoft.com/office/drawing/2014/main" id="{C1861CD2-2274-4901-A676-C72E6686FCA6}"/>
              </a:ext>
            </a:extLst>
          </p:cNvPr>
          <p:cNvSpPr/>
          <p:nvPr/>
        </p:nvSpPr>
        <p:spPr>
          <a:xfrm>
            <a:off x="375462" y="34077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18" name="F2.3.wav"/>
            </a:hlinkClick>
            <a:extLst>
              <a:ext uri="{FF2B5EF4-FFF2-40B4-BE49-F238E27FC236}">
                <a16:creationId xmlns:a16="http://schemas.microsoft.com/office/drawing/2014/main" id="{8E8D8B6E-1DC8-445F-81A8-F3CDBC82B741}"/>
              </a:ext>
            </a:extLst>
          </p:cNvPr>
          <p:cNvSpPr/>
          <p:nvPr/>
        </p:nvSpPr>
        <p:spPr>
          <a:xfrm>
            <a:off x="375462" y="402706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19" name="F2.4.wav"/>
            </a:hlinkClick>
            <a:extLst>
              <a:ext uri="{FF2B5EF4-FFF2-40B4-BE49-F238E27FC236}">
                <a16:creationId xmlns:a16="http://schemas.microsoft.com/office/drawing/2014/main" id="{7967D299-F8DC-48A1-99F9-6C6F7ECA649D}"/>
              </a:ext>
            </a:extLst>
          </p:cNvPr>
          <p:cNvSpPr/>
          <p:nvPr/>
        </p:nvSpPr>
        <p:spPr>
          <a:xfrm>
            <a:off x="375462" y="46779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CustomShape 27">
            <a:hlinkClick r:id="" action="ppaction://noaction">
              <a:snd r:embed="rId20" name="F2.5.wav"/>
            </a:hlinkClick>
            <a:extLst>
              <a:ext uri="{FF2B5EF4-FFF2-40B4-BE49-F238E27FC236}">
                <a16:creationId xmlns:a16="http://schemas.microsoft.com/office/drawing/2014/main" id="{D975E414-E27E-4674-A411-D353CC2B036D}"/>
              </a:ext>
            </a:extLst>
          </p:cNvPr>
          <p:cNvSpPr/>
          <p:nvPr/>
        </p:nvSpPr>
        <p:spPr>
          <a:xfrm>
            <a:off x="375462" y="528748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3" name="CustomShape 27">
            <a:hlinkClick r:id="" action="ppaction://noaction">
              <a:snd r:embed="rId21" name="F2.6.wav"/>
            </a:hlinkClick>
            <a:extLst>
              <a:ext uri="{FF2B5EF4-FFF2-40B4-BE49-F238E27FC236}">
                <a16:creationId xmlns:a16="http://schemas.microsoft.com/office/drawing/2014/main" id="{61845D11-C83D-4CEF-907A-0815B83B191C}"/>
              </a:ext>
            </a:extLst>
          </p:cNvPr>
          <p:cNvSpPr/>
          <p:nvPr/>
        </p:nvSpPr>
        <p:spPr>
          <a:xfrm>
            <a:off x="375462" y="59277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1931652F-7358-4D8A-A0AD-9AF7C0989A5D}"/>
              </a:ext>
            </a:extLst>
          </p:cNvPr>
          <p:cNvSpPr txBox="1"/>
          <p:nvPr/>
        </p:nvSpPr>
        <p:spPr>
          <a:xfrm>
            <a:off x="1473384" y="2722047"/>
            <a:ext cx="4507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t>
            </a:r>
          </a:p>
        </p:txBody>
      </p:sp>
      <p:sp>
        <p:nvSpPr>
          <p:cNvPr id="85" name="TextBox 84">
            <a:extLst>
              <a:ext uri="{FF2B5EF4-FFF2-40B4-BE49-F238E27FC236}">
                <a16:creationId xmlns:a16="http://schemas.microsoft.com/office/drawing/2014/main" id="{EF717DC8-53BF-4C6B-AF46-91D9A07EC49A}"/>
              </a:ext>
            </a:extLst>
          </p:cNvPr>
          <p:cNvSpPr txBox="1"/>
          <p:nvPr/>
        </p:nvSpPr>
        <p:spPr>
          <a:xfrm>
            <a:off x="1519871" y="3407701"/>
            <a:ext cx="357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F</a:t>
            </a:r>
          </a:p>
        </p:txBody>
      </p:sp>
      <p:sp>
        <p:nvSpPr>
          <p:cNvPr id="86" name="TextBox 85">
            <a:extLst>
              <a:ext uri="{FF2B5EF4-FFF2-40B4-BE49-F238E27FC236}">
                <a16:creationId xmlns:a16="http://schemas.microsoft.com/office/drawing/2014/main" id="{A835860C-F5CA-40EC-BB5C-A8EBC7C1BA54}"/>
              </a:ext>
            </a:extLst>
          </p:cNvPr>
          <p:cNvSpPr txBox="1"/>
          <p:nvPr/>
        </p:nvSpPr>
        <p:spPr>
          <a:xfrm>
            <a:off x="1499434" y="3983377"/>
            <a:ext cx="4507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a:t>
            </a:r>
          </a:p>
        </p:txBody>
      </p:sp>
      <p:sp>
        <p:nvSpPr>
          <p:cNvPr id="87" name="TextBox 86">
            <a:extLst>
              <a:ext uri="{FF2B5EF4-FFF2-40B4-BE49-F238E27FC236}">
                <a16:creationId xmlns:a16="http://schemas.microsoft.com/office/drawing/2014/main" id="{9A6E2033-325B-43BE-B087-D56A67E466FA}"/>
              </a:ext>
            </a:extLst>
          </p:cNvPr>
          <p:cNvSpPr txBox="1"/>
          <p:nvPr/>
        </p:nvSpPr>
        <p:spPr>
          <a:xfrm>
            <a:off x="1499434" y="4635032"/>
            <a:ext cx="3706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a:t>
            </a:r>
          </a:p>
        </p:txBody>
      </p:sp>
      <p:sp>
        <p:nvSpPr>
          <p:cNvPr id="88" name="TextBox 87">
            <a:extLst>
              <a:ext uri="{FF2B5EF4-FFF2-40B4-BE49-F238E27FC236}">
                <a16:creationId xmlns:a16="http://schemas.microsoft.com/office/drawing/2014/main" id="{88D03CAE-EC22-4536-8A45-089401050BC1}"/>
              </a:ext>
            </a:extLst>
          </p:cNvPr>
          <p:cNvSpPr txBox="1"/>
          <p:nvPr/>
        </p:nvSpPr>
        <p:spPr>
          <a:xfrm>
            <a:off x="1475379" y="5222831"/>
            <a:ext cx="393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B</a:t>
            </a:r>
          </a:p>
        </p:txBody>
      </p:sp>
      <p:sp>
        <p:nvSpPr>
          <p:cNvPr id="89" name="TextBox 88">
            <a:extLst>
              <a:ext uri="{FF2B5EF4-FFF2-40B4-BE49-F238E27FC236}">
                <a16:creationId xmlns:a16="http://schemas.microsoft.com/office/drawing/2014/main" id="{2C1F858F-83E1-4DF4-B939-7C147BBFCEE1}"/>
              </a:ext>
            </a:extLst>
          </p:cNvPr>
          <p:cNvSpPr txBox="1"/>
          <p:nvPr/>
        </p:nvSpPr>
        <p:spPr>
          <a:xfrm>
            <a:off x="1488213" y="5899393"/>
            <a:ext cx="4651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a:t>
            </a:r>
          </a:p>
        </p:txBody>
      </p:sp>
      <p:sp>
        <p:nvSpPr>
          <p:cNvPr id="90" name="TextBox 89">
            <a:extLst>
              <a:ext uri="{FF2B5EF4-FFF2-40B4-BE49-F238E27FC236}">
                <a16:creationId xmlns:a16="http://schemas.microsoft.com/office/drawing/2014/main" id="{A9BD2E63-7D2E-4FB4-95E6-E9A2781350B5}"/>
              </a:ext>
            </a:extLst>
          </p:cNvPr>
          <p:cNvSpPr txBox="1"/>
          <p:nvPr/>
        </p:nvSpPr>
        <p:spPr>
          <a:xfrm>
            <a:off x="2767984" y="2691148"/>
            <a:ext cx="10182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easy</a:t>
            </a:r>
          </a:p>
        </p:txBody>
      </p:sp>
      <p:sp>
        <p:nvSpPr>
          <p:cNvPr id="91" name="TextBox 90">
            <a:extLst>
              <a:ext uri="{FF2B5EF4-FFF2-40B4-BE49-F238E27FC236}">
                <a16:creationId xmlns:a16="http://schemas.microsoft.com/office/drawing/2014/main" id="{FA93FB41-336B-4FB6-892D-063F8ED388CE}"/>
              </a:ext>
            </a:extLst>
          </p:cNvPr>
          <p:cNvSpPr txBox="1"/>
          <p:nvPr/>
        </p:nvSpPr>
        <p:spPr>
          <a:xfrm>
            <a:off x="4250592" y="2692104"/>
            <a:ext cx="340189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read) in English</a:t>
            </a:r>
          </a:p>
        </p:txBody>
      </p:sp>
      <p:sp>
        <p:nvSpPr>
          <p:cNvPr id="92" name="TextBox 91">
            <a:extLst>
              <a:ext uri="{FF2B5EF4-FFF2-40B4-BE49-F238E27FC236}">
                <a16:creationId xmlns:a16="http://schemas.microsoft.com/office/drawing/2014/main" id="{93B904C4-6539-47B2-9850-04E42E471C93}"/>
              </a:ext>
            </a:extLst>
          </p:cNvPr>
          <p:cNvSpPr txBox="1"/>
          <p:nvPr/>
        </p:nvSpPr>
        <p:spPr>
          <a:xfrm>
            <a:off x="2560084" y="3317901"/>
            <a:ext cx="140615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normal</a:t>
            </a:r>
          </a:p>
        </p:txBody>
      </p:sp>
      <p:sp>
        <p:nvSpPr>
          <p:cNvPr id="93" name="TextBox 92">
            <a:extLst>
              <a:ext uri="{FF2B5EF4-FFF2-40B4-BE49-F238E27FC236}">
                <a16:creationId xmlns:a16="http://schemas.microsoft.com/office/drawing/2014/main" id="{F0A339AC-F88C-42A8-9DBC-9F501D31B56F}"/>
              </a:ext>
            </a:extLst>
          </p:cNvPr>
          <p:cNvSpPr txBox="1"/>
          <p:nvPr/>
        </p:nvSpPr>
        <p:spPr>
          <a:xfrm>
            <a:off x="4195574" y="3305589"/>
            <a:ext cx="352532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(repeating) in class</a:t>
            </a:r>
          </a:p>
        </p:txBody>
      </p:sp>
      <p:sp>
        <p:nvSpPr>
          <p:cNvPr id="94" name="TextBox 93">
            <a:extLst>
              <a:ext uri="{FF2B5EF4-FFF2-40B4-BE49-F238E27FC236}">
                <a16:creationId xmlns:a16="http://schemas.microsoft.com/office/drawing/2014/main" id="{8A9210BA-1386-49B6-8089-422F5F0B077B}"/>
              </a:ext>
            </a:extLst>
          </p:cNvPr>
          <p:cNvSpPr txBox="1"/>
          <p:nvPr/>
        </p:nvSpPr>
        <p:spPr>
          <a:xfrm>
            <a:off x="2948181" y="3981804"/>
            <a:ext cx="71526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fun</a:t>
            </a:r>
          </a:p>
        </p:txBody>
      </p:sp>
      <p:sp>
        <p:nvSpPr>
          <p:cNvPr id="95" name="TextBox 94">
            <a:extLst>
              <a:ext uri="{FF2B5EF4-FFF2-40B4-BE49-F238E27FC236}">
                <a16:creationId xmlns:a16="http://schemas.microsoft.com/office/drawing/2014/main" id="{408FA378-D23A-49FF-9CBA-6B7A735071D0}"/>
              </a:ext>
            </a:extLst>
          </p:cNvPr>
          <p:cNvSpPr txBox="1"/>
          <p:nvPr/>
        </p:nvSpPr>
        <p:spPr>
          <a:xfrm>
            <a:off x="4346257" y="3981804"/>
            <a:ext cx="322395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sing) a phrase</a:t>
            </a:r>
          </a:p>
        </p:txBody>
      </p:sp>
      <p:sp>
        <p:nvSpPr>
          <p:cNvPr id="96" name="TextBox 95">
            <a:extLst>
              <a:ext uri="{FF2B5EF4-FFF2-40B4-BE49-F238E27FC236}">
                <a16:creationId xmlns:a16="http://schemas.microsoft.com/office/drawing/2014/main" id="{2DA3BA0D-FA3A-42D7-80EE-4D2E745FF02D}"/>
              </a:ext>
            </a:extLst>
          </p:cNvPr>
          <p:cNvSpPr txBox="1"/>
          <p:nvPr/>
        </p:nvSpPr>
        <p:spPr>
          <a:xfrm>
            <a:off x="2371640" y="4620655"/>
            <a:ext cx="185820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important</a:t>
            </a:r>
          </a:p>
        </p:txBody>
      </p:sp>
      <p:sp>
        <p:nvSpPr>
          <p:cNvPr id="97" name="TextBox 96">
            <a:extLst>
              <a:ext uri="{FF2B5EF4-FFF2-40B4-BE49-F238E27FC236}">
                <a16:creationId xmlns:a16="http://schemas.microsoft.com/office/drawing/2014/main" id="{1809C158-1D71-47E1-A537-D837F9FB1FF1}"/>
              </a:ext>
            </a:extLst>
          </p:cNvPr>
          <p:cNvSpPr txBox="1"/>
          <p:nvPr/>
        </p:nvSpPr>
        <p:spPr>
          <a:xfrm>
            <a:off x="4236569" y="4460604"/>
            <a:ext cx="371886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(having) an ex. book for vocabulary</a:t>
            </a:r>
          </a:p>
        </p:txBody>
      </p:sp>
      <p:sp>
        <p:nvSpPr>
          <p:cNvPr id="98" name="TextBox 97">
            <a:extLst>
              <a:ext uri="{FF2B5EF4-FFF2-40B4-BE49-F238E27FC236}">
                <a16:creationId xmlns:a16="http://schemas.microsoft.com/office/drawing/2014/main" id="{0B66D322-EDEC-4593-B22F-82A691550B39}"/>
              </a:ext>
            </a:extLst>
          </p:cNvPr>
          <p:cNvSpPr txBox="1"/>
          <p:nvPr/>
        </p:nvSpPr>
        <p:spPr>
          <a:xfrm>
            <a:off x="2347996" y="5233523"/>
            <a:ext cx="185820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important</a:t>
            </a:r>
          </a:p>
        </p:txBody>
      </p:sp>
      <p:sp>
        <p:nvSpPr>
          <p:cNvPr id="99" name="TextBox 98">
            <a:extLst>
              <a:ext uri="{FF2B5EF4-FFF2-40B4-BE49-F238E27FC236}">
                <a16:creationId xmlns:a16="http://schemas.microsoft.com/office/drawing/2014/main" id="{4C677319-BCB4-44C4-A386-49BBC2731C33}"/>
              </a:ext>
            </a:extLst>
          </p:cNvPr>
          <p:cNvSpPr txBox="1"/>
          <p:nvPr/>
        </p:nvSpPr>
        <p:spPr>
          <a:xfrm>
            <a:off x="4349024" y="5222831"/>
            <a:ext cx="35878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write) every day</a:t>
            </a:r>
          </a:p>
        </p:txBody>
      </p:sp>
      <p:sp>
        <p:nvSpPr>
          <p:cNvPr id="100" name="TextBox 99">
            <a:extLst>
              <a:ext uri="{FF2B5EF4-FFF2-40B4-BE49-F238E27FC236}">
                <a16:creationId xmlns:a16="http://schemas.microsoft.com/office/drawing/2014/main" id="{AD3BB218-174E-4CB9-B467-22F90C926331}"/>
              </a:ext>
            </a:extLst>
          </p:cNvPr>
          <p:cNvSpPr txBox="1"/>
          <p:nvPr/>
        </p:nvSpPr>
        <p:spPr>
          <a:xfrm>
            <a:off x="2420516" y="5863897"/>
            <a:ext cx="176522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impossible</a:t>
            </a:r>
          </a:p>
        </p:txBody>
      </p:sp>
      <p:sp>
        <p:nvSpPr>
          <p:cNvPr id="101" name="TextBox 100">
            <a:extLst>
              <a:ext uri="{FF2B5EF4-FFF2-40B4-BE49-F238E27FC236}">
                <a16:creationId xmlns:a16="http://schemas.microsoft.com/office/drawing/2014/main" id="{924E2891-4D80-405D-B87E-91BFA13FEEAF}"/>
              </a:ext>
            </a:extLst>
          </p:cNvPr>
          <p:cNvSpPr txBox="1"/>
          <p:nvPr/>
        </p:nvSpPr>
        <p:spPr>
          <a:xfrm>
            <a:off x="4244371" y="5885297"/>
            <a:ext cx="37032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speak) with a pencil</a:t>
            </a: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16008" y="2215479"/>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103" name="Picture 16" descr="United, Flag, Kingdom, British, Great, Britain">
            <a:extLst>
              <a:ext uri="{FF2B5EF4-FFF2-40B4-BE49-F238E27FC236}">
                <a16:creationId xmlns:a16="http://schemas.microsoft.com/office/drawing/2014/main" id="{74245777-571D-47E7-BFB6-8BD7F7FB88A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12038" y="2199618"/>
            <a:ext cx="491064" cy="38437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57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Ecoute_le_verbe_quo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2_ecris_la_lettr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anim calcmode="lin" valueType="num">
                                      <p:cBhvr additive="base">
                                        <p:cTn id="35" dur="500" fill="hold"/>
                                        <p:tgtEl>
                                          <p:spTgt spid="100"/>
                                        </p:tgtEl>
                                        <p:attrNameLst>
                                          <p:attrName>ppt_x</p:attrName>
                                        </p:attrNameLst>
                                      </p:cBhvr>
                                      <p:tavLst>
                                        <p:tav tm="0">
                                          <p:val>
                                            <p:strVal val="#ppt_x"/>
                                          </p:val>
                                        </p:tav>
                                        <p:tav tm="100000">
                                          <p:val>
                                            <p:strVal val="#ppt_x"/>
                                          </p:val>
                                        </p:tav>
                                      </p:tavLst>
                                    </p:anim>
                                    <p:anim calcmode="lin" valueType="num">
                                      <p:cBhvr additive="base">
                                        <p:cTn id="3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90"/>
                                        </p:tgtEl>
                                        <p:attrNameLst>
                                          <p:attrName>style.visibility</p:attrName>
                                        </p:attrNameLst>
                                      </p:cBhvr>
                                      <p:to>
                                        <p:strVal val="visible"/>
                                      </p:to>
                                    </p:set>
                                    <p:anim calcmode="lin" valueType="num">
                                      <p:cBhvr additive="base">
                                        <p:cTn id="65" dur="500" fill="hold"/>
                                        <p:tgtEl>
                                          <p:spTgt spid="90"/>
                                        </p:tgtEl>
                                        <p:attrNameLst>
                                          <p:attrName>ppt_x</p:attrName>
                                        </p:attrNameLst>
                                      </p:cBhvr>
                                      <p:tavLst>
                                        <p:tav tm="0">
                                          <p:val>
                                            <p:strVal val="#ppt_x"/>
                                          </p:val>
                                        </p:tav>
                                        <p:tav tm="100000">
                                          <p:val>
                                            <p:strVal val="#ppt_x"/>
                                          </p:val>
                                        </p:tav>
                                      </p:tavLst>
                                    </p:anim>
                                    <p:anim calcmode="lin" valueType="num">
                                      <p:cBhvr additive="base">
                                        <p:cTn id="66"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anim calcmode="lin" valueType="num">
                                      <p:cBhvr additive="base">
                                        <p:cTn id="71" dur="500" fill="hold"/>
                                        <p:tgtEl>
                                          <p:spTgt spid="91"/>
                                        </p:tgtEl>
                                        <p:attrNameLst>
                                          <p:attrName>ppt_x</p:attrName>
                                        </p:attrNameLst>
                                      </p:cBhvr>
                                      <p:tavLst>
                                        <p:tav tm="0">
                                          <p:val>
                                            <p:strVal val="#ppt_x"/>
                                          </p:val>
                                        </p:tav>
                                        <p:tav tm="100000">
                                          <p:val>
                                            <p:strVal val="#ppt_x"/>
                                          </p:val>
                                        </p:tav>
                                      </p:tavLst>
                                    </p:anim>
                                    <p:anim calcmode="lin" valueType="num">
                                      <p:cBhvr additive="base">
                                        <p:cTn id="72"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 calcmode="lin" valueType="num">
                                      <p:cBhvr additive="base">
                                        <p:cTn id="77" dur="500" fill="hold"/>
                                        <p:tgtEl>
                                          <p:spTgt spid="92"/>
                                        </p:tgtEl>
                                        <p:attrNameLst>
                                          <p:attrName>ppt_x</p:attrName>
                                        </p:attrNameLst>
                                      </p:cBhvr>
                                      <p:tavLst>
                                        <p:tav tm="0">
                                          <p:val>
                                            <p:strVal val="#ppt_x"/>
                                          </p:val>
                                        </p:tav>
                                        <p:tav tm="100000">
                                          <p:val>
                                            <p:strVal val="#ppt_x"/>
                                          </p:val>
                                        </p:tav>
                                      </p:tavLst>
                                    </p:anim>
                                    <p:anim calcmode="lin" valueType="num">
                                      <p:cBhvr additive="base">
                                        <p:cTn id="7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93"/>
                                        </p:tgtEl>
                                        <p:attrNameLst>
                                          <p:attrName>style.visibility</p:attrName>
                                        </p:attrNameLst>
                                      </p:cBhvr>
                                      <p:to>
                                        <p:strVal val="visible"/>
                                      </p:to>
                                    </p:set>
                                    <p:anim calcmode="lin" valueType="num">
                                      <p:cBhvr additive="base">
                                        <p:cTn id="83" dur="500" fill="hold"/>
                                        <p:tgtEl>
                                          <p:spTgt spid="93"/>
                                        </p:tgtEl>
                                        <p:attrNameLst>
                                          <p:attrName>ppt_x</p:attrName>
                                        </p:attrNameLst>
                                      </p:cBhvr>
                                      <p:tavLst>
                                        <p:tav tm="0">
                                          <p:val>
                                            <p:strVal val="#ppt_x"/>
                                          </p:val>
                                        </p:tav>
                                        <p:tav tm="100000">
                                          <p:val>
                                            <p:strVal val="#ppt_x"/>
                                          </p:val>
                                        </p:tav>
                                      </p:tavLst>
                                    </p:anim>
                                    <p:anim calcmode="lin" valueType="num">
                                      <p:cBhvr additive="base">
                                        <p:cTn id="8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94"/>
                                        </p:tgtEl>
                                        <p:attrNameLst>
                                          <p:attrName>style.visibility</p:attrName>
                                        </p:attrNameLst>
                                      </p:cBhvr>
                                      <p:to>
                                        <p:strVal val="visible"/>
                                      </p:to>
                                    </p:set>
                                    <p:anim calcmode="lin" valueType="num">
                                      <p:cBhvr additive="base">
                                        <p:cTn id="89" dur="500" fill="hold"/>
                                        <p:tgtEl>
                                          <p:spTgt spid="94"/>
                                        </p:tgtEl>
                                        <p:attrNameLst>
                                          <p:attrName>ppt_x</p:attrName>
                                        </p:attrNameLst>
                                      </p:cBhvr>
                                      <p:tavLst>
                                        <p:tav tm="0">
                                          <p:val>
                                            <p:strVal val="#ppt_x"/>
                                          </p:val>
                                        </p:tav>
                                        <p:tav tm="100000">
                                          <p:val>
                                            <p:strVal val="#ppt_x"/>
                                          </p:val>
                                        </p:tav>
                                      </p:tavLst>
                                    </p:anim>
                                    <p:anim calcmode="lin" valueType="num">
                                      <p:cBhvr additive="base">
                                        <p:cTn id="9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95"/>
                                        </p:tgtEl>
                                        <p:attrNameLst>
                                          <p:attrName>style.visibility</p:attrName>
                                        </p:attrNameLst>
                                      </p:cBhvr>
                                      <p:to>
                                        <p:strVal val="visible"/>
                                      </p:to>
                                    </p:set>
                                    <p:anim calcmode="lin" valueType="num">
                                      <p:cBhvr additive="base">
                                        <p:cTn id="95" dur="500" fill="hold"/>
                                        <p:tgtEl>
                                          <p:spTgt spid="95"/>
                                        </p:tgtEl>
                                        <p:attrNameLst>
                                          <p:attrName>ppt_x</p:attrName>
                                        </p:attrNameLst>
                                      </p:cBhvr>
                                      <p:tavLst>
                                        <p:tav tm="0">
                                          <p:val>
                                            <p:strVal val="#ppt_x"/>
                                          </p:val>
                                        </p:tav>
                                        <p:tav tm="100000">
                                          <p:val>
                                            <p:strVal val="#ppt_x"/>
                                          </p:val>
                                        </p:tav>
                                      </p:tavLst>
                                    </p:anim>
                                    <p:anim calcmode="lin" valueType="num">
                                      <p:cBhvr additive="base">
                                        <p:cTn id="9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96"/>
                                        </p:tgtEl>
                                        <p:attrNameLst>
                                          <p:attrName>style.visibility</p:attrName>
                                        </p:attrNameLst>
                                      </p:cBhvr>
                                      <p:to>
                                        <p:strVal val="visible"/>
                                      </p:to>
                                    </p:set>
                                    <p:anim calcmode="lin" valueType="num">
                                      <p:cBhvr additive="base">
                                        <p:cTn id="101" dur="500" fill="hold"/>
                                        <p:tgtEl>
                                          <p:spTgt spid="96"/>
                                        </p:tgtEl>
                                        <p:attrNameLst>
                                          <p:attrName>ppt_x</p:attrName>
                                        </p:attrNameLst>
                                      </p:cBhvr>
                                      <p:tavLst>
                                        <p:tav tm="0">
                                          <p:val>
                                            <p:strVal val="#ppt_x"/>
                                          </p:val>
                                        </p:tav>
                                        <p:tav tm="100000">
                                          <p:val>
                                            <p:strVal val="#ppt_x"/>
                                          </p:val>
                                        </p:tav>
                                      </p:tavLst>
                                    </p:anim>
                                    <p:anim calcmode="lin" valueType="num">
                                      <p:cBhvr additive="base">
                                        <p:cTn id="10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97"/>
                                        </p:tgtEl>
                                        <p:attrNameLst>
                                          <p:attrName>style.visibility</p:attrName>
                                        </p:attrNameLst>
                                      </p:cBhvr>
                                      <p:to>
                                        <p:strVal val="visible"/>
                                      </p:to>
                                    </p:set>
                                    <p:anim calcmode="lin" valueType="num">
                                      <p:cBhvr additive="base">
                                        <p:cTn id="107" dur="500" fill="hold"/>
                                        <p:tgtEl>
                                          <p:spTgt spid="97"/>
                                        </p:tgtEl>
                                        <p:attrNameLst>
                                          <p:attrName>ppt_x</p:attrName>
                                        </p:attrNameLst>
                                      </p:cBhvr>
                                      <p:tavLst>
                                        <p:tav tm="0">
                                          <p:val>
                                            <p:strVal val="#ppt_x"/>
                                          </p:val>
                                        </p:tav>
                                        <p:tav tm="100000">
                                          <p:val>
                                            <p:strVal val="#ppt_x"/>
                                          </p:val>
                                        </p:tav>
                                      </p:tavLst>
                                    </p:anim>
                                    <p:anim calcmode="lin" valueType="num">
                                      <p:cBhvr additive="base">
                                        <p:cTn id="10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98"/>
                                        </p:tgtEl>
                                        <p:attrNameLst>
                                          <p:attrName>style.visibility</p:attrName>
                                        </p:attrNameLst>
                                      </p:cBhvr>
                                      <p:to>
                                        <p:strVal val="visible"/>
                                      </p:to>
                                    </p:set>
                                    <p:anim calcmode="lin" valueType="num">
                                      <p:cBhvr additive="base">
                                        <p:cTn id="113" dur="500" fill="hold"/>
                                        <p:tgtEl>
                                          <p:spTgt spid="98"/>
                                        </p:tgtEl>
                                        <p:attrNameLst>
                                          <p:attrName>ppt_x</p:attrName>
                                        </p:attrNameLst>
                                      </p:cBhvr>
                                      <p:tavLst>
                                        <p:tav tm="0">
                                          <p:val>
                                            <p:strVal val="#ppt_x"/>
                                          </p:val>
                                        </p:tav>
                                        <p:tav tm="100000">
                                          <p:val>
                                            <p:strVal val="#ppt_x"/>
                                          </p:val>
                                        </p:tav>
                                      </p:tavLst>
                                    </p:anim>
                                    <p:anim calcmode="lin" valueType="num">
                                      <p:cBhvr additive="base">
                                        <p:cTn id="114"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99"/>
                                        </p:tgtEl>
                                        <p:attrNameLst>
                                          <p:attrName>style.visibility</p:attrName>
                                        </p:attrNameLst>
                                      </p:cBhvr>
                                      <p:to>
                                        <p:strVal val="visible"/>
                                      </p:to>
                                    </p:set>
                                    <p:anim calcmode="lin" valueType="num">
                                      <p:cBhvr additive="base">
                                        <p:cTn id="119" dur="500" fill="hold"/>
                                        <p:tgtEl>
                                          <p:spTgt spid="99"/>
                                        </p:tgtEl>
                                        <p:attrNameLst>
                                          <p:attrName>ppt_x</p:attrName>
                                        </p:attrNameLst>
                                      </p:cBhvr>
                                      <p:tavLst>
                                        <p:tav tm="0">
                                          <p:val>
                                            <p:strVal val="#ppt_x"/>
                                          </p:val>
                                        </p:tav>
                                        <p:tav tm="100000">
                                          <p:val>
                                            <p:strVal val="#ppt_x"/>
                                          </p:val>
                                        </p:tav>
                                      </p:tavLst>
                                    </p:anim>
                                    <p:anim calcmode="lin" valueType="num">
                                      <p:cBhvr additive="base">
                                        <p:cTn id="12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01"/>
                                        </p:tgtEl>
                                        <p:attrNameLst>
                                          <p:attrName>style.visibility</p:attrName>
                                        </p:attrNameLst>
                                      </p:cBhvr>
                                      <p:to>
                                        <p:strVal val="visible"/>
                                      </p:to>
                                    </p:set>
                                    <p:anim calcmode="lin" valueType="num">
                                      <p:cBhvr additive="base">
                                        <p:cTn id="125" dur="500" fill="hold"/>
                                        <p:tgtEl>
                                          <p:spTgt spid="101"/>
                                        </p:tgtEl>
                                        <p:attrNameLst>
                                          <p:attrName>ppt_x</p:attrName>
                                        </p:attrNameLst>
                                      </p:cBhvr>
                                      <p:tavLst>
                                        <p:tav tm="0">
                                          <p:val>
                                            <p:strVal val="#ppt_x"/>
                                          </p:val>
                                        </p:tav>
                                        <p:tav tm="100000">
                                          <p:val>
                                            <p:strVal val="#ppt_x"/>
                                          </p:val>
                                        </p:tav>
                                      </p:tavLst>
                                    </p:anim>
                                    <p:anim calcmode="lin" valueType="num">
                                      <p:cBhvr additive="base">
                                        <p:cTn id="126"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8" grpId="0" animBg="1"/>
      <p:bldP spid="79" grpId="0" animBg="1"/>
      <p:bldP spid="80" grpId="0" animBg="1"/>
      <p:bldP spid="81" grpId="0" animBg="1"/>
      <p:bldP spid="82" grpId="0" animBg="1"/>
      <p:bldP spid="83" grpId="0" animBg="1"/>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TextBox 88">
            <a:hlinkClick r:id="" action="ppaction://noaction">
              <a:snd r:embed="rId4" name="Lis_phrases.wav"/>
            </a:hlinkClick>
            <a:extLst>
              <a:ext uri="{FF2B5EF4-FFF2-40B4-BE49-F238E27FC236}">
                <a16:creationId xmlns:a16="http://schemas.microsoft.com/office/drawing/2014/main" id="{EA576291-4665-47CE-AFD0-3EB428166AB1}"/>
              </a:ext>
            </a:extLst>
          </p:cNvPr>
          <p:cNvSpPr txBox="1"/>
          <p:nvPr/>
        </p:nvSpPr>
        <p:spPr>
          <a:xfrm>
            <a:off x="76202" y="606965"/>
            <a:ext cx="471714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les phrases.</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5">
            <a:alphaModFix/>
          </a:blip>
          <a:srcRect/>
          <a:stretch/>
        </p:blipFill>
        <p:spPr>
          <a:xfrm>
            <a:off x="10785403" y="33719"/>
            <a:ext cx="1330395" cy="1332245"/>
          </a:xfrm>
          <a:prstGeom prst="rect">
            <a:avLst/>
          </a:prstGeom>
          <a:noFill/>
          <a:ln>
            <a:noFill/>
          </a:ln>
        </p:spPr>
      </p:pic>
      <p:graphicFrame>
        <p:nvGraphicFramePr>
          <p:cNvPr id="23" name="Table 22">
            <a:extLst>
              <a:ext uri="{FF2B5EF4-FFF2-40B4-BE49-F238E27FC236}">
                <a16:creationId xmlns:a16="http://schemas.microsoft.com/office/drawing/2014/main" id="{14C98740-018D-4881-81A1-5341ACBA9660}"/>
              </a:ext>
            </a:extLst>
          </p:cNvPr>
          <p:cNvGraphicFramePr>
            <a:graphicFrameLocks noGrp="1"/>
          </p:cNvGraphicFramePr>
          <p:nvPr/>
        </p:nvGraphicFramePr>
        <p:xfrm>
          <a:off x="77064" y="2044029"/>
          <a:ext cx="5603652" cy="4410794"/>
        </p:xfrm>
        <a:graphic>
          <a:graphicData uri="http://schemas.openxmlformats.org/drawingml/2006/table">
            <a:tbl>
              <a:tblPr>
                <a:noFill/>
              </a:tblPr>
              <a:tblGrid>
                <a:gridCol w="784907">
                  <a:extLst>
                    <a:ext uri="{9D8B030D-6E8A-4147-A177-3AD203B41FA5}">
                      <a16:colId xmlns:a16="http://schemas.microsoft.com/office/drawing/2014/main" val="3645971738"/>
                    </a:ext>
                  </a:extLst>
                </a:gridCol>
                <a:gridCol w="4818745">
                  <a:extLst>
                    <a:ext uri="{9D8B030D-6E8A-4147-A177-3AD203B41FA5}">
                      <a16:colId xmlns:a16="http://schemas.microsoft.com/office/drawing/2014/main" val="3922332982"/>
                    </a:ext>
                  </a:extLst>
                </a:gridCol>
              </a:tblGrid>
              <a:tr h="485783">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français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super de </a:t>
                      </a:r>
                      <a:r>
                        <a:rPr lang="en-GB" sz="2000" b="1" dirty="0">
                          <a:solidFill>
                            <a:srgbClr val="002060"/>
                          </a:solidFill>
                          <a:latin typeface="Century Gothic" panose="020B0502020202020204" pitchFamily="34" charset="0"/>
                          <a:ea typeface="Montserrat"/>
                          <a:cs typeface="Montserrat"/>
                          <a:sym typeface="Montserrat"/>
                        </a:rPr>
                        <a:t>chanter</a:t>
                      </a:r>
                      <a:r>
                        <a:rPr lang="en-GB" sz="2000" dirty="0">
                          <a:solidFill>
                            <a:srgbClr val="002060"/>
                          </a:solidFill>
                          <a:latin typeface="Century Gothic" panose="020B0502020202020204" pitchFamily="34" charset="0"/>
                          <a:ea typeface="Montserrat"/>
                          <a:cs typeface="Montserrat"/>
                          <a:sym typeface="Montserrat"/>
                        </a:rPr>
                        <a:t> le </a:t>
                      </a:r>
                      <a:r>
                        <a:rPr lang="en-GB" sz="2000" dirty="0" err="1">
                          <a:solidFill>
                            <a:srgbClr val="002060"/>
                          </a:solidFill>
                          <a:latin typeface="Century Gothic" panose="020B0502020202020204" pitchFamily="34" charset="0"/>
                          <a:ea typeface="Montserrat"/>
                          <a:cs typeface="Montserrat"/>
                          <a:sym typeface="Montserrat"/>
                        </a:rPr>
                        <a:t>dimanche</a:t>
                      </a:r>
                      <a:r>
                        <a:rPr lang="en-GB" sz="200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err="1">
                          <a:solidFill>
                            <a:srgbClr val="002060"/>
                          </a:solidFill>
                          <a:latin typeface="Century Gothic" panose="020B0502020202020204" pitchFamily="34" charset="0"/>
                          <a:ea typeface="Montserrat"/>
                          <a:cs typeface="Montserrat"/>
                          <a:sym typeface="Montserrat"/>
                        </a:rPr>
                        <a:t>Avoir</a:t>
                      </a:r>
                      <a:r>
                        <a:rPr lang="en-GB" sz="2000" dirty="0">
                          <a:solidFill>
                            <a:srgbClr val="002060"/>
                          </a:solidFill>
                          <a:latin typeface="Century Gothic" panose="020B0502020202020204" pitchFamily="34" charset="0"/>
                          <a:ea typeface="Montserrat"/>
                          <a:cs typeface="Montserrat"/>
                          <a:sym typeface="Montserrat"/>
                        </a:rPr>
                        <a:t> un </a:t>
                      </a:r>
                      <a:r>
                        <a:rPr lang="en-GB" sz="2000" dirty="0" err="1">
                          <a:solidFill>
                            <a:srgbClr val="002060"/>
                          </a:solidFill>
                          <a:latin typeface="Century Gothic" panose="020B0502020202020204" pitchFamily="34" charset="0"/>
                          <a:ea typeface="Montserrat"/>
                          <a:cs typeface="Montserrat"/>
                          <a:sym typeface="Montserrat"/>
                        </a:rPr>
                        <a:t>dictionnaire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normal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important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dirty="0">
                          <a:solidFill>
                            <a:srgbClr val="002060"/>
                          </a:solidFill>
                          <a:latin typeface="Century Gothic" panose="020B0502020202020204" pitchFamily="34" charset="0"/>
                          <a:ea typeface="Montserrat"/>
                          <a:cs typeface="Montserrat"/>
                          <a:sym typeface="Montserrat"/>
                        </a:rPr>
                        <a:t> avec </a:t>
                      </a:r>
                    </a:p>
                    <a:p>
                      <a:pPr marL="0" lvl="0" indent="0" algn="l"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Mme Dior.</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Lire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une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gomme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impossible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err="1">
                          <a:solidFill>
                            <a:srgbClr val="002060"/>
                          </a:solidFill>
                          <a:latin typeface="Century Gothic" panose="020B0502020202020204" pitchFamily="34" charset="0"/>
                          <a:ea typeface="Montserrat"/>
                          <a:cs typeface="Montserrat"/>
                          <a:sym typeface="Montserrat"/>
                        </a:rPr>
                        <a:t>Parler</a:t>
                      </a:r>
                      <a:r>
                        <a:rPr lang="es-ES" sz="2000" dirty="0">
                          <a:solidFill>
                            <a:srgbClr val="002060"/>
                          </a:solidFill>
                          <a:latin typeface="Century Gothic" panose="020B0502020202020204" pitchFamily="34" charset="0"/>
                          <a:ea typeface="Montserrat"/>
                          <a:cs typeface="Montserrat"/>
                          <a:sym typeface="Montserrat"/>
                        </a:rPr>
                        <a:t> </a:t>
                      </a:r>
                      <a:r>
                        <a:rPr lang="es-ES" sz="2000" dirty="0" err="1">
                          <a:solidFill>
                            <a:srgbClr val="002060"/>
                          </a:solidFill>
                          <a:latin typeface="Century Gothic" panose="020B0502020202020204" pitchFamily="34" charset="0"/>
                          <a:ea typeface="Montserrat"/>
                          <a:cs typeface="Montserrat"/>
                          <a:sym typeface="Montserrat"/>
                        </a:rPr>
                        <a:t>avec</a:t>
                      </a:r>
                      <a:r>
                        <a:rPr lang="es-ES" sz="2000" dirty="0">
                          <a:solidFill>
                            <a:srgbClr val="002060"/>
                          </a:solidFill>
                          <a:latin typeface="Century Gothic" panose="020B0502020202020204" pitchFamily="34" charset="0"/>
                          <a:ea typeface="Montserrat"/>
                          <a:cs typeface="Montserrat"/>
                          <a:sym typeface="Montserrat"/>
                        </a:rPr>
                        <a:t> un partenaire, </a:t>
                      </a:r>
                      <a:br>
                        <a:rPr lang="es-ES" sz="2000" dirty="0">
                          <a:solidFill>
                            <a:srgbClr val="002060"/>
                          </a:solidFill>
                          <a:latin typeface="Century Gothic" panose="020B0502020202020204" pitchFamily="34" charset="0"/>
                          <a:ea typeface="Montserrat"/>
                          <a:cs typeface="Montserrat"/>
                          <a:sym typeface="Montserrat"/>
                        </a:rPr>
                      </a:br>
                      <a:r>
                        <a:rPr lang="es-ES" sz="2000" dirty="0" err="1">
                          <a:solidFill>
                            <a:srgbClr val="002060"/>
                          </a:solidFill>
                          <a:latin typeface="Century Gothic" panose="020B0502020202020204" pitchFamily="34" charset="0"/>
                          <a:ea typeface="Montserrat"/>
                          <a:cs typeface="Montserrat"/>
                          <a:sym typeface="Montserrat"/>
                        </a:rPr>
                        <a:t>c’est</a:t>
                      </a:r>
                      <a:r>
                        <a:rPr lang="es-ES" sz="2000" dirty="0">
                          <a:solidFill>
                            <a:srgbClr val="002060"/>
                          </a:solidFill>
                          <a:latin typeface="Century Gothic" panose="020B0502020202020204" pitchFamily="34" charset="0"/>
                          <a:ea typeface="Montserrat"/>
                          <a:cs typeface="Montserrat"/>
                          <a:sym typeface="Montserrat"/>
                        </a:rPr>
                        <a:t> </a:t>
                      </a:r>
                      <a:r>
                        <a:rPr lang="es-ES" sz="2000" dirty="0" err="1">
                          <a:solidFill>
                            <a:srgbClr val="002060"/>
                          </a:solidFill>
                          <a:latin typeface="Century Gothic" panose="020B0502020202020204" pitchFamily="34" charset="0"/>
                          <a:ea typeface="Montserrat"/>
                          <a:cs typeface="Montserrat"/>
                          <a:sym typeface="Montserrat"/>
                        </a:rPr>
                        <a:t>facile</a:t>
                      </a:r>
                      <a:r>
                        <a:rPr lang="es-ES" sz="2000" dirty="0">
                          <a:solidFill>
                            <a:srgbClr val="002060"/>
                          </a:solidFill>
                          <a:latin typeface="Century Gothic" panose="020B0502020202020204" pitchFamily="34" charset="0"/>
                          <a:ea typeface="Montserrat"/>
                          <a:cs typeface="Montserrat"/>
                          <a:sym typeface="Montserrat"/>
                        </a:rPr>
                        <a:t>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b="1"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français</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51" name="TextBox 50">
            <a:extLst>
              <a:ext uri="{FF2B5EF4-FFF2-40B4-BE49-F238E27FC236}">
                <a16:creationId xmlns:a16="http://schemas.microsoft.com/office/drawing/2014/main" id="{159215CA-1E9A-475D-BD08-47AA790213E2}"/>
              </a:ext>
            </a:extLst>
          </p:cNvPr>
          <p:cNvSpPr txBox="1"/>
          <p:nvPr/>
        </p:nvSpPr>
        <p:spPr>
          <a:xfrm>
            <a:off x="0" y="1513449"/>
            <a:ext cx="50464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verbe correct, c’est où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52" name="Table 51">
            <a:extLst>
              <a:ext uri="{FF2B5EF4-FFF2-40B4-BE49-F238E27FC236}">
                <a16:creationId xmlns:a16="http://schemas.microsoft.com/office/drawing/2014/main" id="{93C8AE14-EAC2-4AAD-A75B-57F7C811C7B8}"/>
              </a:ext>
            </a:extLst>
          </p:cNvPr>
          <p:cNvGraphicFramePr>
            <a:graphicFrameLocks noGrp="1"/>
          </p:cNvGraphicFramePr>
          <p:nvPr/>
        </p:nvGraphicFramePr>
        <p:xfrm>
          <a:off x="5807484" y="2032101"/>
          <a:ext cx="6307452" cy="4418803"/>
        </p:xfrm>
        <a:graphic>
          <a:graphicData uri="http://schemas.openxmlformats.org/drawingml/2006/table">
            <a:tbl>
              <a:tblPr>
                <a:noFill/>
              </a:tblPr>
              <a:tblGrid>
                <a:gridCol w="1576863">
                  <a:extLst>
                    <a:ext uri="{9D8B030D-6E8A-4147-A177-3AD203B41FA5}">
                      <a16:colId xmlns:a16="http://schemas.microsoft.com/office/drawing/2014/main" val="2290117488"/>
                    </a:ext>
                  </a:extLst>
                </a:gridCol>
                <a:gridCol w="1496606">
                  <a:extLst>
                    <a:ext uri="{9D8B030D-6E8A-4147-A177-3AD203B41FA5}">
                      <a16:colId xmlns:a16="http://schemas.microsoft.com/office/drawing/2014/main" val="797969530"/>
                    </a:ext>
                  </a:extLst>
                </a:gridCol>
                <a:gridCol w="1553228">
                  <a:extLst>
                    <a:ext uri="{9D8B030D-6E8A-4147-A177-3AD203B41FA5}">
                      <a16:colId xmlns:a16="http://schemas.microsoft.com/office/drawing/2014/main" val="4287959781"/>
                    </a:ext>
                  </a:extLst>
                </a:gridCol>
                <a:gridCol w="1680755">
                  <a:extLst>
                    <a:ext uri="{9D8B030D-6E8A-4147-A177-3AD203B41FA5}">
                      <a16:colId xmlns:a16="http://schemas.microsoft.com/office/drawing/2014/main" val="1045660714"/>
                    </a:ext>
                  </a:extLst>
                </a:gridCol>
              </a:tblGrid>
              <a:tr h="437920">
                <a:tc gridSpan="4">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verbe</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en</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anglais</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62542579"/>
                  </a:ext>
                </a:extLst>
              </a:tr>
              <a:tr h="5020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singing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talk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talking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23165145"/>
                  </a:ext>
                </a:extLst>
              </a:tr>
              <a:tr h="562893">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use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using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having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have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65292867"/>
                  </a:ext>
                </a:extLst>
              </a:tr>
              <a:tr h="739036">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speaking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speak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repeat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repeating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5558415"/>
                  </a:ext>
                </a:extLst>
              </a:tr>
              <a:tr h="676405">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reading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read</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writing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write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4317099"/>
                  </a:ext>
                </a:extLst>
              </a:tr>
              <a:tr h="7014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talk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talking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listen</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listening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8471622"/>
                  </a:ext>
                </a:extLst>
              </a:tr>
              <a:tr h="688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singing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speaking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speak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9689527"/>
                  </a:ext>
                </a:extLst>
              </a:tr>
            </a:tbl>
          </a:graphicData>
        </a:graphic>
      </p:graphicFrame>
      <p:sp>
        <p:nvSpPr>
          <p:cNvPr id="55" name="Google Shape;357;p8">
            <a:extLst>
              <a:ext uri="{FF2B5EF4-FFF2-40B4-BE49-F238E27FC236}">
                <a16:creationId xmlns:a16="http://schemas.microsoft.com/office/drawing/2014/main" id="{32AF08F8-BA69-4ADA-8623-E36AD851ABF9}"/>
              </a:ext>
            </a:extLst>
          </p:cNvPr>
          <p:cNvSpPr/>
          <p:nvPr/>
        </p:nvSpPr>
        <p:spPr>
          <a:xfrm>
            <a:off x="5831969" y="2599677"/>
            <a:ext cx="1524003" cy="435455"/>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7" name="Google Shape;357;p8">
            <a:extLst>
              <a:ext uri="{FF2B5EF4-FFF2-40B4-BE49-F238E27FC236}">
                <a16:creationId xmlns:a16="http://schemas.microsoft.com/office/drawing/2014/main" id="{90AC5AD9-5A16-4547-A20F-4C279C5CDBFC}"/>
              </a:ext>
            </a:extLst>
          </p:cNvPr>
          <p:cNvSpPr/>
          <p:nvPr/>
        </p:nvSpPr>
        <p:spPr>
          <a:xfrm>
            <a:off x="8898521" y="3079358"/>
            <a:ext cx="1489678" cy="523220"/>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8" name="Google Shape;357;p8">
            <a:extLst>
              <a:ext uri="{FF2B5EF4-FFF2-40B4-BE49-F238E27FC236}">
                <a16:creationId xmlns:a16="http://schemas.microsoft.com/office/drawing/2014/main" id="{560D79CD-F338-44C3-A15D-FA209FFB22A4}"/>
              </a:ext>
            </a:extLst>
          </p:cNvPr>
          <p:cNvSpPr/>
          <p:nvPr/>
        </p:nvSpPr>
        <p:spPr>
          <a:xfrm>
            <a:off x="7372337" y="3752174"/>
            <a:ext cx="1489678" cy="53469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9" name="Google Shape;357;p8">
            <a:extLst>
              <a:ext uri="{FF2B5EF4-FFF2-40B4-BE49-F238E27FC236}">
                <a16:creationId xmlns:a16="http://schemas.microsoft.com/office/drawing/2014/main" id="{FF2B5494-2B33-49AE-BE45-E6AD5DEA95D4}"/>
              </a:ext>
            </a:extLst>
          </p:cNvPr>
          <p:cNvSpPr/>
          <p:nvPr/>
        </p:nvSpPr>
        <p:spPr>
          <a:xfrm>
            <a:off x="5849131" y="4525290"/>
            <a:ext cx="1489678" cy="435455"/>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1" name="Google Shape;357;p8">
            <a:extLst>
              <a:ext uri="{FF2B5EF4-FFF2-40B4-BE49-F238E27FC236}">
                <a16:creationId xmlns:a16="http://schemas.microsoft.com/office/drawing/2014/main" id="{38CE92C5-7330-4E26-8E5F-543EAE02F19D}"/>
              </a:ext>
            </a:extLst>
          </p:cNvPr>
          <p:cNvSpPr/>
          <p:nvPr/>
        </p:nvSpPr>
        <p:spPr>
          <a:xfrm>
            <a:off x="7372337" y="5135484"/>
            <a:ext cx="1489678" cy="53469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2" name="Google Shape;357;p8">
            <a:extLst>
              <a:ext uri="{FF2B5EF4-FFF2-40B4-BE49-F238E27FC236}">
                <a16:creationId xmlns:a16="http://schemas.microsoft.com/office/drawing/2014/main" id="{4D2F4270-070F-4DD9-ADE0-1B1283AD7825}"/>
              </a:ext>
            </a:extLst>
          </p:cNvPr>
          <p:cNvSpPr/>
          <p:nvPr/>
        </p:nvSpPr>
        <p:spPr>
          <a:xfrm>
            <a:off x="10388199" y="5862129"/>
            <a:ext cx="1726737" cy="523220"/>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4" name="Picture 33" descr="Icon&#10;&#10;Description automatically generated">
            <a:extLst>
              <a:ext uri="{FF2B5EF4-FFF2-40B4-BE49-F238E27FC236}">
                <a16:creationId xmlns:a16="http://schemas.microsoft.com/office/drawing/2014/main" id="{E91E2816-F019-4B96-829F-439F06AB4ED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4082" y="-34784"/>
            <a:ext cx="1101542" cy="1101542"/>
          </a:xfrm>
          <a:prstGeom prst="rect">
            <a:avLst/>
          </a:prstGeom>
        </p:spPr>
      </p:pic>
      <p:sp>
        <p:nvSpPr>
          <p:cNvPr id="35" name="Title 2">
            <a:extLst>
              <a:ext uri="{FF2B5EF4-FFF2-40B4-BE49-F238E27FC236}">
                <a16:creationId xmlns:a16="http://schemas.microsoft.com/office/drawing/2014/main" id="{719EBC69-2153-47E4-B294-5036EEF0A9D0}"/>
              </a:ext>
            </a:extLst>
          </p:cNvPr>
          <p:cNvSpPr txBox="1">
            <a:spLocks/>
          </p:cNvSpPr>
          <p:nvPr/>
        </p:nvSpPr>
        <p:spPr>
          <a:xfrm>
            <a:off x="9848358" y="975039"/>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 name="Picture 3" descr="Logo&#10;&#10;Description automatically generated">
            <a:extLst>
              <a:ext uri="{FF2B5EF4-FFF2-40B4-BE49-F238E27FC236}">
                <a16:creationId xmlns:a16="http://schemas.microsoft.com/office/drawing/2014/main" id="{277F0A4E-F5E5-433C-AACF-2C419DA70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3612" y="2054068"/>
            <a:ext cx="614834" cy="523220"/>
          </a:xfrm>
          <a:prstGeom prst="rect">
            <a:avLst/>
          </a:prstGeom>
        </p:spPr>
      </p:pic>
      <p:pic>
        <p:nvPicPr>
          <p:cNvPr id="6" name="Picture 5" descr="Logo&#10;&#10;Description automatically generated">
            <a:extLst>
              <a:ext uri="{FF2B5EF4-FFF2-40B4-BE49-F238E27FC236}">
                <a16:creationId xmlns:a16="http://schemas.microsoft.com/office/drawing/2014/main" id="{A28BE72E-45E2-4371-8E73-27A3A58A6F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0615" y="2036669"/>
            <a:ext cx="619609" cy="527283"/>
          </a:xfrm>
          <a:prstGeom prst="rect">
            <a:avLst/>
          </a:prstGeom>
        </p:spPr>
      </p:pic>
      <p:sp>
        <p:nvSpPr>
          <p:cNvPr id="37" name="CustomShape 23">
            <a:hlinkClick r:id="" action="ppaction://noaction">
              <a:snd r:embed="rId9" name="F3.1.wav"/>
            </a:hlinkClick>
            <a:extLst>
              <a:ext uri="{FF2B5EF4-FFF2-40B4-BE49-F238E27FC236}">
                <a16:creationId xmlns:a16="http://schemas.microsoft.com/office/drawing/2014/main" id="{A9CDA7D5-1BAF-4ECB-92F6-25A495867E9D}"/>
              </a:ext>
            </a:extLst>
          </p:cNvPr>
          <p:cNvSpPr/>
          <p:nvPr/>
        </p:nvSpPr>
        <p:spPr>
          <a:xfrm>
            <a:off x="203833" y="2638772"/>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8" name="CustomShape 24">
            <a:hlinkClick r:id="" action="ppaction://noaction">
              <a:snd r:embed="rId10" name="F3.2.wav"/>
            </a:hlinkClick>
            <a:extLst>
              <a:ext uri="{FF2B5EF4-FFF2-40B4-BE49-F238E27FC236}">
                <a16:creationId xmlns:a16="http://schemas.microsoft.com/office/drawing/2014/main" id="{51E2F352-C96C-45F0-A8AA-FC2AC367E950}"/>
              </a:ext>
            </a:extLst>
          </p:cNvPr>
          <p:cNvSpPr/>
          <p:nvPr/>
        </p:nvSpPr>
        <p:spPr>
          <a:xfrm>
            <a:off x="203833" y="3206218"/>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9" name="CustomShape 25">
            <a:hlinkClick r:id="" action="ppaction://noaction">
              <a:snd r:embed="rId11" name="F3.3.wav"/>
            </a:hlinkClick>
            <a:extLst>
              <a:ext uri="{FF2B5EF4-FFF2-40B4-BE49-F238E27FC236}">
                <a16:creationId xmlns:a16="http://schemas.microsoft.com/office/drawing/2014/main" id="{B46930C5-D8E5-4823-96BF-A33750E23E72}"/>
              </a:ext>
            </a:extLst>
          </p:cNvPr>
          <p:cNvSpPr/>
          <p:nvPr/>
        </p:nvSpPr>
        <p:spPr>
          <a:xfrm>
            <a:off x="203833" y="3845142"/>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40" name="CustomShape 26">
            <a:hlinkClick r:id="" action="ppaction://noaction">
              <a:snd r:embed="rId12" name="F3.4.wav"/>
            </a:hlinkClick>
            <a:extLst>
              <a:ext uri="{FF2B5EF4-FFF2-40B4-BE49-F238E27FC236}">
                <a16:creationId xmlns:a16="http://schemas.microsoft.com/office/drawing/2014/main" id="{5ED43565-62D9-42AE-8BC8-D71F2C869BF2}"/>
              </a:ext>
            </a:extLst>
          </p:cNvPr>
          <p:cNvSpPr/>
          <p:nvPr/>
        </p:nvSpPr>
        <p:spPr>
          <a:xfrm>
            <a:off x="203833" y="4496310"/>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41" name="CustomShape 27">
            <a:hlinkClick r:id="" action="ppaction://noaction">
              <a:snd r:embed="rId13" name="F3.5.wav"/>
            </a:hlinkClick>
            <a:extLst>
              <a:ext uri="{FF2B5EF4-FFF2-40B4-BE49-F238E27FC236}">
                <a16:creationId xmlns:a16="http://schemas.microsoft.com/office/drawing/2014/main" id="{CA22E45C-8023-4F1C-81CB-5B8D51131CD2}"/>
              </a:ext>
            </a:extLst>
          </p:cNvPr>
          <p:cNvSpPr/>
          <p:nvPr/>
        </p:nvSpPr>
        <p:spPr>
          <a:xfrm>
            <a:off x="203833" y="5221068"/>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42" name="CustomShape 27">
            <a:hlinkClick r:id="" action="ppaction://noaction">
              <a:snd r:embed="rId14" name="F3.6.wav"/>
            </a:hlinkClick>
            <a:extLst>
              <a:ext uri="{FF2B5EF4-FFF2-40B4-BE49-F238E27FC236}">
                <a16:creationId xmlns:a16="http://schemas.microsoft.com/office/drawing/2014/main" id="{74BC3D21-0A1D-49A0-A18D-BA3A392F682B}"/>
              </a:ext>
            </a:extLst>
          </p:cNvPr>
          <p:cNvSpPr/>
          <p:nvPr/>
        </p:nvSpPr>
        <p:spPr>
          <a:xfrm>
            <a:off x="203833" y="5945826"/>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120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3_instruction.wav"/>
                                        </p:tgtEl>
                                      </p:cMediaNode>
                                    </p:audio>
                                  </p:sub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4b: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TextBox 52">
            <a:extLst>
              <a:ext uri="{FF2B5EF4-FFF2-40B4-BE49-F238E27FC236}">
                <a16:creationId xmlns:a16="http://schemas.microsoft.com/office/drawing/2014/main" id="{9FB73B5C-8654-4508-BD57-AEF0CE769F60}"/>
              </a:ext>
            </a:extLst>
          </p:cNvPr>
          <p:cNvSpPr txBox="1"/>
          <p:nvPr/>
        </p:nvSpPr>
        <p:spPr>
          <a:xfrm>
            <a:off x="139927" y="5895791"/>
            <a:ext cx="119178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3" name="F3_instruction2.wav"/>
            </a:hlinkClick>
            <a:extLst>
              <a:ext uri="{FF2B5EF4-FFF2-40B4-BE49-F238E27FC236}">
                <a16:creationId xmlns:a16="http://schemas.microsoft.com/office/drawing/2014/main" id="{B5E6A87D-8C18-405D-B0EE-97FD5E4C4FDC}"/>
              </a:ext>
            </a:extLst>
          </p:cNvPr>
          <p:cNvSpPr txBox="1"/>
          <p:nvPr/>
        </p:nvSpPr>
        <p:spPr>
          <a:xfrm>
            <a:off x="79937" y="662927"/>
            <a:ext cx="63631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Écris les phrases en anglais.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Google Shape;170;p8" descr="Jigsaw, Puzzle, Piece, Game, Concept, Solution">
            <a:extLst>
              <a:ext uri="{FF2B5EF4-FFF2-40B4-BE49-F238E27FC236}">
                <a16:creationId xmlns:a16="http://schemas.microsoft.com/office/drawing/2014/main" id="{B7DEA817-EE7B-4AB2-8E09-92AEF17665E1}"/>
              </a:ext>
            </a:extLst>
          </p:cNvPr>
          <p:cNvPicPr preferRelativeResize="0"/>
          <p:nvPr/>
        </p:nvPicPr>
        <p:blipFill rotWithShape="1">
          <a:blip r:embed="rId4">
            <a:alphaModFix/>
          </a:blip>
          <a:srcRect/>
          <a:stretch/>
        </p:blipFill>
        <p:spPr>
          <a:xfrm>
            <a:off x="10785403" y="33719"/>
            <a:ext cx="1330395" cy="1332245"/>
          </a:xfrm>
          <a:prstGeom prst="rect">
            <a:avLst/>
          </a:prstGeom>
          <a:noFill/>
          <a:ln>
            <a:noFill/>
          </a:ln>
        </p:spPr>
      </p:pic>
      <p:pic>
        <p:nvPicPr>
          <p:cNvPr id="29" name="Picture 28" descr="Icon&#10;&#10;Description automatically generated">
            <a:extLst>
              <a:ext uri="{FF2B5EF4-FFF2-40B4-BE49-F238E27FC236}">
                <a16:creationId xmlns:a16="http://schemas.microsoft.com/office/drawing/2014/main" id="{4A7F5FFF-DD5C-487C-AAE7-0C49762D12B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4082" y="-34784"/>
            <a:ext cx="1101542" cy="1101542"/>
          </a:xfrm>
          <a:prstGeom prst="rect">
            <a:avLst/>
          </a:prstGeom>
        </p:spPr>
      </p:pic>
      <p:sp>
        <p:nvSpPr>
          <p:cNvPr id="30" name="Title 2">
            <a:extLst>
              <a:ext uri="{FF2B5EF4-FFF2-40B4-BE49-F238E27FC236}">
                <a16:creationId xmlns:a16="http://schemas.microsoft.com/office/drawing/2014/main" id="{349B60EF-E2AC-4F9B-9854-0DC15C151EB6}"/>
              </a:ext>
            </a:extLst>
          </p:cNvPr>
          <p:cNvSpPr txBox="1">
            <a:spLocks/>
          </p:cNvSpPr>
          <p:nvPr/>
        </p:nvSpPr>
        <p:spPr>
          <a:xfrm>
            <a:off x="9848358" y="975039"/>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31" name="Table 30">
            <a:extLst>
              <a:ext uri="{FF2B5EF4-FFF2-40B4-BE49-F238E27FC236}">
                <a16:creationId xmlns:a16="http://schemas.microsoft.com/office/drawing/2014/main" id="{3C43E69B-1589-4493-A122-9AE820F6FBCB}"/>
              </a:ext>
            </a:extLst>
          </p:cNvPr>
          <p:cNvGraphicFramePr>
            <a:graphicFrameLocks noGrp="1"/>
          </p:cNvGraphicFramePr>
          <p:nvPr/>
        </p:nvGraphicFramePr>
        <p:xfrm>
          <a:off x="79937" y="1616794"/>
          <a:ext cx="11911103" cy="4410794"/>
        </p:xfrm>
        <a:graphic>
          <a:graphicData uri="http://schemas.openxmlformats.org/drawingml/2006/table">
            <a:tbl>
              <a:tblPr>
                <a:noFill/>
              </a:tblPr>
              <a:tblGrid>
                <a:gridCol w="712076">
                  <a:extLst>
                    <a:ext uri="{9D8B030D-6E8A-4147-A177-3AD203B41FA5}">
                      <a16:colId xmlns:a16="http://schemas.microsoft.com/office/drawing/2014/main" val="3645971738"/>
                    </a:ext>
                  </a:extLst>
                </a:gridCol>
                <a:gridCol w="4997885">
                  <a:extLst>
                    <a:ext uri="{9D8B030D-6E8A-4147-A177-3AD203B41FA5}">
                      <a16:colId xmlns:a16="http://schemas.microsoft.com/office/drawing/2014/main" val="3922332982"/>
                    </a:ext>
                  </a:extLst>
                </a:gridCol>
                <a:gridCol w="6201142">
                  <a:extLst>
                    <a:ext uri="{9D8B030D-6E8A-4147-A177-3AD203B41FA5}">
                      <a16:colId xmlns:a16="http://schemas.microsoft.com/office/drawing/2014/main" val="1159536066"/>
                    </a:ext>
                  </a:extLst>
                </a:gridCol>
              </a:tblGrid>
              <a:tr h="485783">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français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anglais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super de </a:t>
                      </a:r>
                      <a:r>
                        <a:rPr lang="en-GB" sz="2000" b="1" dirty="0">
                          <a:solidFill>
                            <a:srgbClr val="002060"/>
                          </a:solidFill>
                          <a:latin typeface="Century Gothic" panose="020B0502020202020204" pitchFamily="34" charset="0"/>
                          <a:ea typeface="Montserrat"/>
                          <a:cs typeface="Montserrat"/>
                          <a:sym typeface="Montserrat"/>
                        </a:rPr>
                        <a:t>chanter</a:t>
                      </a:r>
                      <a:r>
                        <a:rPr lang="en-GB" sz="2000" dirty="0">
                          <a:solidFill>
                            <a:srgbClr val="002060"/>
                          </a:solidFill>
                          <a:latin typeface="Century Gothic" panose="020B0502020202020204" pitchFamily="34" charset="0"/>
                          <a:ea typeface="Montserrat"/>
                          <a:cs typeface="Montserrat"/>
                          <a:sym typeface="Montserrat"/>
                        </a:rPr>
                        <a:t> le </a:t>
                      </a:r>
                      <a:r>
                        <a:rPr lang="en-GB" sz="2000" dirty="0" err="1">
                          <a:solidFill>
                            <a:srgbClr val="002060"/>
                          </a:solidFill>
                          <a:latin typeface="Century Gothic" panose="020B0502020202020204" pitchFamily="34" charset="0"/>
                          <a:ea typeface="Montserrat"/>
                          <a:cs typeface="Montserrat"/>
                          <a:sym typeface="Montserrat"/>
                        </a:rPr>
                        <a:t>dimanche</a:t>
                      </a:r>
                      <a:r>
                        <a:rPr lang="en-GB" sz="200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lang="en-GB"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err="1">
                          <a:solidFill>
                            <a:srgbClr val="002060"/>
                          </a:solidFill>
                          <a:latin typeface="Century Gothic" panose="020B0502020202020204" pitchFamily="34" charset="0"/>
                          <a:ea typeface="Montserrat"/>
                          <a:cs typeface="Montserrat"/>
                          <a:sym typeface="Montserrat"/>
                        </a:rPr>
                        <a:t>Avoir</a:t>
                      </a:r>
                      <a:r>
                        <a:rPr lang="en-GB" sz="2000" dirty="0">
                          <a:solidFill>
                            <a:srgbClr val="002060"/>
                          </a:solidFill>
                          <a:latin typeface="Century Gothic" panose="020B0502020202020204" pitchFamily="34" charset="0"/>
                          <a:ea typeface="Montserrat"/>
                          <a:cs typeface="Montserrat"/>
                          <a:sym typeface="Montserrat"/>
                        </a:rPr>
                        <a:t> un </a:t>
                      </a:r>
                      <a:r>
                        <a:rPr lang="en-GB" sz="2000" dirty="0" err="1">
                          <a:solidFill>
                            <a:srgbClr val="002060"/>
                          </a:solidFill>
                          <a:latin typeface="Century Gothic" panose="020B0502020202020204" pitchFamily="34" charset="0"/>
                          <a:ea typeface="Montserrat"/>
                          <a:cs typeface="Montserrat"/>
                          <a:sym typeface="Montserrat"/>
                        </a:rPr>
                        <a:t>dictionnaire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normal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important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dirty="0">
                          <a:solidFill>
                            <a:srgbClr val="002060"/>
                          </a:solidFill>
                          <a:latin typeface="Century Gothic" panose="020B0502020202020204" pitchFamily="34" charset="0"/>
                          <a:ea typeface="Montserrat"/>
                          <a:cs typeface="Montserrat"/>
                          <a:sym typeface="Montserrat"/>
                        </a:rPr>
                        <a:t> avec </a:t>
                      </a:r>
                    </a:p>
                    <a:p>
                      <a:pPr marL="0" lvl="0" indent="0" algn="l"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Mme Dior.</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Lire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une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gomme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impossible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err="1">
                          <a:solidFill>
                            <a:srgbClr val="002060"/>
                          </a:solidFill>
                          <a:latin typeface="Century Gothic" panose="020B0502020202020204" pitchFamily="34" charset="0"/>
                          <a:ea typeface="Montserrat"/>
                          <a:cs typeface="Montserrat"/>
                          <a:sym typeface="Montserrat"/>
                        </a:rPr>
                        <a:t>Parler</a:t>
                      </a:r>
                      <a:r>
                        <a:rPr lang="es-ES" sz="2000" dirty="0">
                          <a:solidFill>
                            <a:srgbClr val="002060"/>
                          </a:solidFill>
                          <a:latin typeface="Century Gothic" panose="020B0502020202020204" pitchFamily="34" charset="0"/>
                          <a:ea typeface="Montserrat"/>
                          <a:cs typeface="Montserrat"/>
                          <a:sym typeface="Montserrat"/>
                        </a:rPr>
                        <a:t> </a:t>
                      </a:r>
                      <a:r>
                        <a:rPr lang="es-ES" sz="2000" dirty="0" err="1">
                          <a:solidFill>
                            <a:srgbClr val="002060"/>
                          </a:solidFill>
                          <a:latin typeface="Century Gothic" panose="020B0502020202020204" pitchFamily="34" charset="0"/>
                          <a:ea typeface="Montserrat"/>
                          <a:cs typeface="Montserrat"/>
                          <a:sym typeface="Montserrat"/>
                        </a:rPr>
                        <a:t>avec</a:t>
                      </a:r>
                      <a:r>
                        <a:rPr lang="es-ES" sz="2000" dirty="0">
                          <a:solidFill>
                            <a:srgbClr val="002060"/>
                          </a:solidFill>
                          <a:latin typeface="Century Gothic" panose="020B0502020202020204" pitchFamily="34" charset="0"/>
                          <a:ea typeface="Montserrat"/>
                          <a:cs typeface="Montserrat"/>
                          <a:sym typeface="Montserrat"/>
                        </a:rPr>
                        <a:t> un partenaire, </a:t>
                      </a:r>
                      <a:br>
                        <a:rPr lang="es-ES" sz="2000" dirty="0">
                          <a:solidFill>
                            <a:srgbClr val="002060"/>
                          </a:solidFill>
                          <a:latin typeface="Century Gothic" panose="020B0502020202020204" pitchFamily="34" charset="0"/>
                          <a:ea typeface="Montserrat"/>
                          <a:cs typeface="Montserrat"/>
                          <a:sym typeface="Montserrat"/>
                        </a:rPr>
                      </a:br>
                      <a:r>
                        <a:rPr lang="es-ES" sz="2000" dirty="0" err="1">
                          <a:solidFill>
                            <a:srgbClr val="002060"/>
                          </a:solidFill>
                          <a:latin typeface="Century Gothic" panose="020B0502020202020204" pitchFamily="34" charset="0"/>
                          <a:ea typeface="Montserrat"/>
                          <a:cs typeface="Montserrat"/>
                          <a:sym typeface="Montserrat"/>
                        </a:rPr>
                        <a:t>c’est</a:t>
                      </a:r>
                      <a:r>
                        <a:rPr lang="es-ES" sz="2000" dirty="0">
                          <a:solidFill>
                            <a:srgbClr val="002060"/>
                          </a:solidFill>
                          <a:latin typeface="Century Gothic" panose="020B0502020202020204" pitchFamily="34" charset="0"/>
                          <a:ea typeface="Montserrat"/>
                          <a:cs typeface="Montserrat"/>
                          <a:sym typeface="Montserrat"/>
                        </a:rPr>
                        <a:t> </a:t>
                      </a:r>
                      <a:r>
                        <a:rPr lang="es-ES" sz="2000" dirty="0" err="1">
                          <a:solidFill>
                            <a:srgbClr val="002060"/>
                          </a:solidFill>
                          <a:latin typeface="Century Gothic" panose="020B0502020202020204" pitchFamily="34" charset="0"/>
                          <a:ea typeface="Montserrat"/>
                          <a:cs typeface="Montserrat"/>
                          <a:sym typeface="Montserrat"/>
                        </a:rPr>
                        <a:t>facile</a:t>
                      </a:r>
                      <a:r>
                        <a:rPr lang="es-ES" sz="2000" dirty="0">
                          <a:solidFill>
                            <a:srgbClr val="002060"/>
                          </a:solidFill>
                          <a:latin typeface="Century Gothic" panose="020B0502020202020204" pitchFamily="34" charset="0"/>
                          <a:ea typeface="Montserrat"/>
                          <a:cs typeface="Montserrat"/>
                          <a:sym typeface="Montserrat"/>
                        </a:rPr>
                        <a:t>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b="1"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français</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pic>
        <p:nvPicPr>
          <p:cNvPr id="39" name="Picture 38" descr="Logo&#10;&#10;Description automatically generated">
            <a:extLst>
              <a:ext uri="{FF2B5EF4-FFF2-40B4-BE49-F238E27FC236}">
                <a16:creationId xmlns:a16="http://schemas.microsoft.com/office/drawing/2014/main" id="{150868D8-F1E6-48CC-ADE8-F0B8893680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9286" y="1616794"/>
            <a:ext cx="619609" cy="527283"/>
          </a:xfrm>
          <a:prstGeom prst="rect">
            <a:avLst/>
          </a:prstGeom>
        </p:spPr>
      </p:pic>
      <p:sp>
        <p:nvSpPr>
          <p:cNvPr id="42" name="TextBox 41">
            <a:extLst>
              <a:ext uri="{FF2B5EF4-FFF2-40B4-BE49-F238E27FC236}">
                <a16:creationId xmlns:a16="http://schemas.microsoft.com/office/drawing/2014/main" id="{43245E7E-B3A6-4213-82C9-7FCB00A2B26F}"/>
              </a:ext>
            </a:extLst>
          </p:cNvPr>
          <p:cNvSpPr txBox="1"/>
          <p:nvPr/>
        </p:nvSpPr>
        <p:spPr>
          <a:xfrm>
            <a:off x="5748895" y="2207317"/>
            <a:ext cx="53174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great to sing on Sunday.</a:t>
            </a:r>
          </a:p>
        </p:txBody>
      </p:sp>
      <p:pic>
        <p:nvPicPr>
          <p:cNvPr id="56" name="Picture 55" descr="Logo&#10;&#10;Description automatically generated">
            <a:extLst>
              <a:ext uri="{FF2B5EF4-FFF2-40B4-BE49-F238E27FC236}">
                <a16:creationId xmlns:a16="http://schemas.microsoft.com/office/drawing/2014/main" id="{6D9A8053-9C40-4E79-9109-FA15D82F45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6485" y="1626833"/>
            <a:ext cx="614834" cy="523220"/>
          </a:xfrm>
          <a:prstGeom prst="rect">
            <a:avLst/>
          </a:prstGeom>
        </p:spPr>
      </p:pic>
      <p:sp>
        <p:nvSpPr>
          <p:cNvPr id="58" name="TextBox 57">
            <a:extLst>
              <a:ext uri="{FF2B5EF4-FFF2-40B4-BE49-F238E27FC236}">
                <a16:creationId xmlns:a16="http://schemas.microsoft.com/office/drawing/2014/main" id="{CDD33A17-5A50-41D2-BD0F-409498243168}"/>
              </a:ext>
            </a:extLst>
          </p:cNvPr>
          <p:cNvSpPr txBox="1"/>
          <p:nvPr/>
        </p:nvSpPr>
        <p:spPr>
          <a:xfrm>
            <a:off x="5748895" y="2762295"/>
            <a:ext cx="57102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Having a dictionary is normal!</a:t>
            </a:r>
          </a:p>
        </p:txBody>
      </p:sp>
      <p:sp>
        <p:nvSpPr>
          <p:cNvPr id="59" name="TextBox 58">
            <a:extLst>
              <a:ext uri="{FF2B5EF4-FFF2-40B4-BE49-F238E27FC236}">
                <a16:creationId xmlns:a16="http://schemas.microsoft.com/office/drawing/2014/main" id="{4257F2D9-F373-4C36-843A-53CCB47E63EB}"/>
              </a:ext>
            </a:extLst>
          </p:cNvPr>
          <p:cNvSpPr txBox="1"/>
          <p:nvPr/>
        </p:nvSpPr>
        <p:spPr>
          <a:xfrm>
            <a:off x="5754888" y="3401105"/>
            <a:ext cx="64011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important to talk to Mrs Dior.</a:t>
            </a:r>
          </a:p>
        </p:txBody>
      </p:sp>
      <p:sp>
        <p:nvSpPr>
          <p:cNvPr id="60" name="TextBox 59">
            <a:extLst>
              <a:ext uri="{FF2B5EF4-FFF2-40B4-BE49-F238E27FC236}">
                <a16:creationId xmlns:a16="http://schemas.microsoft.com/office/drawing/2014/main" id="{2F56C2D4-FD2B-4215-8713-CC89ED6E3C44}"/>
              </a:ext>
            </a:extLst>
          </p:cNvPr>
          <p:cNvSpPr txBox="1"/>
          <p:nvPr/>
        </p:nvSpPr>
        <p:spPr>
          <a:xfrm>
            <a:off x="5754888" y="4051554"/>
            <a:ext cx="57663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Reading a rubber is impossible!</a:t>
            </a:r>
          </a:p>
        </p:txBody>
      </p:sp>
      <p:sp>
        <p:nvSpPr>
          <p:cNvPr id="61" name="TextBox 60">
            <a:extLst>
              <a:ext uri="{FF2B5EF4-FFF2-40B4-BE49-F238E27FC236}">
                <a16:creationId xmlns:a16="http://schemas.microsoft.com/office/drawing/2014/main" id="{587F546C-637D-40A8-ACFE-712535863533}"/>
              </a:ext>
            </a:extLst>
          </p:cNvPr>
          <p:cNvSpPr txBox="1"/>
          <p:nvPr/>
        </p:nvSpPr>
        <p:spPr>
          <a:xfrm>
            <a:off x="5748894" y="4738703"/>
            <a:ext cx="57647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Talking with a partner is easy!</a:t>
            </a:r>
          </a:p>
        </p:txBody>
      </p:sp>
      <p:sp>
        <p:nvSpPr>
          <p:cNvPr id="62" name="TextBox 61">
            <a:extLst>
              <a:ext uri="{FF2B5EF4-FFF2-40B4-BE49-F238E27FC236}">
                <a16:creationId xmlns:a16="http://schemas.microsoft.com/office/drawing/2014/main" id="{F1C991A7-D5DB-46B6-8307-862DF2B792F4}"/>
              </a:ext>
            </a:extLst>
          </p:cNvPr>
          <p:cNvSpPr txBox="1"/>
          <p:nvPr/>
        </p:nvSpPr>
        <p:spPr>
          <a:xfrm>
            <a:off x="5748894" y="5481910"/>
            <a:ext cx="50273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fun to speak in French.</a:t>
            </a:r>
          </a:p>
        </p:txBody>
      </p:sp>
      <p:sp>
        <p:nvSpPr>
          <p:cNvPr id="24" name="CustomShape 23">
            <a:hlinkClick r:id="" action="ppaction://noaction">
              <a:snd r:embed="rId8" name="F3.1.wav"/>
            </a:hlinkClick>
            <a:extLst>
              <a:ext uri="{FF2B5EF4-FFF2-40B4-BE49-F238E27FC236}">
                <a16:creationId xmlns:a16="http://schemas.microsoft.com/office/drawing/2014/main" id="{B30FC211-3E37-4796-A532-9D1B68B0C369}"/>
              </a:ext>
            </a:extLst>
          </p:cNvPr>
          <p:cNvSpPr/>
          <p:nvPr/>
        </p:nvSpPr>
        <p:spPr>
          <a:xfrm>
            <a:off x="180501" y="220731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25" name="CustomShape 24">
            <a:hlinkClick r:id="" action="ppaction://noaction">
              <a:snd r:embed="rId9" name="F3.2.wav"/>
            </a:hlinkClick>
            <a:extLst>
              <a:ext uri="{FF2B5EF4-FFF2-40B4-BE49-F238E27FC236}">
                <a16:creationId xmlns:a16="http://schemas.microsoft.com/office/drawing/2014/main" id="{FA94301C-FDF1-4DC8-9F9F-42BC2DA98180}"/>
              </a:ext>
            </a:extLst>
          </p:cNvPr>
          <p:cNvSpPr/>
          <p:nvPr/>
        </p:nvSpPr>
        <p:spPr>
          <a:xfrm>
            <a:off x="180501" y="2774763"/>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26" name="CustomShape 25">
            <a:hlinkClick r:id="" action="ppaction://noaction">
              <a:snd r:embed="rId10" name="F3.3.wav"/>
            </a:hlinkClick>
            <a:extLst>
              <a:ext uri="{FF2B5EF4-FFF2-40B4-BE49-F238E27FC236}">
                <a16:creationId xmlns:a16="http://schemas.microsoft.com/office/drawing/2014/main" id="{1D917D93-93C4-4E90-91B0-5FE630683D1E}"/>
              </a:ext>
            </a:extLst>
          </p:cNvPr>
          <p:cNvSpPr/>
          <p:nvPr/>
        </p:nvSpPr>
        <p:spPr>
          <a:xfrm>
            <a:off x="180501" y="341368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2" name="CustomShape 26">
            <a:hlinkClick r:id="" action="ppaction://noaction">
              <a:snd r:embed="rId11" name="F3.4.wav"/>
            </a:hlinkClick>
            <a:extLst>
              <a:ext uri="{FF2B5EF4-FFF2-40B4-BE49-F238E27FC236}">
                <a16:creationId xmlns:a16="http://schemas.microsoft.com/office/drawing/2014/main" id="{2645A0D5-92FF-44F0-B4AB-69F4E527B7CD}"/>
              </a:ext>
            </a:extLst>
          </p:cNvPr>
          <p:cNvSpPr/>
          <p:nvPr/>
        </p:nvSpPr>
        <p:spPr>
          <a:xfrm>
            <a:off x="180501" y="4064855"/>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3" name="CustomShape 27">
            <a:hlinkClick r:id="" action="ppaction://noaction">
              <a:snd r:embed="rId12" name="F3.5.wav"/>
            </a:hlinkClick>
            <a:extLst>
              <a:ext uri="{FF2B5EF4-FFF2-40B4-BE49-F238E27FC236}">
                <a16:creationId xmlns:a16="http://schemas.microsoft.com/office/drawing/2014/main" id="{608E7CA6-4068-4F56-8387-2E6A45F08257}"/>
              </a:ext>
            </a:extLst>
          </p:cNvPr>
          <p:cNvSpPr/>
          <p:nvPr/>
        </p:nvSpPr>
        <p:spPr>
          <a:xfrm>
            <a:off x="180501" y="4789613"/>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4" name="CustomShape 27">
            <a:hlinkClick r:id="" action="ppaction://noaction">
              <a:snd r:embed="rId13" name="F3.6.wav"/>
            </a:hlinkClick>
            <a:extLst>
              <a:ext uri="{FF2B5EF4-FFF2-40B4-BE49-F238E27FC236}">
                <a16:creationId xmlns:a16="http://schemas.microsoft.com/office/drawing/2014/main" id="{FA0A21C7-949B-46C8-88D2-9633266E2638}"/>
              </a:ext>
            </a:extLst>
          </p:cNvPr>
          <p:cNvSpPr/>
          <p:nvPr/>
        </p:nvSpPr>
        <p:spPr>
          <a:xfrm>
            <a:off x="180501" y="5514371"/>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6651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ppt_x"/>
                                          </p:val>
                                        </p:tav>
                                        <p:tav tm="100000">
                                          <p:val>
                                            <p:strVal val="#ppt_x"/>
                                          </p:val>
                                        </p:tav>
                                      </p:tavLst>
                                    </p:anim>
                                    <p:anim calcmode="lin" valueType="num">
                                      <p:cBhvr additive="base">
                                        <p:cTn id="1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fill="hold"/>
                                        <p:tgtEl>
                                          <p:spTgt spid="61"/>
                                        </p:tgtEl>
                                        <p:attrNameLst>
                                          <p:attrName>ppt_x</p:attrName>
                                        </p:attrNameLst>
                                      </p:cBhvr>
                                      <p:tavLst>
                                        <p:tav tm="0">
                                          <p:val>
                                            <p:strVal val="#ppt_x"/>
                                          </p:val>
                                        </p:tav>
                                        <p:tav tm="100000">
                                          <p:val>
                                            <p:strVal val="#ppt_x"/>
                                          </p:val>
                                        </p:tav>
                                      </p:tavLst>
                                    </p:anim>
                                    <p:anim calcmode="lin" valueType="num">
                                      <p:cBhvr additive="base">
                                        <p:cTn id="3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cBhvr additive="base">
                                        <p:cTn id="37" dur="500" fill="hold"/>
                                        <p:tgtEl>
                                          <p:spTgt spid="62"/>
                                        </p:tgtEl>
                                        <p:attrNameLst>
                                          <p:attrName>ppt_x</p:attrName>
                                        </p:attrNameLst>
                                      </p:cBhvr>
                                      <p:tavLst>
                                        <p:tav tm="0">
                                          <p:val>
                                            <p:strVal val="#ppt_x"/>
                                          </p:val>
                                        </p:tav>
                                        <p:tav tm="100000">
                                          <p:val>
                                            <p:strVal val="#ppt_x"/>
                                          </p:val>
                                        </p:tav>
                                      </p:tavLst>
                                    </p:anim>
                                    <p:anim calcmode="lin" valueType="num">
                                      <p:cBhvr additive="base">
                                        <p:cTn id="3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8" grpId="0"/>
      <p:bldP spid="59" grpId="0"/>
      <p:bldP spid="60" grpId="0"/>
      <p:bldP spid="61" grpId="0"/>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8764918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today</a:t>
                      </a:r>
                    </a:p>
                  </a:txBody>
                  <a:tcPr/>
                </a:tc>
                <a:tc>
                  <a:txBody>
                    <a:bodyPr/>
                    <a:lstStyle/>
                    <a:p>
                      <a:r>
                        <a:rPr lang="en-GB" sz="2400" b="1" dirty="0">
                          <a:solidFill>
                            <a:srgbClr val="00B0F0"/>
                          </a:solidFill>
                          <a:latin typeface="Century Gothic" panose="020B0502020202020204" pitchFamily="34" charset="0"/>
                        </a:rPr>
                        <a:t>this, that</a:t>
                      </a:r>
                    </a:p>
                  </a:txBody>
                  <a:tcPr/>
                </a:tc>
                <a:tc>
                  <a:txBody>
                    <a:bodyPr/>
                    <a:lstStyle/>
                    <a:p>
                      <a:r>
                        <a:rPr lang="en-GB" sz="2400" b="1" dirty="0">
                          <a:solidFill>
                            <a:srgbClr val="00B0F0"/>
                          </a:solidFill>
                          <a:latin typeface="Century Gothic" panose="020B0502020202020204" pitchFamily="34" charset="0"/>
                        </a:rPr>
                        <a:t>to read, reading</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Friday</a:t>
                      </a:r>
                    </a:p>
                  </a:txBody>
                  <a:tcPr/>
                </a:tc>
                <a:tc>
                  <a:txBody>
                    <a:bodyPr/>
                    <a:lstStyle/>
                    <a:p>
                      <a:r>
                        <a:rPr lang="en-GB" sz="2400" b="1" dirty="0">
                          <a:solidFill>
                            <a:srgbClr val="00B0F0"/>
                          </a:solidFill>
                          <a:latin typeface="Century Gothic" panose="020B0502020202020204" pitchFamily="34" charset="0"/>
                        </a:rPr>
                        <a:t>Saturday</a:t>
                      </a:r>
                    </a:p>
                  </a:txBody>
                  <a:tcPr/>
                </a:tc>
                <a:tc>
                  <a:txBody>
                    <a:bodyPr/>
                    <a:lstStyle/>
                    <a:p>
                      <a:r>
                        <a:rPr lang="en-GB" sz="2400" b="1" dirty="0">
                          <a:solidFill>
                            <a:srgbClr val="00B0F0"/>
                          </a:solidFill>
                          <a:latin typeface="Century Gothic" panose="020B0502020202020204" pitchFamily="34" charset="0"/>
                        </a:rPr>
                        <a:t>Sunday</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Tuesday</a:t>
                      </a:r>
                    </a:p>
                  </a:txBody>
                  <a:tcPr/>
                </a:tc>
                <a:tc>
                  <a:txBody>
                    <a:bodyPr/>
                    <a:lstStyle/>
                    <a:p>
                      <a:r>
                        <a:rPr lang="en-GB" sz="2400" b="1" dirty="0">
                          <a:solidFill>
                            <a:srgbClr val="92D050"/>
                          </a:solidFill>
                          <a:latin typeface="Century Gothic" panose="020B0502020202020204" pitchFamily="34" charset="0"/>
                        </a:rPr>
                        <a:t>Wednesday</a:t>
                      </a:r>
                    </a:p>
                  </a:txBody>
                  <a:tcPr/>
                </a:tc>
                <a:tc>
                  <a:txBody>
                    <a:bodyPr/>
                    <a:lstStyle/>
                    <a:p>
                      <a:r>
                        <a:rPr lang="en-GB" sz="2400" b="1" dirty="0">
                          <a:solidFill>
                            <a:srgbClr val="92D050"/>
                          </a:solidFill>
                          <a:latin typeface="Century Gothic" panose="020B0502020202020204" pitchFamily="34" charset="0"/>
                        </a:rPr>
                        <a:t>Thursday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 day</a:t>
                      </a:r>
                    </a:p>
                  </a:txBody>
                  <a:tcPr/>
                </a:tc>
                <a:tc>
                  <a:txBody>
                    <a:bodyPr/>
                    <a:lstStyle/>
                    <a:p>
                      <a:r>
                        <a:rPr lang="en-GB" sz="2400" b="1" dirty="0">
                          <a:solidFill>
                            <a:srgbClr val="92D050"/>
                          </a:solidFill>
                          <a:latin typeface="Century Gothic" panose="020B0502020202020204" pitchFamily="34" charset="0"/>
                        </a:rPr>
                        <a:t>each, every</a:t>
                      </a:r>
                    </a:p>
                  </a:txBody>
                  <a:tcPr/>
                </a:tc>
                <a:tc>
                  <a:txBody>
                    <a:bodyPr/>
                    <a:lstStyle/>
                    <a:p>
                      <a:r>
                        <a:rPr lang="en-GB" sz="2400" b="1" dirty="0">
                          <a:solidFill>
                            <a:srgbClr val="92D050"/>
                          </a:solidFill>
                          <a:latin typeface="Century Gothic" panose="020B0502020202020204" pitchFamily="34" charset="0"/>
                        </a:rPr>
                        <a:t>Monday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normal</a:t>
                      </a:r>
                    </a:p>
                  </a:txBody>
                  <a:tcPr/>
                </a:tc>
                <a:tc>
                  <a:txBody>
                    <a:bodyPr/>
                    <a:lstStyle/>
                    <a:p>
                      <a:r>
                        <a:rPr lang="en-GB" sz="2400" b="1" dirty="0">
                          <a:solidFill>
                            <a:srgbClr val="FF3399"/>
                          </a:solidFill>
                          <a:latin typeface="Century Gothic" panose="020B0502020202020204" pitchFamily="34" charset="0"/>
                        </a:rPr>
                        <a:t>with</a:t>
                      </a:r>
                    </a:p>
                  </a:txBody>
                  <a:tcPr/>
                </a:tc>
                <a:tc>
                  <a:txBody>
                    <a:bodyPr/>
                    <a:lstStyle/>
                    <a:p>
                      <a:r>
                        <a:rPr lang="en-GB" sz="2400" b="1" dirty="0">
                          <a:solidFill>
                            <a:srgbClr val="FF3399"/>
                          </a:solidFill>
                          <a:latin typeface="Century Gothic" panose="020B0502020202020204" pitchFamily="34" charset="0"/>
                        </a:rPr>
                        <a:t>everyday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a phrase</a:t>
                      </a:r>
                    </a:p>
                  </a:txBody>
                  <a:tcPr/>
                </a:tc>
                <a:tc>
                  <a:txBody>
                    <a:bodyPr/>
                    <a:lstStyle/>
                    <a:p>
                      <a:r>
                        <a:rPr lang="en-GB" sz="2400" b="1" dirty="0">
                          <a:solidFill>
                            <a:srgbClr val="FF3399"/>
                          </a:solidFill>
                          <a:latin typeface="Century Gothic" panose="020B0502020202020204" pitchFamily="34" charset="0"/>
                        </a:rPr>
                        <a:t>easy</a:t>
                      </a:r>
                    </a:p>
                  </a:txBody>
                  <a:tcPr/>
                </a:tc>
                <a:tc>
                  <a:txBody>
                    <a:bodyPr/>
                    <a:lstStyle/>
                    <a:p>
                      <a:r>
                        <a:rPr lang="en-GB" sz="2400" b="1" dirty="0">
                          <a:solidFill>
                            <a:srgbClr val="FF3399"/>
                          </a:solidFill>
                          <a:latin typeface="Century Gothic" panose="020B0502020202020204" pitchFamily="34" charset="0"/>
                        </a:rPr>
                        <a:t>important</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sing, singing</a:t>
                      </a:r>
                    </a:p>
                  </a:txBody>
                  <a:tcPr/>
                </a:tc>
                <a:tc>
                  <a:txBody>
                    <a:bodyPr/>
                    <a:lstStyle/>
                    <a:p>
                      <a:r>
                        <a:rPr lang="en-GB" sz="2200" b="1" dirty="0">
                          <a:solidFill>
                            <a:srgbClr val="FF3399"/>
                          </a:solidFill>
                          <a:latin typeface="Century Gothic" panose="020B0502020202020204" pitchFamily="34" charset="0"/>
                        </a:rPr>
                        <a:t>to repeat, repeating</a:t>
                      </a:r>
                    </a:p>
                  </a:txBody>
                  <a:tcPr/>
                </a:tc>
                <a:tc>
                  <a:txBody>
                    <a:bodyPr/>
                    <a:lstStyle/>
                    <a:p>
                      <a:r>
                        <a:rPr lang="en-GB" sz="2400" b="1" dirty="0">
                          <a:solidFill>
                            <a:srgbClr val="FF3399"/>
                          </a:solidFill>
                          <a:latin typeface="Century Gothic" panose="020B0502020202020204" pitchFamily="34" charset="0"/>
                        </a:rPr>
                        <a:t>to use, using</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chanter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395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répéter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phrase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facile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important</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normal</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avec</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tous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jours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jour</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chaque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lundi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mercredi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vendredi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samedi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dimanche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aujourd’hui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721835099"/>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today</a:t>
                      </a:r>
                    </a:p>
                  </a:txBody>
                  <a:tcPr/>
                </a:tc>
                <a:tc>
                  <a:txBody>
                    <a:bodyPr/>
                    <a:lstStyle/>
                    <a:p>
                      <a:r>
                        <a:rPr lang="en-GB" sz="2400" b="1" dirty="0">
                          <a:solidFill>
                            <a:srgbClr val="002060"/>
                          </a:solidFill>
                          <a:latin typeface="Century Gothic" panose="020B0502020202020204" pitchFamily="34" charset="0"/>
                        </a:rPr>
                        <a:t>this, that</a:t>
                      </a:r>
                    </a:p>
                  </a:txBody>
                  <a:tcPr/>
                </a:tc>
                <a:tc>
                  <a:txBody>
                    <a:bodyPr/>
                    <a:lstStyle/>
                    <a:p>
                      <a:r>
                        <a:rPr lang="en-GB" sz="2400" b="1" dirty="0">
                          <a:solidFill>
                            <a:srgbClr val="002060"/>
                          </a:solidFill>
                          <a:latin typeface="Century Gothic" panose="020B0502020202020204" pitchFamily="34" charset="0"/>
                        </a:rPr>
                        <a:t>to read, reading</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Friday</a:t>
                      </a:r>
                    </a:p>
                  </a:txBody>
                  <a:tcPr/>
                </a:tc>
                <a:tc>
                  <a:txBody>
                    <a:bodyPr/>
                    <a:lstStyle/>
                    <a:p>
                      <a:r>
                        <a:rPr lang="en-GB" sz="2400" b="1" dirty="0">
                          <a:solidFill>
                            <a:srgbClr val="002060"/>
                          </a:solidFill>
                          <a:latin typeface="Century Gothic" panose="020B0502020202020204" pitchFamily="34" charset="0"/>
                        </a:rPr>
                        <a:t>Saturday</a:t>
                      </a:r>
                    </a:p>
                  </a:txBody>
                  <a:tcPr/>
                </a:tc>
                <a:tc>
                  <a:txBody>
                    <a:bodyPr/>
                    <a:lstStyle/>
                    <a:p>
                      <a:r>
                        <a:rPr lang="en-GB" sz="2400" b="1" dirty="0">
                          <a:solidFill>
                            <a:srgbClr val="002060"/>
                          </a:solidFill>
                          <a:latin typeface="Century Gothic" panose="020B0502020202020204" pitchFamily="34" charset="0"/>
                        </a:rPr>
                        <a:t>Sunday</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Tuesday</a:t>
                      </a:r>
                    </a:p>
                  </a:txBody>
                  <a:tcPr/>
                </a:tc>
                <a:tc>
                  <a:txBody>
                    <a:bodyPr/>
                    <a:lstStyle/>
                    <a:p>
                      <a:r>
                        <a:rPr lang="en-GB" sz="2400" b="1" dirty="0">
                          <a:solidFill>
                            <a:srgbClr val="002060"/>
                          </a:solidFill>
                          <a:latin typeface="Century Gothic" panose="020B0502020202020204" pitchFamily="34" charset="0"/>
                        </a:rPr>
                        <a:t>Wednesday</a:t>
                      </a:r>
                    </a:p>
                  </a:txBody>
                  <a:tcPr/>
                </a:tc>
                <a:tc>
                  <a:txBody>
                    <a:bodyPr/>
                    <a:lstStyle/>
                    <a:p>
                      <a:r>
                        <a:rPr lang="en-GB" sz="2400" b="1" dirty="0">
                          <a:solidFill>
                            <a:srgbClr val="002060"/>
                          </a:solidFill>
                          <a:latin typeface="Century Gothic" panose="020B0502020202020204" pitchFamily="34" charset="0"/>
                        </a:rPr>
                        <a:t>Thursday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day</a:t>
                      </a:r>
                    </a:p>
                  </a:txBody>
                  <a:tcPr/>
                </a:tc>
                <a:tc>
                  <a:txBody>
                    <a:bodyPr/>
                    <a:lstStyle/>
                    <a:p>
                      <a:r>
                        <a:rPr lang="en-GB" sz="2400" b="1" dirty="0">
                          <a:solidFill>
                            <a:srgbClr val="002060"/>
                          </a:solidFill>
                          <a:latin typeface="Century Gothic" panose="020B0502020202020204" pitchFamily="34" charset="0"/>
                        </a:rPr>
                        <a:t>each, every</a:t>
                      </a:r>
                    </a:p>
                  </a:txBody>
                  <a:tcPr/>
                </a:tc>
                <a:tc>
                  <a:txBody>
                    <a:bodyPr/>
                    <a:lstStyle/>
                    <a:p>
                      <a:r>
                        <a:rPr lang="en-GB" sz="2400" b="1" dirty="0">
                          <a:solidFill>
                            <a:srgbClr val="002060"/>
                          </a:solidFill>
                          <a:latin typeface="Century Gothic" panose="020B0502020202020204" pitchFamily="34" charset="0"/>
                        </a:rPr>
                        <a:t>Monday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normal</a:t>
                      </a:r>
                    </a:p>
                  </a:txBody>
                  <a:tcPr/>
                </a:tc>
                <a:tc>
                  <a:txBody>
                    <a:bodyPr/>
                    <a:lstStyle/>
                    <a:p>
                      <a:r>
                        <a:rPr lang="en-GB" sz="2400" b="1" dirty="0">
                          <a:solidFill>
                            <a:srgbClr val="002060"/>
                          </a:solidFill>
                          <a:latin typeface="Century Gothic" panose="020B0502020202020204" pitchFamily="34" charset="0"/>
                        </a:rPr>
                        <a:t>with</a:t>
                      </a:r>
                    </a:p>
                  </a:txBody>
                  <a:tcPr/>
                </a:tc>
                <a:tc>
                  <a:txBody>
                    <a:bodyPr/>
                    <a:lstStyle/>
                    <a:p>
                      <a:r>
                        <a:rPr lang="en-GB" sz="2400" b="1" dirty="0">
                          <a:solidFill>
                            <a:srgbClr val="002060"/>
                          </a:solidFill>
                          <a:latin typeface="Century Gothic" panose="020B0502020202020204" pitchFamily="34" charset="0"/>
                        </a:rPr>
                        <a:t>everyday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a phrase</a:t>
                      </a:r>
                    </a:p>
                  </a:txBody>
                  <a:tcPr/>
                </a:tc>
                <a:tc>
                  <a:txBody>
                    <a:bodyPr/>
                    <a:lstStyle/>
                    <a:p>
                      <a:r>
                        <a:rPr lang="en-GB" sz="2400" b="1" dirty="0">
                          <a:solidFill>
                            <a:srgbClr val="002060"/>
                          </a:solidFill>
                          <a:latin typeface="Century Gothic" panose="020B0502020202020204" pitchFamily="34" charset="0"/>
                        </a:rPr>
                        <a:t>easy</a:t>
                      </a:r>
                    </a:p>
                  </a:txBody>
                  <a:tcPr/>
                </a:tc>
                <a:tc>
                  <a:txBody>
                    <a:bodyPr/>
                    <a:lstStyle/>
                    <a:p>
                      <a:r>
                        <a:rPr lang="en-GB" sz="2400" b="1" dirty="0">
                          <a:solidFill>
                            <a:srgbClr val="002060"/>
                          </a:solidFill>
                          <a:latin typeface="Century Gothic" panose="020B0502020202020204" pitchFamily="34" charset="0"/>
                        </a:rPr>
                        <a:t>important</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200" b="1" dirty="0">
                          <a:solidFill>
                            <a:srgbClr val="002060"/>
                          </a:solidFill>
                          <a:latin typeface="Century Gothic" panose="020B0502020202020204" pitchFamily="34" charset="0"/>
                        </a:rPr>
                        <a:t>to repeat, repeating</a:t>
                      </a:r>
                    </a:p>
                  </a:txBody>
                  <a:tcPr/>
                </a:tc>
                <a:tc>
                  <a:txBody>
                    <a:bodyPr/>
                    <a:lstStyle/>
                    <a:p>
                      <a:r>
                        <a:rPr lang="en-GB" sz="2400" b="1" dirty="0">
                          <a:solidFill>
                            <a:srgbClr val="002060"/>
                          </a:solidFill>
                          <a:latin typeface="Century Gothic" panose="020B0502020202020204" pitchFamily="34" charset="0"/>
                        </a:rPr>
                        <a:t>to use, using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10509</TotalTime>
  <Words>1963</Words>
  <Application>Microsoft Office PowerPoint</Application>
  <PresentationFormat>Widescreen</PresentationFormat>
  <Paragraphs>365</Paragraphs>
  <Slides>9</Slides>
  <Notes>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9</vt:i4>
      </vt:variant>
    </vt:vector>
  </HeadingPairs>
  <TitlesOfParts>
    <vt:vector size="22" baseType="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3_Office Theme</vt:lpstr>
      <vt:lpstr>Office Theme</vt:lpstr>
      <vt:lpstr>Saying what I and others do</vt:lpstr>
      <vt:lpstr>prononcer</vt:lpstr>
      <vt:lpstr>Follow up 1: </vt:lpstr>
      <vt:lpstr>Follow up 2: Vocabulaire</vt:lpstr>
      <vt:lpstr>Follow up 3:</vt:lpstr>
      <vt:lpstr>Follow up 4a: </vt:lpstr>
      <vt:lpstr>Follow up 4b: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143</cp:revision>
  <dcterms:created xsi:type="dcterms:W3CDTF">2021-06-12T06:20:35Z</dcterms:created>
  <dcterms:modified xsi:type="dcterms:W3CDTF">2022-01-08T11:12:23Z</dcterms:modified>
</cp:coreProperties>
</file>