
<file path=[Content_Types].xml><?xml version="1.0" encoding="utf-8"?>
<Types xmlns="http://schemas.openxmlformats.org/package/2006/content-types">
  <Default Extension="gif" ContentType="image/gif"/>
  <Default Extension="jpeg" ContentType="image/jpeg"/>
  <Default Extension="mkv" ContentType="video/unknown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257" r:id="rId3"/>
    <p:sldId id="527" r:id="rId4"/>
    <p:sldId id="528" r:id="rId5"/>
    <p:sldId id="372" r:id="rId6"/>
    <p:sldId id="512" r:id="rId7"/>
    <p:sldId id="513" r:id="rId8"/>
    <p:sldId id="410" r:id="rId9"/>
    <p:sldId id="514" r:id="rId10"/>
    <p:sldId id="363" r:id="rId11"/>
    <p:sldId id="515" r:id="rId12"/>
    <p:sldId id="357" r:id="rId13"/>
    <p:sldId id="3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1D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60752" autoAdjust="0"/>
  </p:normalViewPr>
  <p:slideViewPr>
    <p:cSldViewPr snapToGrid="0">
      <p:cViewPr varScale="1">
        <p:scale>
          <a:sx n="65" d="100"/>
          <a:sy n="65" d="100"/>
        </p:scale>
        <p:origin x="2190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/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[au/eau/o] - gauche[607] faux [555] eau[475] photo [1412] aussi [44]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sz="18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fr-FR" sz="1800" b="1" i="1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cadeau [2298] gâteau [4845] pour [10] de [6]  moi [132] toi [510] parfait [1600] 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1:  un [3] une [3] ballon [3692] bouteille [2979] cahier [4001] jeu [291] orange [3912] peluche [&gt;5000] sac [2343] stylo [&gt;5000]  (</a:t>
            </a:r>
            <a:r>
              <a:rPr lang="fr-FR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banane)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2: je [22] il [13] elle [38] être [5] suis, est monsieur [79] madame [294] présent [216] absent [2016] ici [167] là [109] Bonjour ! [1972]  Salut ! [2205]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Partner B asks questions</a:t>
            </a: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0550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previous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Give pupils a blank grid.  They fill in the French 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1877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present SSC [</a:t>
            </a:r>
            <a:r>
              <a:rPr lang="en-GB" b="1" dirty="0"/>
              <a:t>au</a:t>
            </a:r>
            <a:r>
              <a:rPr lang="en-GB" b="0" dirty="0"/>
              <a:t>].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SSC [</a:t>
            </a:r>
            <a:r>
              <a:rPr lang="en-GB" b="1" dirty="0"/>
              <a:t>au</a:t>
            </a:r>
            <a:r>
              <a:rPr lang="en-GB" dirty="0"/>
              <a:t>]. Repeat the SSC [</a:t>
            </a:r>
            <a:r>
              <a:rPr lang="en-GB" b="1" dirty="0"/>
              <a:t>au</a:t>
            </a:r>
            <a:r>
              <a:rPr lang="en-GB" dirty="0"/>
              <a:t>] and the source word </a:t>
            </a:r>
            <a:r>
              <a:rPr lang="en-GB" i="1" dirty="0"/>
              <a:t>gauche </a:t>
            </a:r>
            <a:r>
              <a:rPr lang="en-GB" dirty="0"/>
              <a:t>with the class. Introduce the gesture, if using.</a:t>
            </a:r>
            <a:endParaRPr lang="en-GB" b="1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picture.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saying the SSC and source word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Suggested gesture:</a:t>
            </a:r>
            <a:br>
              <a:rPr lang="en-GB" dirty="0"/>
            </a:br>
            <a:r>
              <a:rPr lang="en-GB" dirty="0"/>
              <a:t>https://www.signbsl.com/sign/left</a:t>
            </a:r>
            <a:br>
              <a:rPr lang="en-GB" dirty="0"/>
            </a:br>
            <a:r>
              <a:rPr lang="en-GB" dirty="0"/>
              <a:t>Tap the left forearm with the right hand.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424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[au]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Introduce and elicit the pronunciation of the </a:t>
            </a:r>
            <a:r>
              <a:rPr lang="en-GB" b="1" dirty="0"/>
              <a:t>individual SSC [au]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again ‘</a:t>
            </a:r>
            <a:r>
              <a:rPr lang="en-GB" b="1" dirty="0"/>
              <a:t>gauche</a:t>
            </a:r>
            <a:r>
              <a:rPr lang="en-GB" dirty="0"/>
              <a:t>’ (with gesture, if using).</a:t>
            </a:r>
            <a:br>
              <a:rPr lang="en-GB" dirty="0"/>
            </a:br>
            <a:r>
              <a:rPr lang="en-GB" dirty="0"/>
              <a:t>2. Then present and elicit the pronunciation of the five </a:t>
            </a:r>
            <a:r>
              <a:rPr lang="en-GB" b="1" dirty="0"/>
              <a:t>cluster</a:t>
            </a:r>
            <a:r>
              <a:rPr lang="en-GB" dirty="0"/>
              <a:t>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gauche [607] faux [555] eau [475] photo [1412] aussi [44]</a:t>
            </a:r>
            <a:endParaRPr lang="it-IT" sz="12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7080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5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dirty="0"/>
              <a:t>to recognise and produce SSC [au].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on a word to hear it said out loud.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Students </a:t>
            </a:r>
            <a:r>
              <a:rPr lang="en-GB" dirty="0"/>
              <a:t>allocate each word to either the left bucket, if they think the SCE in bold is [au] or the right bucket, if not. Tell students that even though these words look like English, English will not help them. Sometimes the SSCs sound the same as English, sometimes not.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check and clarify the meaning of the words.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Once all the words have been assigned, reset the slide.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Students now try saying the words.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check.</a:t>
            </a:r>
          </a:p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and word frequency (1 is the most frequent word in French):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spoken production of previously taught nouns and new French place names with SSC [au], [</a:t>
            </a:r>
            <a:r>
              <a:rPr lang="en-GB" b="0" dirty="0" err="1"/>
              <a:t>eu</a:t>
            </a:r>
            <a:r>
              <a:rPr lang="en-GB" b="0" dirty="0"/>
              <a:t>], [on], SFC and [u].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Explain to pupils that they are to name the item and where it is from, in French and that the item and the place share a common sound.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Model this with item 1. e.g., </a:t>
            </a:r>
            <a:r>
              <a:rPr lang="en-GB" b="0" dirty="0" err="1"/>
              <a:t>C’est</a:t>
            </a:r>
            <a:r>
              <a:rPr lang="en-GB" b="0" dirty="0"/>
              <a:t> un …. de… and elicit the full sentence. Click to reveal the written sentence and click on number 1 to hear the sentence said.</a:t>
            </a:r>
            <a:br>
              <a:rPr lang="en-GB" b="0" dirty="0"/>
            </a:br>
            <a:r>
              <a:rPr lang="en-GB" b="0" dirty="0"/>
              <a:t>3. Given pupils 30 seconds to think and talk with a partner about number 2.  Elicit the sentence (either chorally or from volunteers). Click for the written and audio versions.</a:t>
            </a:r>
            <a:br>
              <a:rPr lang="en-GB" b="0" dirty="0"/>
            </a:br>
            <a:r>
              <a:rPr lang="en-GB" b="0" dirty="0"/>
              <a:t>4. Repeat with items 3 – 8.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0583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transcription and aural comprehension of previously taught nouns in a longer spoken context.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to re-listen to the story from this week’s lesson.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Pupils write the presents in French and English.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Click to reveal a picture of each object and its French word, for pupils to check their spelling and their understanding.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9264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extend the use of ‘quoi’ to questions with </a:t>
            </a:r>
            <a:r>
              <a:rPr lang="en-GB" b="0" dirty="0" err="1"/>
              <a:t>avoir</a:t>
            </a:r>
            <a:r>
              <a:rPr lang="en-GB" b="0" dirty="0"/>
              <a:t>.  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i="0" baseline="0" dirty="0"/>
              <a:t>Click to present the short explanation.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i="0" baseline="0" dirty="0"/>
              <a:t>Elicit English meanings for the French examples.</a:t>
            </a:r>
            <a:endParaRPr lang="en-GB" i="1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i="0" baseline="0" noProof="0" dirty="0">
              <a:solidFill>
                <a:srgbClr val="EE6000"/>
              </a:solidFill>
              <a:cs typeface="Calibri" panose="020F0502020204030204" pitchFamily="34" charset="0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oral production of </a:t>
            </a:r>
            <a:r>
              <a:rPr lang="en-GB" b="0" i="1" dirty="0" err="1"/>
              <a:t>il</a:t>
            </a:r>
            <a:r>
              <a:rPr lang="en-GB" b="0" i="1" dirty="0"/>
              <a:t> a and </a:t>
            </a:r>
            <a:r>
              <a:rPr lang="en-GB" b="0" i="1" dirty="0" err="1"/>
              <a:t>elle</a:t>
            </a:r>
            <a:r>
              <a:rPr lang="en-GB" b="0" i="1" dirty="0"/>
              <a:t> a + quoi </a:t>
            </a:r>
            <a:r>
              <a:rPr lang="en-GB" b="0" dirty="0"/>
              <a:t>in raised intonation questions, and this week’s vocabulary items.</a:t>
            </a:r>
            <a:br>
              <a:rPr lang="en-GB" b="0" dirty="0"/>
            </a:b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Pupil A chooses to ask ‘does she have’ or ‘does he have’</a:t>
            </a:r>
            <a:br>
              <a:rPr lang="en-GB" dirty="0"/>
            </a:br>
            <a:r>
              <a:rPr lang="en-GB" dirty="0"/>
              <a:t>2. Pupil B answers by selecting the correct response.  There are pairs of male / female characters presented here (signified by the (m) or (f) in brackets and additionally colour-coded.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After slide 1 (four question and answers), move on to slide 2, swap roles and repeat the task.</a:t>
            </a:r>
            <a:br>
              <a:rPr lang="en-GB" dirty="0"/>
            </a:b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4659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Partner A asks questions</a:t>
            </a: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5639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028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5736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4382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7495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4740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9787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5477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4822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2766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3932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5980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3386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296509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6.gif"/><Relationship Id="rId18" Type="http://schemas.openxmlformats.org/officeDocument/2006/relationships/image" Target="../media/image14.gif"/><Relationship Id="rId3" Type="http://schemas.openxmlformats.org/officeDocument/2006/relationships/image" Target="../media/image21.png"/><Relationship Id="rId21" Type="http://schemas.openxmlformats.org/officeDocument/2006/relationships/image" Target="../media/image12.svg"/><Relationship Id="rId7" Type="http://schemas.openxmlformats.org/officeDocument/2006/relationships/image" Target="../media/image29.gif"/><Relationship Id="rId12" Type="http://schemas.openxmlformats.org/officeDocument/2006/relationships/image" Target="../media/image28.gif"/><Relationship Id="rId17" Type="http://schemas.openxmlformats.org/officeDocument/2006/relationships/image" Target="../media/image27.gi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0.gif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gif"/><Relationship Id="rId11" Type="http://schemas.openxmlformats.org/officeDocument/2006/relationships/image" Target="../media/image17.gif"/><Relationship Id="rId5" Type="http://schemas.openxmlformats.org/officeDocument/2006/relationships/image" Target="../media/image30.gif"/><Relationship Id="rId15" Type="http://schemas.openxmlformats.org/officeDocument/2006/relationships/image" Target="../media/image26.gif"/><Relationship Id="rId23" Type="http://schemas.openxmlformats.org/officeDocument/2006/relationships/audio" Target="../media/audio38.wav"/><Relationship Id="rId10" Type="http://schemas.openxmlformats.org/officeDocument/2006/relationships/image" Target="../media/image25.gif"/><Relationship Id="rId19" Type="http://schemas.openxmlformats.org/officeDocument/2006/relationships/image" Target="../media/image31.gif"/><Relationship Id="rId4" Type="http://schemas.openxmlformats.org/officeDocument/2006/relationships/image" Target="../media/image18.gif"/><Relationship Id="rId9" Type="http://schemas.openxmlformats.org/officeDocument/2006/relationships/image" Target="../media/image22.png"/><Relationship Id="rId14" Type="http://schemas.openxmlformats.org/officeDocument/2006/relationships/image" Target="../media/image15.gif"/><Relationship Id="rId22" Type="http://schemas.openxmlformats.org/officeDocument/2006/relationships/audio" Target="../media/audio37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6.wav"/><Relationship Id="rId13" Type="http://schemas.openxmlformats.org/officeDocument/2006/relationships/audio" Target="../media/audio51.wav"/><Relationship Id="rId18" Type="http://schemas.openxmlformats.org/officeDocument/2006/relationships/audio" Target="../media/audio56.wav"/><Relationship Id="rId26" Type="http://schemas.openxmlformats.org/officeDocument/2006/relationships/image" Target="../media/image42.png"/><Relationship Id="rId3" Type="http://schemas.openxmlformats.org/officeDocument/2006/relationships/audio" Target="../media/audio41.wav"/><Relationship Id="rId21" Type="http://schemas.openxmlformats.org/officeDocument/2006/relationships/audio" Target="../media/audio59.wav"/><Relationship Id="rId7" Type="http://schemas.openxmlformats.org/officeDocument/2006/relationships/audio" Target="../media/audio45.wav"/><Relationship Id="rId12" Type="http://schemas.openxmlformats.org/officeDocument/2006/relationships/audio" Target="../media/audio50.wav"/><Relationship Id="rId17" Type="http://schemas.openxmlformats.org/officeDocument/2006/relationships/audio" Target="../media/audio55.wav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54.wav"/><Relationship Id="rId20" Type="http://schemas.openxmlformats.org/officeDocument/2006/relationships/audio" Target="../media/audio58.wav"/><Relationship Id="rId29" Type="http://schemas.openxmlformats.org/officeDocument/2006/relationships/audio" Target="../media/audio62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44.wav"/><Relationship Id="rId11" Type="http://schemas.openxmlformats.org/officeDocument/2006/relationships/audio" Target="../media/audio49.wav"/><Relationship Id="rId24" Type="http://schemas.openxmlformats.org/officeDocument/2006/relationships/image" Target="../media/image40.png"/><Relationship Id="rId5" Type="http://schemas.openxmlformats.org/officeDocument/2006/relationships/audio" Target="../media/audio43.wav"/><Relationship Id="rId15" Type="http://schemas.openxmlformats.org/officeDocument/2006/relationships/audio" Target="../media/audio53.wav"/><Relationship Id="rId23" Type="http://schemas.openxmlformats.org/officeDocument/2006/relationships/image" Target="../media/image21.png"/><Relationship Id="rId28" Type="http://schemas.openxmlformats.org/officeDocument/2006/relationships/audio" Target="../media/audio61.wav"/><Relationship Id="rId10" Type="http://schemas.openxmlformats.org/officeDocument/2006/relationships/audio" Target="../media/audio48.wav"/><Relationship Id="rId19" Type="http://schemas.openxmlformats.org/officeDocument/2006/relationships/audio" Target="../media/audio57.wav"/><Relationship Id="rId4" Type="http://schemas.openxmlformats.org/officeDocument/2006/relationships/audio" Target="../media/audio42.wav"/><Relationship Id="rId9" Type="http://schemas.openxmlformats.org/officeDocument/2006/relationships/audio" Target="../media/audio47.wav"/><Relationship Id="rId14" Type="http://schemas.openxmlformats.org/officeDocument/2006/relationships/audio" Target="../media/audio52.wav"/><Relationship Id="rId22" Type="http://schemas.openxmlformats.org/officeDocument/2006/relationships/audio" Target="../media/audio60.wav"/><Relationship Id="rId27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8.gif"/><Relationship Id="rId3" Type="http://schemas.openxmlformats.org/officeDocument/2006/relationships/audio" Target="../media/audio1.wav"/><Relationship Id="rId7" Type="http://schemas.openxmlformats.org/officeDocument/2006/relationships/audio" Target="../media/audio6.wav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5.wav"/><Relationship Id="rId11" Type="http://schemas.openxmlformats.org/officeDocument/2006/relationships/image" Target="../media/image6.png"/><Relationship Id="rId5" Type="http://schemas.openxmlformats.org/officeDocument/2006/relationships/audio" Target="../media/audio4.wav"/><Relationship Id="rId10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audio" Target="../media/audio11.wav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0.wav"/><Relationship Id="rId11" Type="http://schemas.openxmlformats.org/officeDocument/2006/relationships/audio" Target="../media/audio15.wav"/><Relationship Id="rId5" Type="http://schemas.openxmlformats.org/officeDocument/2006/relationships/audio" Target="../media/audio9.wav"/><Relationship Id="rId15" Type="http://schemas.openxmlformats.org/officeDocument/2006/relationships/audio" Target="../media/audio16.wav"/><Relationship Id="rId10" Type="http://schemas.openxmlformats.org/officeDocument/2006/relationships/audio" Target="../media/audio14.wav"/><Relationship Id="rId4" Type="http://schemas.openxmlformats.org/officeDocument/2006/relationships/audio" Target="../media/audio8.wav"/><Relationship Id="rId9" Type="http://schemas.openxmlformats.org/officeDocument/2006/relationships/audio" Target="../media/audio13.wav"/><Relationship Id="rId1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audio" Target="../media/audio18.wav"/><Relationship Id="rId18" Type="http://schemas.openxmlformats.org/officeDocument/2006/relationships/audio" Target="../media/audio22.wav"/><Relationship Id="rId3" Type="http://schemas.openxmlformats.org/officeDocument/2006/relationships/image" Target="../media/image9.png"/><Relationship Id="rId21" Type="http://schemas.openxmlformats.org/officeDocument/2006/relationships/image" Target="../media/image22.png"/><Relationship Id="rId7" Type="http://schemas.openxmlformats.org/officeDocument/2006/relationships/image" Target="../media/image16.gif"/><Relationship Id="rId12" Type="http://schemas.openxmlformats.org/officeDocument/2006/relationships/image" Target="../media/image20.gif"/><Relationship Id="rId17" Type="http://schemas.openxmlformats.org/officeDocument/2006/relationships/audio" Target="../media/audio21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20.wav"/><Relationship Id="rId20" Type="http://schemas.openxmlformats.org/officeDocument/2006/relationships/audio" Target="../media/audio2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gif"/><Relationship Id="rId11" Type="http://schemas.openxmlformats.org/officeDocument/2006/relationships/audio" Target="../media/audio17.wav"/><Relationship Id="rId24" Type="http://schemas.openxmlformats.org/officeDocument/2006/relationships/audio" Target="../media/audio25.wav"/><Relationship Id="rId5" Type="http://schemas.openxmlformats.org/officeDocument/2006/relationships/image" Target="../media/image14.gif"/><Relationship Id="rId15" Type="http://schemas.openxmlformats.org/officeDocument/2006/relationships/image" Target="../media/image21.png"/><Relationship Id="rId23" Type="http://schemas.openxmlformats.org/officeDocument/2006/relationships/image" Target="../media/image12.svg"/><Relationship Id="rId10" Type="http://schemas.openxmlformats.org/officeDocument/2006/relationships/image" Target="../media/image19.png"/><Relationship Id="rId19" Type="http://schemas.openxmlformats.org/officeDocument/2006/relationships/audio" Target="../media/audio23.wav"/><Relationship Id="rId4" Type="http://schemas.openxmlformats.org/officeDocument/2006/relationships/image" Target="../media/image13.gif"/><Relationship Id="rId9" Type="http://schemas.openxmlformats.org/officeDocument/2006/relationships/image" Target="../media/image18.gif"/><Relationship Id="rId14" Type="http://schemas.openxmlformats.org/officeDocument/2006/relationships/audio" Target="../media/audio19.wav"/><Relationship Id="rId22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gif"/><Relationship Id="rId18" Type="http://schemas.openxmlformats.org/officeDocument/2006/relationships/image" Target="../media/image17.gif"/><Relationship Id="rId26" Type="http://schemas.openxmlformats.org/officeDocument/2006/relationships/audio" Target="../media/audio29.wav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32.gif"/><Relationship Id="rId34" Type="http://schemas.openxmlformats.org/officeDocument/2006/relationships/audio" Target="../media/audio34.wav"/><Relationship Id="rId7" Type="http://schemas.openxmlformats.org/officeDocument/2006/relationships/image" Target="../media/image25.gif"/><Relationship Id="rId12" Type="http://schemas.openxmlformats.org/officeDocument/2006/relationships/image" Target="../media/image30.gif"/><Relationship Id="rId17" Type="http://schemas.openxmlformats.org/officeDocument/2006/relationships/image" Target="../media/image16.gif"/><Relationship Id="rId25" Type="http://schemas.openxmlformats.org/officeDocument/2006/relationships/audio" Target="../media/audio28.wav"/><Relationship Id="rId33" Type="http://schemas.openxmlformats.org/officeDocument/2006/relationships/image" Target="../media/image12.svg"/><Relationship Id="rId2" Type="http://schemas.openxmlformats.org/officeDocument/2006/relationships/audio" Target="../media/media2.mp3"/><Relationship Id="rId16" Type="http://schemas.openxmlformats.org/officeDocument/2006/relationships/image" Target="../media/image15.gif"/><Relationship Id="rId20" Type="http://schemas.openxmlformats.org/officeDocument/2006/relationships/image" Target="../media/image22.png"/><Relationship Id="rId29" Type="http://schemas.openxmlformats.org/officeDocument/2006/relationships/audio" Target="../media/audio32.wav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9.gif"/><Relationship Id="rId24" Type="http://schemas.openxmlformats.org/officeDocument/2006/relationships/audio" Target="../media/audio27.wav"/><Relationship Id="rId32" Type="http://schemas.openxmlformats.org/officeDocument/2006/relationships/image" Target="../media/image23.png"/><Relationship Id="rId5" Type="http://schemas.openxmlformats.org/officeDocument/2006/relationships/image" Target="../media/image9.png"/><Relationship Id="rId15" Type="http://schemas.openxmlformats.org/officeDocument/2006/relationships/image" Target="../media/image20.gif"/><Relationship Id="rId23" Type="http://schemas.openxmlformats.org/officeDocument/2006/relationships/image" Target="../media/image19.png"/><Relationship Id="rId28" Type="http://schemas.openxmlformats.org/officeDocument/2006/relationships/audio" Target="../media/audio31.wav"/><Relationship Id="rId10" Type="http://schemas.openxmlformats.org/officeDocument/2006/relationships/image" Target="../media/image28.gif"/><Relationship Id="rId19" Type="http://schemas.openxmlformats.org/officeDocument/2006/relationships/image" Target="../media/image18.gif"/><Relationship Id="rId31" Type="http://schemas.openxmlformats.org/officeDocument/2006/relationships/image" Target="../media/image3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7.gif"/><Relationship Id="rId14" Type="http://schemas.openxmlformats.org/officeDocument/2006/relationships/image" Target="../media/image14.gif"/><Relationship Id="rId22" Type="http://schemas.openxmlformats.org/officeDocument/2006/relationships/audio" Target="../media/audio26.wav"/><Relationship Id="rId27" Type="http://schemas.openxmlformats.org/officeDocument/2006/relationships/audio" Target="../media/audio30.wav"/><Relationship Id="rId30" Type="http://schemas.openxmlformats.org/officeDocument/2006/relationships/audio" Target="../media/audio33.wav"/><Relationship Id="rId8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9.wav"/><Relationship Id="rId3" Type="http://schemas.openxmlformats.org/officeDocument/2006/relationships/audio" Target="../media/audio35.wav"/><Relationship Id="rId7" Type="http://schemas.openxmlformats.org/officeDocument/2006/relationships/image" Target="../media/image3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38.wav"/><Relationship Id="rId11" Type="http://schemas.openxmlformats.org/officeDocument/2006/relationships/image" Target="../media/image37.png"/><Relationship Id="rId5" Type="http://schemas.openxmlformats.org/officeDocument/2006/relationships/audio" Target="../media/audio37.wav"/><Relationship Id="rId10" Type="http://schemas.openxmlformats.org/officeDocument/2006/relationships/image" Target="../media/image36.png"/><Relationship Id="rId4" Type="http://schemas.openxmlformats.org/officeDocument/2006/relationships/audio" Target="../media/audio36.wav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12.svg"/><Relationship Id="rId3" Type="http://schemas.openxmlformats.org/officeDocument/2006/relationships/audio" Target="../media/audio37.wav"/><Relationship Id="rId7" Type="http://schemas.openxmlformats.org/officeDocument/2006/relationships/image" Target="../media/image39.sv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30.gif"/><Relationship Id="rId5" Type="http://schemas.openxmlformats.org/officeDocument/2006/relationships/image" Target="../media/image21.png"/><Relationship Id="rId10" Type="http://schemas.openxmlformats.org/officeDocument/2006/relationships/image" Target="../media/image29.gif"/><Relationship Id="rId4" Type="http://schemas.openxmlformats.org/officeDocument/2006/relationships/audio" Target="../media/audio40.wav"/><Relationship Id="rId9" Type="http://schemas.openxmlformats.org/officeDocument/2006/relationships/image" Target="../media/image18.gif"/><Relationship Id="rId14" Type="http://schemas.openxmlformats.org/officeDocument/2006/relationships/audio" Target="../media/audio3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5.gif"/><Relationship Id="rId18" Type="http://schemas.openxmlformats.org/officeDocument/2006/relationships/image" Target="../media/image24.png"/><Relationship Id="rId3" Type="http://schemas.openxmlformats.org/officeDocument/2006/relationships/image" Target="../media/image21.png"/><Relationship Id="rId21" Type="http://schemas.openxmlformats.org/officeDocument/2006/relationships/image" Target="../media/image12.svg"/><Relationship Id="rId7" Type="http://schemas.openxmlformats.org/officeDocument/2006/relationships/image" Target="../media/image15.gif"/><Relationship Id="rId12" Type="http://schemas.openxmlformats.org/officeDocument/2006/relationships/image" Target="../media/image31.gif"/><Relationship Id="rId17" Type="http://schemas.openxmlformats.org/officeDocument/2006/relationships/image" Target="../media/image16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8.gif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gif"/><Relationship Id="rId11" Type="http://schemas.openxmlformats.org/officeDocument/2006/relationships/image" Target="../media/image14.gif"/><Relationship Id="rId5" Type="http://schemas.openxmlformats.org/officeDocument/2006/relationships/image" Target="../media/image32.gif"/><Relationship Id="rId15" Type="http://schemas.openxmlformats.org/officeDocument/2006/relationships/image" Target="../media/image17.gif"/><Relationship Id="rId23" Type="http://schemas.openxmlformats.org/officeDocument/2006/relationships/audio" Target="../media/audio38.wav"/><Relationship Id="rId10" Type="http://schemas.openxmlformats.org/officeDocument/2006/relationships/image" Target="../media/image27.gif"/><Relationship Id="rId19" Type="http://schemas.openxmlformats.org/officeDocument/2006/relationships/image" Target="../media/image22.png"/><Relationship Id="rId4" Type="http://schemas.openxmlformats.org/officeDocument/2006/relationships/image" Target="../media/image18.gif"/><Relationship Id="rId9" Type="http://schemas.openxmlformats.org/officeDocument/2006/relationships/image" Target="../media/image26.gif"/><Relationship Id="rId14" Type="http://schemas.openxmlformats.org/officeDocument/2006/relationships/image" Target="../media/image30.gif"/><Relationship Id="rId22" Type="http://schemas.openxmlformats.org/officeDocument/2006/relationships/audio" Target="../media/audio3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21" y="163664"/>
            <a:ext cx="3885763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have</a:t>
            </a: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FBA097-49A0-44F8-BC53-C96D3848572F}"/>
              </a:ext>
            </a:extLst>
          </p:cNvPr>
          <p:cNvSpPr txBox="1"/>
          <p:nvPr/>
        </p:nvSpPr>
        <p:spPr>
          <a:xfrm>
            <a:off x="9126747" y="6447986"/>
            <a:ext cx="3065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91E153-0F8F-4A78-9DD8-016B40C7E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65" y="1652891"/>
            <a:ext cx="4121253" cy="30055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69C560-681F-4FA3-BC7A-DF72CE5E8A2E}"/>
              </a:ext>
            </a:extLst>
          </p:cNvPr>
          <p:cNvSpPr txBox="1"/>
          <p:nvPr/>
        </p:nvSpPr>
        <p:spPr>
          <a:xfrm>
            <a:off x="241540" y="3118783"/>
            <a:ext cx="2087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C’est</a:t>
            </a: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bizarre 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75761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4B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225050" y="1290061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C017045-C23F-4602-87EC-E4CBF2535D71}"/>
              </a:ext>
            </a:extLst>
          </p:cNvPr>
          <p:cNvSpPr/>
          <p:nvPr/>
        </p:nvSpPr>
        <p:spPr>
          <a:xfrm>
            <a:off x="396002" y="1135176"/>
            <a:ext cx="5279922" cy="252855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82852C-516A-4080-881F-7AAB7669BC13}"/>
              </a:ext>
            </a:extLst>
          </p:cNvPr>
          <p:cNvCxnSpPr/>
          <p:nvPr/>
        </p:nvCxnSpPr>
        <p:spPr>
          <a:xfrm>
            <a:off x="3035963" y="1325456"/>
            <a:ext cx="0" cy="216208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8208C93-972C-4C03-9E9D-05B5572A9908}"/>
              </a:ext>
            </a:extLst>
          </p:cNvPr>
          <p:cNvSpPr txBox="1"/>
          <p:nvPr/>
        </p:nvSpPr>
        <p:spPr>
          <a:xfrm>
            <a:off x="551847" y="1413751"/>
            <a:ext cx="237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Mathieu (m)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D464F94-8B50-4355-822F-521714BEDA6F}"/>
              </a:ext>
            </a:extLst>
          </p:cNvPr>
          <p:cNvSpPr txBox="1"/>
          <p:nvPr/>
        </p:nvSpPr>
        <p:spPr>
          <a:xfrm>
            <a:off x="3259061" y="1457053"/>
            <a:ext cx="2416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Lulu (f)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3B0A50D7-0F84-43B8-9DEB-4FFB10D4EEBF}"/>
              </a:ext>
            </a:extLst>
          </p:cNvPr>
          <p:cNvSpPr/>
          <p:nvPr/>
        </p:nvSpPr>
        <p:spPr>
          <a:xfrm>
            <a:off x="5772391" y="1139024"/>
            <a:ext cx="5279922" cy="252855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1A7A637-6600-4752-9404-C20EE9E056A2}"/>
              </a:ext>
            </a:extLst>
          </p:cNvPr>
          <p:cNvCxnSpPr/>
          <p:nvPr/>
        </p:nvCxnSpPr>
        <p:spPr>
          <a:xfrm>
            <a:off x="8412352" y="1329304"/>
            <a:ext cx="0" cy="216208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Picture 88" descr="A picture containing text, silhouette, screenshot&#10;&#10;Description automatically generated">
            <a:extLst>
              <a:ext uri="{FF2B5EF4-FFF2-40B4-BE49-F238E27FC236}">
                <a16:creationId xmlns:a16="http://schemas.microsoft.com/office/drawing/2014/main" id="{3F207DBB-4B26-4698-BF38-37357B6D9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9838">
            <a:off x="8763761" y="1950709"/>
            <a:ext cx="1611719" cy="400101"/>
          </a:xfrm>
          <a:prstGeom prst="rect">
            <a:avLst/>
          </a:prstGeom>
        </p:spPr>
      </p:pic>
      <p:pic>
        <p:nvPicPr>
          <p:cNvPr id="91" name="Picture 90" descr="Logo&#10;&#10;Description automatically generated">
            <a:extLst>
              <a:ext uri="{FF2B5EF4-FFF2-40B4-BE49-F238E27FC236}">
                <a16:creationId xmlns:a16="http://schemas.microsoft.com/office/drawing/2014/main" id="{F0F0F327-61D7-403E-9692-073C030FD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283" y="2406500"/>
            <a:ext cx="1769704" cy="1104793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55DB5CF0-C9FD-46C4-A158-0B44A8422DF6}"/>
              </a:ext>
            </a:extLst>
          </p:cNvPr>
          <p:cNvSpPr txBox="1"/>
          <p:nvPr/>
        </p:nvSpPr>
        <p:spPr>
          <a:xfrm>
            <a:off x="8707250" y="1325456"/>
            <a:ext cx="2010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Milo (m)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97CF270-B080-4E12-B541-81610E2AA7A0}"/>
              </a:ext>
            </a:extLst>
          </p:cNvPr>
          <p:cNvSpPr txBox="1"/>
          <p:nvPr/>
        </p:nvSpPr>
        <p:spPr>
          <a:xfrm>
            <a:off x="6025499" y="1413751"/>
            <a:ext cx="2416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Margot (f)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45BFD917-CFB1-4CBD-BFF5-30B7F337E250}"/>
              </a:ext>
            </a:extLst>
          </p:cNvPr>
          <p:cNvSpPr/>
          <p:nvPr/>
        </p:nvSpPr>
        <p:spPr>
          <a:xfrm>
            <a:off x="394029" y="3999275"/>
            <a:ext cx="5279922" cy="252855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DA211668-8D1D-45B1-BB74-6C6A315F75E9}"/>
              </a:ext>
            </a:extLst>
          </p:cNvPr>
          <p:cNvCxnSpPr/>
          <p:nvPr/>
        </p:nvCxnSpPr>
        <p:spPr>
          <a:xfrm>
            <a:off x="3033990" y="4189555"/>
            <a:ext cx="0" cy="216208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Picture 9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633E4F-D3BE-4812-ADFA-CF75CFA69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342" y="5469521"/>
            <a:ext cx="800187" cy="768704"/>
          </a:xfrm>
          <a:prstGeom prst="rect">
            <a:avLst/>
          </a:prstGeom>
        </p:spPr>
      </p:pic>
      <p:pic>
        <p:nvPicPr>
          <p:cNvPr id="98" name="Picture 97" descr="A picture containing vector graphics, clipart&#10;&#10;Description automatically generated">
            <a:extLst>
              <a:ext uri="{FF2B5EF4-FFF2-40B4-BE49-F238E27FC236}">
                <a16:creationId xmlns:a16="http://schemas.microsoft.com/office/drawing/2014/main" id="{75BB223B-30A1-4FC2-BFF6-0BC5B5D8D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255" y="4842795"/>
            <a:ext cx="827767" cy="1395430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A4BD74E9-8203-4B88-8DAD-3BF9A25CAD5E}"/>
              </a:ext>
            </a:extLst>
          </p:cNvPr>
          <p:cNvSpPr txBox="1"/>
          <p:nvPr/>
        </p:nvSpPr>
        <p:spPr>
          <a:xfrm>
            <a:off x="760881" y="4131536"/>
            <a:ext cx="2010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Léon (m)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A534C0B-5A93-4027-BC05-243B39AE3FAF}"/>
              </a:ext>
            </a:extLst>
          </p:cNvPr>
          <p:cNvSpPr txBox="1"/>
          <p:nvPr/>
        </p:nvSpPr>
        <p:spPr>
          <a:xfrm>
            <a:off x="3125276" y="4159425"/>
            <a:ext cx="2416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Solange (f)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E4702EB2-93A9-4BD9-B3B4-F757E572BE72}"/>
              </a:ext>
            </a:extLst>
          </p:cNvPr>
          <p:cNvSpPr/>
          <p:nvPr/>
        </p:nvSpPr>
        <p:spPr>
          <a:xfrm>
            <a:off x="5772387" y="3972808"/>
            <a:ext cx="5279922" cy="252855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6A652360-016F-41B1-BCD1-54FD8D221E6F}"/>
              </a:ext>
            </a:extLst>
          </p:cNvPr>
          <p:cNvCxnSpPr/>
          <p:nvPr/>
        </p:nvCxnSpPr>
        <p:spPr>
          <a:xfrm>
            <a:off x="8412348" y="4163088"/>
            <a:ext cx="0" cy="216208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B49A5926-89E3-4DF6-BAAA-FE0E0C8272CF}"/>
              </a:ext>
            </a:extLst>
          </p:cNvPr>
          <p:cNvSpPr txBox="1"/>
          <p:nvPr/>
        </p:nvSpPr>
        <p:spPr>
          <a:xfrm>
            <a:off x="8659047" y="4143275"/>
            <a:ext cx="2010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Yves (m)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76D8D50-79C0-4E7F-8230-42879AEEA656}"/>
              </a:ext>
            </a:extLst>
          </p:cNvPr>
          <p:cNvSpPr txBox="1"/>
          <p:nvPr/>
        </p:nvSpPr>
        <p:spPr>
          <a:xfrm>
            <a:off x="6072093" y="4152517"/>
            <a:ext cx="2416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Véro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(f)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1BC05B5-CABF-496A-9F14-8B698AEE80ED}"/>
              </a:ext>
            </a:extLst>
          </p:cNvPr>
          <p:cNvSpPr/>
          <p:nvPr/>
        </p:nvSpPr>
        <p:spPr>
          <a:xfrm>
            <a:off x="123171" y="914400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BAC183E1-F36D-42CC-9007-11BF18935356}"/>
              </a:ext>
            </a:extLst>
          </p:cNvPr>
          <p:cNvSpPr/>
          <p:nvPr/>
        </p:nvSpPr>
        <p:spPr>
          <a:xfrm>
            <a:off x="5712999" y="926519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B722757D-1CE9-4D27-A305-50BEA16679D3}"/>
              </a:ext>
            </a:extLst>
          </p:cNvPr>
          <p:cNvSpPr/>
          <p:nvPr/>
        </p:nvSpPr>
        <p:spPr>
          <a:xfrm>
            <a:off x="123171" y="3890999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82260392-7E9C-4BBD-9198-122E2B616C2D}"/>
              </a:ext>
            </a:extLst>
          </p:cNvPr>
          <p:cNvSpPr/>
          <p:nvPr/>
        </p:nvSpPr>
        <p:spPr>
          <a:xfrm>
            <a:off x="5830221" y="3779321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CBF1A95-03C1-47EE-9D35-72EA491D22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308" y="2831308"/>
            <a:ext cx="1315466" cy="695758"/>
          </a:xfrm>
          <a:prstGeom prst="rect">
            <a:avLst/>
          </a:prstGeom>
        </p:spPr>
      </p:pic>
      <p:pic>
        <p:nvPicPr>
          <p:cNvPr id="43" name="Picture 16" descr="Animal, Bear, Cartoon, Children, Kids, Toys">
            <a:extLst>
              <a:ext uri="{FF2B5EF4-FFF2-40B4-BE49-F238E27FC236}">
                <a16:creationId xmlns:a16="http://schemas.microsoft.com/office/drawing/2014/main" id="{59ED0DA0-0D19-4268-A1B0-A9B123BB0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098" y="2088549"/>
            <a:ext cx="531481" cy="6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A picture containing text&#10;&#10;Description automatically generated">
            <a:extLst>
              <a:ext uri="{FF2B5EF4-FFF2-40B4-BE49-F238E27FC236}">
                <a16:creationId xmlns:a16="http://schemas.microsoft.com/office/drawing/2014/main" id="{0FF70125-39BE-4C4F-B6A0-D4932521A3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1580" y="1761812"/>
            <a:ext cx="885387" cy="1847502"/>
          </a:xfrm>
          <a:prstGeom prst="rect">
            <a:avLst/>
          </a:prstGeom>
        </p:spPr>
      </p:pic>
      <p:pic>
        <p:nvPicPr>
          <p:cNvPr id="45" name="Picture 4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C6FAE893-1F14-4408-B160-3BAD2C300A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704" y="2419147"/>
            <a:ext cx="1150971" cy="789760"/>
          </a:xfrm>
          <a:prstGeom prst="rect">
            <a:avLst/>
          </a:prstGeom>
        </p:spPr>
      </p:pic>
      <p:pic>
        <p:nvPicPr>
          <p:cNvPr id="46" name="Picture 45" descr="Logo&#10;&#10;Description automatically generated">
            <a:extLst>
              <a:ext uri="{FF2B5EF4-FFF2-40B4-BE49-F238E27FC236}">
                <a16:creationId xmlns:a16="http://schemas.microsoft.com/office/drawing/2014/main" id="{31BC8BDD-E165-4383-9DE8-272065F48A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0077" y="2209370"/>
            <a:ext cx="1060653" cy="1167465"/>
          </a:xfrm>
          <a:prstGeom prst="rect">
            <a:avLst/>
          </a:prstGeom>
        </p:spPr>
      </p:pic>
      <p:pic>
        <p:nvPicPr>
          <p:cNvPr id="47" name="Picture 46" descr="Diagram, engineering drawing&#10;&#10;Description automatically generated">
            <a:extLst>
              <a:ext uri="{FF2B5EF4-FFF2-40B4-BE49-F238E27FC236}">
                <a16:creationId xmlns:a16="http://schemas.microsoft.com/office/drawing/2014/main" id="{FD30E180-2A3D-4554-90E0-8BE5D2FDB5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32" y="1997504"/>
            <a:ext cx="1235491" cy="910558"/>
          </a:xfrm>
          <a:prstGeom prst="rect">
            <a:avLst/>
          </a:prstGeom>
        </p:spPr>
      </p:pic>
      <p:pic>
        <p:nvPicPr>
          <p:cNvPr id="48" name="Picture 47" descr="A picture containing icon&#10;&#10;Description automatically generated">
            <a:extLst>
              <a:ext uri="{FF2B5EF4-FFF2-40B4-BE49-F238E27FC236}">
                <a16:creationId xmlns:a16="http://schemas.microsoft.com/office/drawing/2014/main" id="{3B382A54-73BB-4F8C-B4B6-B70EC22BB7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887" y="5274840"/>
            <a:ext cx="1241424" cy="796229"/>
          </a:xfrm>
          <a:prstGeom prst="rect">
            <a:avLst/>
          </a:prstGeom>
        </p:spPr>
      </p:pic>
      <p:pic>
        <p:nvPicPr>
          <p:cNvPr id="49" name="Picture 4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40C8640-EB62-4B31-BA8C-18D7501194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423" y="4899118"/>
            <a:ext cx="1099119" cy="120267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1ADE11E-532F-4AA6-BFDC-8B437216FB1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48559">
            <a:off x="8638246" y="5133595"/>
            <a:ext cx="800754" cy="582316"/>
          </a:xfrm>
          <a:prstGeom prst="rect">
            <a:avLst/>
          </a:prstGeom>
        </p:spPr>
      </p:pic>
      <p:pic>
        <p:nvPicPr>
          <p:cNvPr id="51" name="Picture 50" descr="A picture containing map&#10;&#10;Description automatically generated">
            <a:extLst>
              <a:ext uri="{FF2B5EF4-FFF2-40B4-BE49-F238E27FC236}">
                <a16:creationId xmlns:a16="http://schemas.microsoft.com/office/drawing/2014/main" id="{4470F888-B375-4C2B-98AD-E0CB618EC6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336" y="4803451"/>
            <a:ext cx="1461364" cy="1458185"/>
          </a:xfrm>
          <a:prstGeom prst="rect">
            <a:avLst/>
          </a:prstGeom>
        </p:spPr>
      </p:pic>
      <p:pic>
        <p:nvPicPr>
          <p:cNvPr id="52" name="Picture 51" descr="Logo&#10;&#10;Description automatically generated">
            <a:extLst>
              <a:ext uri="{FF2B5EF4-FFF2-40B4-BE49-F238E27FC236}">
                <a16:creationId xmlns:a16="http://schemas.microsoft.com/office/drawing/2014/main" id="{35121372-6E90-420C-8F16-4BE3219AAB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0" y="5201485"/>
            <a:ext cx="610144" cy="597607"/>
          </a:xfrm>
          <a:prstGeom prst="rect">
            <a:avLst/>
          </a:prstGeom>
        </p:spPr>
      </p:pic>
      <p:pic>
        <p:nvPicPr>
          <p:cNvPr id="53" name="Picture 52" descr="Logo&#10;&#10;Description automatically generated">
            <a:extLst>
              <a:ext uri="{FF2B5EF4-FFF2-40B4-BE49-F238E27FC236}">
                <a16:creationId xmlns:a16="http://schemas.microsoft.com/office/drawing/2014/main" id="{CD0BF740-A927-4BEC-ACB8-74999E86008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712" y="5050568"/>
            <a:ext cx="995860" cy="1055291"/>
          </a:xfrm>
          <a:prstGeom prst="rect">
            <a:avLst/>
          </a:prstGeom>
        </p:spPr>
      </p:pic>
      <p:pic>
        <p:nvPicPr>
          <p:cNvPr id="54" name="Graphic 53" descr="Teacher">
            <a:extLst>
              <a:ext uri="{FF2B5EF4-FFF2-40B4-BE49-F238E27FC236}">
                <a16:creationId xmlns:a16="http://schemas.microsoft.com/office/drawing/2014/main" id="{65D2B27E-C35F-4560-B838-695EF827580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660677" y="-38035"/>
            <a:ext cx="914400" cy="914400"/>
          </a:xfrm>
          <a:prstGeom prst="rect">
            <a:avLst/>
          </a:prstGeom>
        </p:spPr>
      </p:pic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8C994046-B4C2-40E0-9289-A0F8C2935FA8}"/>
              </a:ext>
            </a:extLst>
          </p:cNvPr>
          <p:cNvSpPr/>
          <p:nvPr/>
        </p:nvSpPr>
        <p:spPr>
          <a:xfrm>
            <a:off x="4575077" y="126841"/>
            <a:ext cx="2433987" cy="467130"/>
          </a:xfrm>
          <a:prstGeom prst="wedgeRoundRectCallout">
            <a:avLst>
              <a:gd name="adj1" fmla="val -63083"/>
              <a:gd name="adj2" fmla="val -1322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B3941F6B-1937-440C-B484-58C81CDA2F9D}"/>
              </a:ext>
            </a:extLst>
          </p:cNvPr>
          <p:cNvSpPr/>
          <p:nvPr/>
        </p:nvSpPr>
        <p:spPr>
          <a:xfrm>
            <a:off x="7425257" y="107258"/>
            <a:ext cx="3040470" cy="467130"/>
          </a:xfrm>
          <a:prstGeom prst="wedgeRoundRectCallout">
            <a:avLst>
              <a:gd name="adj1" fmla="val -59515"/>
              <a:gd name="adj2" fmla="val -1322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" name="TextBox 56">
            <a:hlinkClick r:id="" action="ppaction://noaction">
              <a:snd r:embed="rId22" name="ilaquoi.wav"/>
            </a:hlinkClick>
            <a:extLst>
              <a:ext uri="{FF2B5EF4-FFF2-40B4-BE49-F238E27FC236}">
                <a16:creationId xmlns:a16="http://schemas.microsoft.com/office/drawing/2014/main" id="{E858FFA4-F55D-45F8-A946-67AF96B60BCF}"/>
              </a:ext>
            </a:extLst>
          </p:cNvPr>
          <p:cNvSpPr txBox="1"/>
          <p:nvPr/>
        </p:nvSpPr>
        <p:spPr>
          <a:xfrm>
            <a:off x="4575077" y="48435"/>
            <a:ext cx="22686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Il a quoi ? 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8" name="TextBox 57">
            <a:hlinkClick r:id="" action="ppaction://noaction">
              <a:snd r:embed="rId23" name="elle_a_quoi.wav"/>
            </a:hlinkClick>
            <a:extLst>
              <a:ext uri="{FF2B5EF4-FFF2-40B4-BE49-F238E27FC236}">
                <a16:creationId xmlns:a16="http://schemas.microsoft.com/office/drawing/2014/main" id="{AEFBC006-7DA4-459B-9FCD-3F466F21D82B}"/>
              </a:ext>
            </a:extLst>
          </p:cNvPr>
          <p:cNvSpPr txBox="1"/>
          <p:nvPr/>
        </p:nvSpPr>
        <p:spPr>
          <a:xfrm>
            <a:off x="7393905" y="9196"/>
            <a:ext cx="38221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/>
                <a:sym typeface="Calibri"/>
              </a:rPr>
              <a:t>Elle a quoi ?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816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222543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Hi!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Mrs, (Miss) teacher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Hello!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 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Mr, Sir (teacher)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 bag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an exercise 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 bottle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perfect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(singular)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for 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for you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present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cake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579916" y="66416"/>
            <a:ext cx="2132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</a:t>
            </a:r>
            <a:endParaRPr kumimoji="0" lang="en-GB" sz="27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246060" y="62061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cadeau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639511" y="6208010"/>
            <a:ext cx="260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 gâteau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pour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53399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pour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moi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321170"/>
            <a:ext cx="221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pour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hlinkClick r:id="" action="ppaction://noaction">
              <a:snd r:embed="rId28" name="f6_7.wav"/>
            </a:hlinkClick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parfait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53398" y="4477739"/>
            <a:ext cx="3003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59412" y="3609236"/>
            <a:ext cx="2286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bouteille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 sac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653398" y="276580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 cahier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279" y="1877910"/>
            <a:ext cx="2200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suis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693813" y="18650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Monsieur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Salut !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Madame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Bonjour !</a:t>
            </a:r>
          </a:p>
        </p:txBody>
      </p:sp>
      <p:sp>
        <p:nvSpPr>
          <p:cNvPr id="49" name="Google Shape;119;p1">
            <a:extLst>
              <a:ext uri="{FF2B5EF4-FFF2-40B4-BE49-F238E27FC236}">
                <a16:creationId xmlns:a16="http://schemas.microsoft.com/office/drawing/2014/main" id="{6075FC8E-9D63-4974-A69B-1DDB306B2ADC}"/>
              </a:ext>
            </a:extLst>
          </p:cNvPr>
          <p:cNvSpPr/>
          <p:nvPr/>
        </p:nvSpPr>
        <p:spPr>
          <a:xfrm>
            <a:off x="57979" y="6413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42" y="6189673"/>
            <a:ext cx="331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</a:t>
            </a:r>
          </a:p>
        </p:txBody>
      </p:sp>
      <p:sp>
        <p:nvSpPr>
          <p:cNvPr id="50" name="TextBox 49">
            <a:hlinkClick r:id="" action="ppaction://noaction">
              <a:snd r:embed="rId29" name="S11_i.wav"/>
            </a:hlinkClick>
            <a:extLst>
              <a:ext uri="{FF2B5EF4-FFF2-40B4-BE49-F238E27FC236}">
                <a16:creationId xmlns:a16="http://schemas.microsoft.com/office/drawing/2014/main" id="{8C64A253-6836-4089-AC39-BE6E780C3F94}"/>
              </a:ext>
            </a:extLst>
          </p:cNvPr>
          <p:cNvSpPr txBox="1"/>
          <p:nvPr/>
        </p:nvSpPr>
        <p:spPr>
          <a:xfrm>
            <a:off x="3229669" y="49072"/>
            <a:ext cx="7825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français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59996DB-83F2-4E67-A99E-CCBFFABBA90C}"/>
              </a:ext>
            </a:extLst>
          </p:cNvPr>
          <p:cNvSpPr txBox="1"/>
          <p:nvPr/>
        </p:nvSpPr>
        <p:spPr>
          <a:xfrm>
            <a:off x="2473586" y="-356041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6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our_m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our_t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6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6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6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f6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6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f6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f6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f6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f6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f6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f6_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f6_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f6_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f6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423811" y="18172"/>
            <a:ext cx="8945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653351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Mrs, (Miss) teacher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Hello!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Mr, Sir (teacher)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bag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exercise 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bottle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(singular)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for 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for you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present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cake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7907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1411978" y="1435730"/>
            <a:ext cx="80910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che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31910" y="17667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95828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6234" y="176679"/>
            <a:ext cx="5174682" cy="1325563"/>
          </a:xfrm>
        </p:spPr>
        <p:txBody>
          <a:bodyPr>
            <a:noAutofit/>
          </a:bodyPr>
          <a:lstStyle/>
          <a:p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[au]</a:t>
            </a:r>
            <a:endParaRPr lang="en-GB" sz="9600" dirty="0"/>
          </a:p>
        </p:txBody>
      </p:sp>
      <p:sp>
        <p:nvSpPr>
          <p:cNvPr id="9" name="Google Shape;342;p5">
            <a:extLst>
              <a:ext uri="{FF2B5EF4-FFF2-40B4-BE49-F238E27FC236}">
                <a16:creationId xmlns:a16="http://schemas.microsoft.com/office/drawing/2014/main" id="{5F7553C1-5D65-458A-AEF4-8B3E710B8D26}"/>
              </a:ext>
            </a:extLst>
          </p:cNvPr>
          <p:cNvSpPr txBox="1"/>
          <p:nvPr/>
        </p:nvSpPr>
        <p:spPr>
          <a:xfrm>
            <a:off x="2050477" y="640524"/>
            <a:ext cx="37560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[au /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eau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/ o]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" name="Google Shape;343;p5" descr="two arrow diverging with another arrow highlighting the left option">
            <a:extLst>
              <a:ext uri="{FF2B5EF4-FFF2-40B4-BE49-F238E27FC236}">
                <a16:creationId xmlns:a16="http://schemas.microsoft.com/office/drawing/2014/main" id="{91EF59E2-78C8-439B-B762-AB6FDB86761F}"/>
              </a:ext>
            </a:extLst>
          </p:cNvPr>
          <p:cNvGrpSpPr/>
          <p:nvPr/>
        </p:nvGrpSpPr>
        <p:grpSpPr>
          <a:xfrm>
            <a:off x="2521107" y="3480967"/>
            <a:ext cx="2856900" cy="2905322"/>
            <a:chOff x="5064823" y="1196357"/>
            <a:chExt cx="2856900" cy="2905322"/>
          </a:xfrm>
        </p:grpSpPr>
        <p:pic>
          <p:nvPicPr>
            <p:cNvPr id="11" name="Google Shape;344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8668730D-F374-42D2-9A3F-30C38E3EBEE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064823" y="1196357"/>
              <a:ext cx="2856900" cy="290532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" name="Google Shape;345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95DB7AE7-86A3-4C6B-B6FD-6F6C0C76120E}"/>
                </a:ext>
              </a:extLst>
            </p:cNvPr>
            <p:cNvCxnSpPr/>
            <p:nvPr/>
          </p:nvCxnSpPr>
          <p:spPr>
            <a:xfrm rot="10800000">
              <a:off x="5782215" y="2051010"/>
              <a:ext cx="627569" cy="85043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3" name="Google Shape;346;p5">
              <a:extLst>
                <a:ext uri="{FF2B5EF4-FFF2-40B4-BE49-F238E27FC236}">
                  <a16:creationId xmlns:a16="http://schemas.microsoft.com/office/drawing/2014/main" id="{4B5F00FF-8FD3-43F3-AF1C-40249A25C59E}"/>
                </a:ext>
              </a:extLst>
            </p:cNvPr>
            <p:cNvCxnSpPr/>
            <p:nvPr/>
          </p:nvCxnSpPr>
          <p:spPr>
            <a:xfrm flipH="1">
              <a:off x="6401108" y="2881870"/>
              <a:ext cx="8676" cy="85751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3" name="gauche">
            <a:hlinkClick r:id="" action="ppaction://media"/>
            <a:extLst>
              <a:ext uri="{FF2B5EF4-FFF2-40B4-BE49-F238E27FC236}">
                <a16:creationId xmlns:a16="http://schemas.microsoft.com/office/drawing/2014/main" id="{E78BD997-223B-421A-84CA-4D156A6E35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96901" y="3367257"/>
            <a:ext cx="4954955" cy="278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4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dd_RW11_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dd_RW11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dd_RW11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1985418" y="942159"/>
            <a:ext cx="80910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che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031910" y="13821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57359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924" y="-6510"/>
            <a:ext cx="2727176" cy="1325563"/>
          </a:xfrm>
        </p:spPr>
        <p:txBody>
          <a:bodyPr>
            <a:noAutofit/>
          </a:bodyPr>
          <a:lstStyle/>
          <a:p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[au]</a:t>
            </a:r>
            <a:endParaRPr lang="en-GB" sz="9600" dirty="0"/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477AE320-C430-49DB-84AB-D0332C3C757D}"/>
              </a:ext>
            </a:extLst>
          </p:cNvPr>
          <p:cNvSpPr/>
          <p:nvPr/>
        </p:nvSpPr>
        <p:spPr>
          <a:xfrm>
            <a:off x="7492994" y="4489983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ph</a:t>
            </a:r>
            <a:r>
              <a:rPr kumimoji="0" lang="en-GB" sz="5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</a:t>
            </a: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t</a:t>
            </a:r>
            <a:r>
              <a:rPr kumimoji="0" lang="en-GB" sz="5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173F88F1-1946-4464-BE76-41262DA542A5}"/>
              </a:ext>
            </a:extLst>
          </p:cNvPr>
          <p:cNvSpPr/>
          <p:nvPr/>
        </p:nvSpPr>
        <p:spPr>
          <a:xfrm>
            <a:off x="7560369" y="1995804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eau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751EB407-FAAC-453F-B75D-D00D30F4C55F}"/>
              </a:ext>
            </a:extLst>
          </p:cNvPr>
          <p:cNvSpPr/>
          <p:nvPr/>
        </p:nvSpPr>
        <p:spPr>
          <a:xfrm>
            <a:off x="-629828" y="1995804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f</a:t>
            </a:r>
            <a:r>
              <a:rPr kumimoji="0" lang="en-GB" sz="5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au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x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5" name="CustomShape 2">
            <a:extLst>
              <a:ext uri="{FF2B5EF4-FFF2-40B4-BE49-F238E27FC236}">
                <a16:creationId xmlns:a16="http://schemas.microsoft.com/office/drawing/2014/main" id="{BB73ABBC-2B34-4205-B7CC-927F3134E3B0}"/>
              </a:ext>
            </a:extLst>
          </p:cNvPr>
          <p:cNvSpPr/>
          <p:nvPr/>
        </p:nvSpPr>
        <p:spPr>
          <a:xfrm>
            <a:off x="-514693" y="4630800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au</a:t>
            </a: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ssi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grpSp>
        <p:nvGrpSpPr>
          <p:cNvPr id="18" name="Google Shape;343;p5" descr="two arrow diverging with another arrow highlighting the left option">
            <a:extLst>
              <a:ext uri="{FF2B5EF4-FFF2-40B4-BE49-F238E27FC236}">
                <a16:creationId xmlns:a16="http://schemas.microsoft.com/office/drawing/2014/main" id="{EDDC9A81-EF5E-4B7F-9700-F7EE0702B818}"/>
              </a:ext>
            </a:extLst>
          </p:cNvPr>
          <p:cNvGrpSpPr/>
          <p:nvPr/>
        </p:nvGrpSpPr>
        <p:grpSpPr>
          <a:xfrm>
            <a:off x="4765061" y="2979788"/>
            <a:ext cx="2856900" cy="2905322"/>
            <a:chOff x="5064823" y="1196357"/>
            <a:chExt cx="2856900" cy="2905322"/>
          </a:xfrm>
        </p:grpSpPr>
        <p:pic>
          <p:nvPicPr>
            <p:cNvPr id="19" name="Google Shape;344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CF26CFC3-E497-4D10-B2DE-681659794CAB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064823" y="1196357"/>
              <a:ext cx="2856900" cy="290532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" name="Google Shape;345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672E601D-4A3B-48FC-BEF6-4EF660B4FBA6}"/>
                </a:ext>
              </a:extLst>
            </p:cNvPr>
            <p:cNvCxnSpPr/>
            <p:nvPr/>
          </p:nvCxnSpPr>
          <p:spPr>
            <a:xfrm rot="10800000">
              <a:off x="5782215" y="2051010"/>
              <a:ext cx="627569" cy="85043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1" name="Google Shape;346;p5">
              <a:extLst>
                <a:ext uri="{FF2B5EF4-FFF2-40B4-BE49-F238E27FC236}">
                  <a16:creationId xmlns:a16="http://schemas.microsoft.com/office/drawing/2014/main" id="{2604BBAE-078C-4C25-B391-7775ECC749D8}"/>
                </a:ext>
              </a:extLst>
            </p:cNvPr>
            <p:cNvCxnSpPr/>
            <p:nvPr/>
          </p:nvCxnSpPr>
          <p:spPr>
            <a:xfrm flipH="1">
              <a:off x="6401108" y="2881870"/>
              <a:ext cx="8676" cy="85751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22" name="Google Shape;362;p6" descr="red cross">
            <a:extLst>
              <a:ext uri="{FF2B5EF4-FFF2-40B4-BE49-F238E27FC236}">
                <a16:creationId xmlns:a16="http://schemas.microsoft.com/office/drawing/2014/main" id="{C0D0531B-AFE8-4624-9EE8-DEE5BABACA5B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51932" y="2896853"/>
            <a:ext cx="1422921" cy="162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70;p6" descr="water droplet">
            <a:extLst>
              <a:ext uri="{FF2B5EF4-FFF2-40B4-BE49-F238E27FC236}">
                <a16:creationId xmlns:a16="http://schemas.microsoft.com/office/drawing/2014/main" id="{4EC0A8FE-4859-4424-9AF8-C3592778EE7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802583" y="2799085"/>
            <a:ext cx="1109142" cy="163336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CustomShape 2">
            <a:extLst>
              <a:ext uri="{FF2B5EF4-FFF2-40B4-BE49-F238E27FC236}">
                <a16:creationId xmlns:a16="http://schemas.microsoft.com/office/drawing/2014/main" id="{028D22C8-BF71-4150-B336-794644F0FCB0}"/>
              </a:ext>
            </a:extLst>
          </p:cNvPr>
          <p:cNvSpPr/>
          <p:nvPr/>
        </p:nvSpPr>
        <p:spPr>
          <a:xfrm>
            <a:off x="-572260" y="5416937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[also]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F83E10A3-823A-4BE5-BC23-235A3A4F69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30" y="5350619"/>
            <a:ext cx="1209058" cy="1100044"/>
          </a:xfrm>
          <a:prstGeom prst="rect">
            <a:avLst/>
          </a:prstGeom>
        </p:spPr>
      </p:pic>
      <p:sp>
        <p:nvSpPr>
          <p:cNvPr id="26" name="Google Shape;342;p5">
            <a:extLst>
              <a:ext uri="{FF2B5EF4-FFF2-40B4-BE49-F238E27FC236}">
                <a16:creationId xmlns:a16="http://schemas.microsoft.com/office/drawing/2014/main" id="{1ECE835F-F114-42E4-AF67-44CB88CEBD67}"/>
              </a:ext>
            </a:extLst>
          </p:cNvPr>
          <p:cNvSpPr txBox="1"/>
          <p:nvPr/>
        </p:nvSpPr>
        <p:spPr>
          <a:xfrm>
            <a:off x="1985418" y="449699"/>
            <a:ext cx="37560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[au /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eau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/ o]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32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dd_RW11_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dd_RW11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dd_RW11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dd_RW11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dd_RW11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dd_RW11_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dd_RW11_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dd_RW11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dd_RW11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2" grpId="0"/>
      <p:bldP spid="12" grpId="0"/>
      <p:bldP spid="13" grpId="0"/>
      <p:bldP spid="14" grpId="0"/>
      <p:bldP spid="15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612C171E-B538-4D34-AAB8-1CF6B894FE0A}"/>
              </a:ext>
            </a:extLst>
          </p:cNvPr>
          <p:cNvSpPr/>
          <p:nvPr/>
        </p:nvSpPr>
        <p:spPr>
          <a:xfrm>
            <a:off x="3614109" y="782071"/>
            <a:ext cx="5067406" cy="471018"/>
          </a:xfrm>
          <a:prstGeom prst="wedgeRoundRectCallout">
            <a:avLst>
              <a:gd name="adj1" fmla="val -54957"/>
              <a:gd name="adj2" fmla="val -4763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223965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A341C53-7E02-4073-A20A-1279771D3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550" y="0"/>
            <a:ext cx="933450" cy="93345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EF789763-D688-4389-81BF-F235A3DDB592}"/>
              </a:ext>
            </a:extLst>
          </p:cNvPr>
          <p:cNvSpPr txBox="1">
            <a:spLocks/>
          </p:cNvSpPr>
          <p:nvPr/>
        </p:nvSpPr>
        <p:spPr>
          <a:xfrm>
            <a:off x="10950576" y="90777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11" name="CustomShape 14">
            <a:extLst>
              <a:ext uri="{FF2B5EF4-FFF2-40B4-BE49-F238E27FC236}">
                <a16:creationId xmlns:a16="http://schemas.microsoft.com/office/drawing/2014/main" id="{B535E365-7462-41BC-87C8-A97D0E3FF6A2}"/>
              </a:ext>
            </a:extLst>
          </p:cNvPr>
          <p:cNvSpPr/>
          <p:nvPr/>
        </p:nvSpPr>
        <p:spPr>
          <a:xfrm>
            <a:off x="3700643" y="785909"/>
            <a:ext cx="6728281" cy="4397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Écris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 de 1à 8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[au]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 ‘other’.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3" name="Google Shape;417;p9">
            <a:hlinkClick r:id="" action="ppaction://noaction">
              <a:snd r:embed="rId4" name="f2_2.wav"/>
            </a:hlinkClick>
            <a:extLst>
              <a:ext uri="{FF2B5EF4-FFF2-40B4-BE49-F238E27FC236}">
                <a16:creationId xmlns:a16="http://schemas.microsoft.com/office/drawing/2014/main" id="{6DBCF52B-1BAA-46A2-A4BA-50D285E0AB36}"/>
              </a:ext>
            </a:extLst>
          </p:cNvPr>
          <p:cNvSpPr txBox="1"/>
          <p:nvPr/>
        </p:nvSpPr>
        <p:spPr>
          <a:xfrm>
            <a:off x="4009396" y="1374565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Mathieu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417;p9">
            <a:hlinkClick r:id="" action="ppaction://noaction">
              <a:snd r:embed="rId5" name="f2_3.wav"/>
            </a:hlinkClick>
            <a:extLst>
              <a:ext uri="{FF2B5EF4-FFF2-40B4-BE49-F238E27FC236}">
                <a16:creationId xmlns:a16="http://schemas.microsoft.com/office/drawing/2014/main" id="{3138F266-5912-4078-88DD-27AA756E0476}"/>
              </a:ext>
            </a:extLst>
          </p:cNvPr>
          <p:cNvSpPr txBox="1"/>
          <p:nvPr/>
        </p:nvSpPr>
        <p:spPr>
          <a:xfrm>
            <a:off x="4009396" y="2002352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gâteau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417;p9">
            <a:hlinkClick r:id="" action="ppaction://noaction">
              <a:snd r:embed="rId6" name="f2_4.wav"/>
            </a:hlinkClick>
            <a:extLst>
              <a:ext uri="{FF2B5EF4-FFF2-40B4-BE49-F238E27FC236}">
                <a16:creationId xmlns:a16="http://schemas.microsoft.com/office/drawing/2014/main" id="{BCEE22EC-B1D9-4459-93B2-41997FFDC1D3}"/>
              </a:ext>
            </a:extLst>
          </p:cNvPr>
          <p:cNvSpPr txBox="1"/>
          <p:nvPr/>
        </p:nvSpPr>
        <p:spPr>
          <a:xfrm>
            <a:off x="4072538" y="2622226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piano</a:t>
            </a:r>
            <a:endParaRPr kumimoji="0" sz="1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417;p9">
            <a:hlinkClick r:id="" action="ppaction://noaction">
              <a:snd r:embed="rId7" name="f2_5.wav"/>
            </a:hlinkClick>
            <a:extLst>
              <a:ext uri="{FF2B5EF4-FFF2-40B4-BE49-F238E27FC236}">
                <a16:creationId xmlns:a16="http://schemas.microsoft.com/office/drawing/2014/main" id="{92AD0E34-ED02-43B9-967D-5D0792040963}"/>
              </a:ext>
            </a:extLst>
          </p:cNvPr>
          <p:cNvSpPr txBox="1"/>
          <p:nvPr/>
        </p:nvSpPr>
        <p:spPr>
          <a:xfrm>
            <a:off x="4120440" y="3276470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orange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417;p9">
            <a:hlinkClick r:id="" action="ppaction://noaction">
              <a:snd r:embed="rId8" name="f2_6.wav"/>
            </a:hlinkClick>
            <a:extLst>
              <a:ext uri="{FF2B5EF4-FFF2-40B4-BE49-F238E27FC236}">
                <a16:creationId xmlns:a16="http://schemas.microsoft.com/office/drawing/2014/main" id="{AE09013A-AA59-4B78-97EC-986703376719}"/>
              </a:ext>
            </a:extLst>
          </p:cNvPr>
          <p:cNvSpPr txBox="1"/>
          <p:nvPr/>
        </p:nvSpPr>
        <p:spPr>
          <a:xfrm>
            <a:off x="4120440" y="3981426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docteur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417;p9">
            <a:hlinkClick r:id="" action="ppaction://noaction">
              <a:snd r:embed="rId9" name="f2_7.wav"/>
            </a:hlinkClick>
            <a:extLst>
              <a:ext uri="{FF2B5EF4-FFF2-40B4-BE49-F238E27FC236}">
                <a16:creationId xmlns:a16="http://schemas.microsoft.com/office/drawing/2014/main" id="{45486C23-544B-48A2-BB4C-DEA3977D0CE8}"/>
              </a:ext>
            </a:extLst>
          </p:cNvPr>
          <p:cNvSpPr txBox="1"/>
          <p:nvPr/>
        </p:nvSpPr>
        <p:spPr>
          <a:xfrm>
            <a:off x="4120440" y="4686382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stylo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417;p9">
            <a:hlinkClick r:id="" action="ppaction://noaction">
              <a:snd r:embed="rId10" name="f2_8.wav"/>
            </a:hlinkClick>
            <a:extLst>
              <a:ext uri="{FF2B5EF4-FFF2-40B4-BE49-F238E27FC236}">
                <a16:creationId xmlns:a16="http://schemas.microsoft.com/office/drawing/2014/main" id="{60F53FE3-011D-4741-A8E1-2A72731DEC79}"/>
              </a:ext>
            </a:extLst>
          </p:cNvPr>
          <p:cNvSpPr txBox="1"/>
          <p:nvPr/>
        </p:nvSpPr>
        <p:spPr>
          <a:xfrm>
            <a:off x="4135680" y="5441140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jeu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417;p9">
            <a:hlinkClick r:id="" action="ppaction://noaction">
              <a:snd r:embed="rId11" name="f2_9.wav"/>
            </a:hlinkClick>
            <a:extLst>
              <a:ext uri="{FF2B5EF4-FFF2-40B4-BE49-F238E27FC236}">
                <a16:creationId xmlns:a16="http://schemas.microsoft.com/office/drawing/2014/main" id="{C66B731E-0A21-48EB-A7DE-3A8BA33B0381}"/>
              </a:ext>
            </a:extLst>
          </p:cNvPr>
          <p:cNvSpPr txBox="1"/>
          <p:nvPr/>
        </p:nvSpPr>
        <p:spPr>
          <a:xfrm>
            <a:off x="4135680" y="6120888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bonjour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773C601D-0472-4A54-8FF3-B0889D09321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45" y="2957267"/>
            <a:ext cx="3756076" cy="3682715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4C3D2507-9383-4226-871A-D7811CED3C71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05" y="2875443"/>
            <a:ext cx="3756076" cy="368271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7648756-94A2-4614-A1AD-D397943036D1}"/>
              </a:ext>
            </a:extLst>
          </p:cNvPr>
          <p:cNvSpPr txBox="1"/>
          <p:nvPr/>
        </p:nvSpPr>
        <p:spPr>
          <a:xfrm>
            <a:off x="989509" y="5771106"/>
            <a:ext cx="2148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[au]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EB5D36-2C2D-4054-9EDF-D1AD05505916}"/>
              </a:ext>
            </a:extLst>
          </p:cNvPr>
          <p:cNvSpPr txBox="1"/>
          <p:nvPr/>
        </p:nvSpPr>
        <p:spPr>
          <a:xfrm>
            <a:off x="9354504" y="5643476"/>
            <a:ext cx="2148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other</a:t>
            </a:r>
          </a:p>
        </p:txBody>
      </p:sp>
      <p:sp>
        <p:nvSpPr>
          <p:cNvPr id="25" name="Google Shape;417;p9">
            <a:extLst>
              <a:ext uri="{FF2B5EF4-FFF2-40B4-BE49-F238E27FC236}">
                <a16:creationId xmlns:a16="http://schemas.microsoft.com/office/drawing/2014/main" id="{20BFDB21-4629-4DA6-B188-9ADE3DC0D34F}"/>
              </a:ext>
            </a:extLst>
          </p:cNvPr>
          <p:cNvSpPr txBox="1"/>
          <p:nvPr/>
        </p:nvSpPr>
        <p:spPr>
          <a:xfrm>
            <a:off x="8476478" y="5148393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Mathieu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417;p9">
            <a:extLst>
              <a:ext uri="{FF2B5EF4-FFF2-40B4-BE49-F238E27FC236}">
                <a16:creationId xmlns:a16="http://schemas.microsoft.com/office/drawing/2014/main" id="{7A0759B7-FF39-4B34-9A69-B03FAF056B94}"/>
              </a:ext>
            </a:extLst>
          </p:cNvPr>
          <p:cNvSpPr txBox="1"/>
          <p:nvPr/>
        </p:nvSpPr>
        <p:spPr>
          <a:xfrm>
            <a:off x="185918" y="5258318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gâteau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417;p9">
            <a:extLst>
              <a:ext uri="{FF2B5EF4-FFF2-40B4-BE49-F238E27FC236}">
                <a16:creationId xmlns:a16="http://schemas.microsoft.com/office/drawing/2014/main" id="{6FBD0517-1DD1-43D0-9BE1-D76CF5C71046}"/>
              </a:ext>
            </a:extLst>
          </p:cNvPr>
          <p:cNvSpPr txBox="1"/>
          <p:nvPr/>
        </p:nvSpPr>
        <p:spPr>
          <a:xfrm>
            <a:off x="169587" y="4619995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piano</a:t>
            </a:r>
            <a:endParaRPr kumimoji="0" sz="1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417;p9">
            <a:extLst>
              <a:ext uri="{FF2B5EF4-FFF2-40B4-BE49-F238E27FC236}">
                <a16:creationId xmlns:a16="http://schemas.microsoft.com/office/drawing/2014/main" id="{EBE0A6CE-9E42-4E78-8EC6-CFBA779BD321}"/>
              </a:ext>
            </a:extLst>
          </p:cNvPr>
          <p:cNvSpPr txBox="1"/>
          <p:nvPr/>
        </p:nvSpPr>
        <p:spPr>
          <a:xfrm>
            <a:off x="185918" y="4036432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orange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417;p9">
            <a:extLst>
              <a:ext uri="{FF2B5EF4-FFF2-40B4-BE49-F238E27FC236}">
                <a16:creationId xmlns:a16="http://schemas.microsoft.com/office/drawing/2014/main" id="{D8564BD7-7677-4ECD-99D7-B798B8D0E608}"/>
              </a:ext>
            </a:extLst>
          </p:cNvPr>
          <p:cNvSpPr txBox="1"/>
          <p:nvPr/>
        </p:nvSpPr>
        <p:spPr>
          <a:xfrm>
            <a:off x="8508049" y="4601482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docteur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417;p9">
            <a:extLst>
              <a:ext uri="{FF2B5EF4-FFF2-40B4-BE49-F238E27FC236}">
                <a16:creationId xmlns:a16="http://schemas.microsoft.com/office/drawing/2014/main" id="{D8DD5781-586D-43CE-8374-3EEB95F494D3}"/>
              </a:ext>
            </a:extLst>
          </p:cNvPr>
          <p:cNvSpPr txBox="1"/>
          <p:nvPr/>
        </p:nvSpPr>
        <p:spPr>
          <a:xfrm>
            <a:off x="241532" y="3430875"/>
            <a:ext cx="375607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3600"/>
              <a:buFont typeface="Century Gothic"/>
              <a:buNone/>
              <a:tabLst/>
              <a:defRPr/>
            </a:pPr>
            <a:r>
              <a:rPr lang="en-GB" sz="3600" kern="0" dirty="0" err="1">
                <a:solidFill>
                  <a:srgbClr val="002060"/>
                </a:solidFill>
                <a:latin typeface="Century Gothic"/>
                <a:cs typeface="Arial"/>
                <a:sym typeface="Century Gothic"/>
              </a:rPr>
              <a:t>stylo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417;p9">
            <a:extLst>
              <a:ext uri="{FF2B5EF4-FFF2-40B4-BE49-F238E27FC236}">
                <a16:creationId xmlns:a16="http://schemas.microsoft.com/office/drawing/2014/main" id="{5D44A140-895A-4196-91C8-77C8BDD78738}"/>
              </a:ext>
            </a:extLst>
          </p:cNvPr>
          <p:cNvSpPr txBox="1"/>
          <p:nvPr/>
        </p:nvSpPr>
        <p:spPr>
          <a:xfrm>
            <a:off x="8476478" y="4106399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jeu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417;p9">
            <a:extLst>
              <a:ext uri="{FF2B5EF4-FFF2-40B4-BE49-F238E27FC236}">
                <a16:creationId xmlns:a16="http://schemas.microsoft.com/office/drawing/2014/main" id="{69DFE9DB-92BB-458E-9F59-370CD6EB3A11}"/>
              </a:ext>
            </a:extLst>
          </p:cNvPr>
          <p:cNvSpPr txBox="1"/>
          <p:nvPr/>
        </p:nvSpPr>
        <p:spPr>
          <a:xfrm>
            <a:off x="8492264" y="3494594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bonjour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3" name="Graphic 32" descr="Teacher">
            <a:extLst>
              <a:ext uri="{FF2B5EF4-FFF2-40B4-BE49-F238E27FC236}">
                <a16:creationId xmlns:a16="http://schemas.microsoft.com/office/drawing/2014/main" id="{43C3ADF9-7929-44BB-A3F8-AB44BF962C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99709" y="-19838"/>
            <a:ext cx="914400" cy="914400"/>
          </a:xfrm>
          <a:prstGeom prst="rect">
            <a:avLst/>
          </a:prstGeom>
        </p:spPr>
      </p:pic>
      <p:sp>
        <p:nvSpPr>
          <p:cNvPr id="34" name="Speech Bubble: Rectangle with Corners Rounded 33">
            <a:hlinkClick r:id="" action="ppaction://noaction">
              <a:snd r:embed="rId15" name="f2_1.wav"/>
            </a:hlinkClick>
            <a:extLst>
              <a:ext uri="{FF2B5EF4-FFF2-40B4-BE49-F238E27FC236}">
                <a16:creationId xmlns:a16="http://schemas.microsoft.com/office/drawing/2014/main" id="{13F89B2C-807B-40A8-AFF0-63D349A0DB1C}"/>
              </a:ext>
            </a:extLst>
          </p:cNvPr>
          <p:cNvSpPr/>
          <p:nvPr/>
        </p:nvSpPr>
        <p:spPr>
          <a:xfrm>
            <a:off x="3614109" y="95128"/>
            <a:ext cx="3270331" cy="547644"/>
          </a:xfrm>
          <a:prstGeom prst="wedgeRoundRectCallout">
            <a:avLst>
              <a:gd name="adj1" fmla="val -59226"/>
              <a:gd name="adj2" fmla="val 10230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[au] ?</a:t>
            </a:r>
          </a:p>
        </p:txBody>
      </p:sp>
    </p:spTree>
    <p:extLst>
      <p:ext uri="{BB962C8B-B14F-4D97-AF65-F5344CB8AC3E}">
        <p14:creationId xmlns:p14="http://schemas.microsoft.com/office/powerpoint/2010/main" val="2114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98080"/>
            <a:ext cx="3760785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A341C53-7E02-4073-A20A-1279771D3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550" y="1591287"/>
            <a:ext cx="933450" cy="93345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EF789763-D688-4389-81BF-F235A3DDB592}"/>
              </a:ext>
            </a:extLst>
          </p:cNvPr>
          <p:cNvSpPr txBox="1">
            <a:spLocks/>
          </p:cNvSpPr>
          <p:nvPr/>
        </p:nvSpPr>
        <p:spPr>
          <a:xfrm>
            <a:off x="10950576" y="2499057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D51F16C9-208D-456E-945C-1DE95585A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802" y="610558"/>
            <a:ext cx="7428761" cy="6444449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AA6F89E-485F-4709-8965-3B213E8E28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162" y="6002601"/>
            <a:ext cx="610144" cy="597607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4283F9DF-0871-49C4-8124-1D38683468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205" y="4275302"/>
            <a:ext cx="1241424" cy="796229"/>
          </a:xfrm>
          <a:prstGeom prst="rect">
            <a:avLst/>
          </a:prstGeom>
        </p:spPr>
      </p:pic>
      <p:pic>
        <p:nvPicPr>
          <p:cNvPr id="9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5CC57187-E9D3-4C13-84A1-52D28BDE61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623" y="1195040"/>
            <a:ext cx="1235491" cy="910558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3AFF417E-A75F-4BB7-A84B-9441413300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029" y="5703103"/>
            <a:ext cx="1150971" cy="789760"/>
          </a:xfrm>
          <a:prstGeom prst="rect">
            <a:avLst/>
          </a:prstGeom>
        </p:spPr>
      </p:pic>
      <p:pic>
        <p:nvPicPr>
          <p:cNvPr id="13" name="Picture 12" descr="A picture containing text, silhouette, screenshot&#10;&#10;Description automatically generated">
            <a:extLst>
              <a:ext uri="{FF2B5EF4-FFF2-40B4-BE49-F238E27FC236}">
                <a16:creationId xmlns:a16="http://schemas.microsoft.com/office/drawing/2014/main" id="{46156D68-576F-4D36-B0BF-C9961CB691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881749" y="3043157"/>
            <a:ext cx="1277529" cy="317140"/>
          </a:xfrm>
          <a:prstGeom prst="rect">
            <a:avLst/>
          </a:prstGeom>
        </p:spPr>
      </p:pic>
      <p:pic>
        <p:nvPicPr>
          <p:cNvPr id="18" name="Picture 10" descr="Cajas De Regalo, Regalo, Regalo De Navidad, Corazón">
            <a:extLst>
              <a:ext uri="{FF2B5EF4-FFF2-40B4-BE49-F238E27FC236}">
                <a16:creationId xmlns:a16="http://schemas.microsoft.com/office/drawing/2014/main" id="{63BD279A-97A0-4B2D-9821-7917423AC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730" y="1795795"/>
            <a:ext cx="535042" cy="50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hlinkClick r:id="" action="ppaction://noaction">
              <a:snd r:embed="rId11" name="f3_7.wav"/>
            </a:hlinkClick>
            <a:extLst>
              <a:ext uri="{FF2B5EF4-FFF2-40B4-BE49-F238E27FC236}">
                <a16:creationId xmlns:a16="http://schemas.microsoft.com/office/drawing/2014/main" id="{F25E5AF7-DC7D-4EB7-9062-4E7A90BE42D1}"/>
              </a:ext>
            </a:extLst>
          </p:cNvPr>
          <p:cNvSpPr/>
          <p:nvPr/>
        </p:nvSpPr>
        <p:spPr>
          <a:xfrm>
            <a:off x="4877865" y="1554614"/>
            <a:ext cx="396874" cy="3171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B1E887-0565-4788-9E98-2230AC1C4D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48559">
            <a:off x="6544907" y="2962646"/>
            <a:ext cx="800754" cy="582316"/>
          </a:xfrm>
          <a:prstGeom prst="rect">
            <a:avLst/>
          </a:prstGeom>
        </p:spPr>
      </p:pic>
      <p:sp>
        <p:nvSpPr>
          <p:cNvPr id="23" name="Title 2">
            <a:extLst>
              <a:ext uri="{FF2B5EF4-FFF2-40B4-BE49-F238E27FC236}">
                <a16:creationId xmlns:a16="http://schemas.microsoft.com/office/drawing/2014/main" id="{3D4B740A-0A8C-4ABC-80E5-7629B99410BF}"/>
              </a:ext>
            </a:extLst>
          </p:cNvPr>
          <p:cNvSpPr txBox="1">
            <a:spLocks/>
          </p:cNvSpPr>
          <p:nvPr/>
        </p:nvSpPr>
        <p:spPr>
          <a:xfrm>
            <a:off x="0" y="894589"/>
            <a:ext cx="3918857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un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jeu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Bayeux</a:t>
            </a:r>
            <a:r>
              <a:rPr lang="es-A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E732E003-6732-48C3-8D0A-1162E3DA408E}"/>
              </a:ext>
            </a:extLst>
          </p:cNvPr>
          <p:cNvSpPr txBox="1">
            <a:spLocks/>
          </p:cNvSpPr>
          <p:nvPr/>
        </p:nvSpPr>
        <p:spPr>
          <a:xfrm>
            <a:off x="2300" y="1436652"/>
            <a:ext cx="4149922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2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un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livre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Sèvre</a:t>
            </a:r>
            <a:r>
              <a:rPr lang="es-A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5" name="Oval 24">
            <a:hlinkClick r:id="" action="ppaction://noaction">
              <a:snd r:embed="rId13" name="f3_2.wav"/>
            </a:hlinkClick>
            <a:extLst>
              <a:ext uri="{FF2B5EF4-FFF2-40B4-BE49-F238E27FC236}">
                <a16:creationId xmlns:a16="http://schemas.microsoft.com/office/drawing/2014/main" id="{921E2836-650B-48F9-84BC-FE1C75E3292F}"/>
              </a:ext>
            </a:extLst>
          </p:cNvPr>
          <p:cNvSpPr/>
          <p:nvPr/>
        </p:nvSpPr>
        <p:spPr>
          <a:xfrm>
            <a:off x="6224484" y="2966574"/>
            <a:ext cx="396874" cy="3171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6" name="Oval 25">
            <a:hlinkClick r:id="" action="ppaction://noaction">
              <a:snd r:embed="rId14" name="f3_8.wav"/>
            </a:hlinkClick>
            <a:extLst>
              <a:ext uri="{FF2B5EF4-FFF2-40B4-BE49-F238E27FC236}">
                <a16:creationId xmlns:a16="http://schemas.microsoft.com/office/drawing/2014/main" id="{296385B2-5C8E-4D22-B2D3-0C687831BA92}"/>
              </a:ext>
            </a:extLst>
          </p:cNvPr>
          <p:cNvSpPr/>
          <p:nvPr/>
        </p:nvSpPr>
        <p:spPr>
          <a:xfrm>
            <a:off x="4513616" y="3027222"/>
            <a:ext cx="396874" cy="3171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781B82-1EF7-4FB7-B891-66385356C15F}"/>
              </a:ext>
            </a:extLst>
          </p:cNvPr>
          <p:cNvSpPr txBox="1"/>
          <p:nvPr/>
        </p:nvSpPr>
        <p:spPr>
          <a:xfrm>
            <a:off x="14655" y="1993181"/>
            <a:ext cx="3795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stylo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de Saint-Malo.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7A904D-F287-4164-953C-4FAF70CF28B3}"/>
              </a:ext>
            </a:extLst>
          </p:cNvPr>
          <p:cNvSpPr txBox="1"/>
          <p:nvPr/>
        </p:nvSpPr>
        <p:spPr>
          <a:xfrm>
            <a:off x="14655" y="2868216"/>
            <a:ext cx="3795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un gâteau de Bordeaux.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DC5CF3-9B1F-4205-9CBF-96CB8C85FF9C}"/>
              </a:ext>
            </a:extLst>
          </p:cNvPr>
          <p:cNvSpPr txBox="1"/>
          <p:nvPr/>
        </p:nvSpPr>
        <p:spPr>
          <a:xfrm>
            <a:off x="14654" y="3750630"/>
            <a:ext cx="4284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photo de Pau.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42D205-324E-49E0-809D-910231174F0A}"/>
              </a:ext>
            </a:extLst>
          </p:cNvPr>
          <p:cNvSpPr txBox="1"/>
          <p:nvPr/>
        </p:nvSpPr>
        <p:spPr>
          <a:xfrm>
            <a:off x="47475" y="4377965"/>
            <a:ext cx="3795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ballon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 Toulon.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937451-88E6-460D-A9F2-0732B14395D2}"/>
              </a:ext>
            </a:extLst>
          </p:cNvPr>
          <p:cNvSpPr txBox="1"/>
          <p:nvPr/>
        </p:nvSpPr>
        <p:spPr>
          <a:xfrm>
            <a:off x="86378" y="5241092"/>
            <a:ext cx="3795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cadeau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 Meaux.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F3859B-9168-43E3-A537-06D67748900B}"/>
              </a:ext>
            </a:extLst>
          </p:cNvPr>
          <p:cNvSpPr txBox="1"/>
          <p:nvPr/>
        </p:nvSpPr>
        <p:spPr>
          <a:xfrm>
            <a:off x="86378" y="6092470"/>
            <a:ext cx="3795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8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peluche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Béthune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34FE5D3E-BF46-4F92-8096-7E9803C4F21C}"/>
              </a:ext>
            </a:extLst>
          </p:cNvPr>
          <p:cNvSpPr txBox="1">
            <a:spLocks/>
          </p:cNvSpPr>
          <p:nvPr/>
        </p:nvSpPr>
        <p:spPr>
          <a:xfrm>
            <a:off x="11222750" y="1111372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995DF619-F3BF-455C-A992-4E47FBE27D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996" y="-5792"/>
            <a:ext cx="1009117" cy="1012222"/>
          </a:xfrm>
          <a:prstGeom prst="rect">
            <a:avLst/>
          </a:prstGeom>
        </p:spPr>
      </p:pic>
      <p:sp>
        <p:nvSpPr>
          <p:cNvPr id="36" name="Oval 35">
            <a:hlinkClick r:id="" action="ppaction://noaction">
              <a:snd r:embed="rId16" name="f3_4.wav"/>
            </a:hlinkClick>
            <a:extLst>
              <a:ext uri="{FF2B5EF4-FFF2-40B4-BE49-F238E27FC236}">
                <a16:creationId xmlns:a16="http://schemas.microsoft.com/office/drawing/2014/main" id="{B80A8590-F8FA-45FA-8E98-3767234E881F}"/>
              </a:ext>
            </a:extLst>
          </p:cNvPr>
          <p:cNvSpPr/>
          <p:nvPr/>
        </p:nvSpPr>
        <p:spPr>
          <a:xfrm>
            <a:off x="5426581" y="4923952"/>
            <a:ext cx="396874" cy="3171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8" name="Oval 37">
            <a:hlinkClick r:id="" action="ppaction://noaction">
              <a:snd r:embed="rId17" name="f3_5.wav"/>
            </a:hlinkClick>
            <a:extLst>
              <a:ext uri="{FF2B5EF4-FFF2-40B4-BE49-F238E27FC236}">
                <a16:creationId xmlns:a16="http://schemas.microsoft.com/office/drawing/2014/main" id="{70CDE76A-54DA-4851-9135-4DDA3BFD7C78}"/>
              </a:ext>
            </a:extLst>
          </p:cNvPr>
          <p:cNvSpPr/>
          <p:nvPr/>
        </p:nvSpPr>
        <p:spPr>
          <a:xfrm>
            <a:off x="4513616" y="5946067"/>
            <a:ext cx="396874" cy="3171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0" name="Oval 39">
            <a:hlinkClick r:id="" action="ppaction://noaction">
              <a:snd r:embed="rId18" name="f3_6.wav"/>
            </a:hlinkClick>
            <a:extLst>
              <a:ext uri="{FF2B5EF4-FFF2-40B4-BE49-F238E27FC236}">
                <a16:creationId xmlns:a16="http://schemas.microsoft.com/office/drawing/2014/main" id="{C805477D-29F5-454A-8D1F-1EF37FA8B0F2}"/>
              </a:ext>
            </a:extLst>
          </p:cNvPr>
          <p:cNvSpPr/>
          <p:nvPr/>
        </p:nvSpPr>
        <p:spPr>
          <a:xfrm>
            <a:off x="7908763" y="6148975"/>
            <a:ext cx="396874" cy="3171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41" name="Oval 40">
            <a:hlinkClick r:id="" action="ppaction://noaction">
              <a:snd r:embed="rId19" name="f3_9.wav"/>
            </a:hlinkClick>
            <a:extLst>
              <a:ext uri="{FF2B5EF4-FFF2-40B4-BE49-F238E27FC236}">
                <a16:creationId xmlns:a16="http://schemas.microsoft.com/office/drawing/2014/main" id="{4985767F-E492-4F2D-9B46-06285410481C}"/>
              </a:ext>
            </a:extLst>
          </p:cNvPr>
          <p:cNvSpPr/>
          <p:nvPr/>
        </p:nvSpPr>
        <p:spPr>
          <a:xfrm>
            <a:off x="7183547" y="2095846"/>
            <a:ext cx="396874" cy="3171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42" name="Oval 41">
            <a:hlinkClick r:id="" action="ppaction://noaction">
              <a:snd r:embed="rId20" name="f3_3.wav"/>
            </a:hlinkClick>
            <a:extLst>
              <a:ext uri="{FF2B5EF4-FFF2-40B4-BE49-F238E27FC236}">
                <a16:creationId xmlns:a16="http://schemas.microsoft.com/office/drawing/2014/main" id="{9DD76D68-218A-4192-B4D8-707DA7029C45}"/>
              </a:ext>
            </a:extLst>
          </p:cNvPr>
          <p:cNvSpPr/>
          <p:nvPr/>
        </p:nvSpPr>
        <p:spPr>
          <a:xfrm>
            <a:off x="6994834" y="1041019"/>
            <a:ext cx="396874" cy="3171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8</a:t>
            </a:r>
          </a:p>
        </p:txBody>
      </p:sp>
      <p:pic>
        <p:nvPicPr>
          <p:cNvPr id="43" name="Picture 16" descr="Animal, Bear, Cartoon, Children, Kids, Toys">
            <a:extLst>
              <a:ext uri="{FF2B5EF4-FFF2-40B4-BE49-F238E27FC236}">
                <a16:creationId xmlns:a16="http://schemas.microsoft.com/office/drawing/2014/main" id="{BC872835-0929-40AE-92E1-11AFFAF64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90" y="879887"/>
            <a:ext cx="531481" cy="6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DBC14F7A-9BE4-45A2-8426-E59E587B9FE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741440" y="-78910"/>
            <a:ext cx="914400" cy="914400"/>
          </a:xfrm>
          <a:prstGeom prst="rect">
            <a:avLst/>
          </a:prstGeom>
        </p:spPr>
      </p:pic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C77FA336-7589-49AD-993C-B0C31EBEBFB2}"/>
              </a:ext>
            </a:extLst>
          </p:cNvPr>
          <p:cNvSpPr/>
          <p:nvPr/>
        </p:nvSpPr>
        <p:spPr>
          <a:xfrm>
            <a:off x="3670503" y="65240"/>
            <a:ext cx="7165378" cy="547644"/>
          </a:xfrm>
          <a:prstGeom prst="wedgeRoundRectCallout">
            <a:avLst>
              <a:gd name="adj1" fmla="val -55446"/>
              <a:gd name="adj2" fmla="val -3714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6" name="CustomShape 7">
            <a:hlinkClick r:id="" action="ppaction://noaction">
              <a:snd r:embed="rId24" name="2_i.wav"/>
            </a:hlinkClick>
            <a:extLst>
              <a:ext uri="{FF2B5EF4-FFF2-40B4-BE49-F238E27FC236}">
                <a16:creationId xmlns:a16="http://schemas.microsoft.com/office/drawing/2014/main" id="{4434CA3C-8C6D-4F16-A626-136199D2B1E4}"/>
              </a:ext>
            </a:extLst>
          </p:cNvPr>
          <p:cNvSpPr/>
          <p:nvPr/>
        </p:nvSpPr>
        <p:spPr>
          <a:xfrm>
            <a:off x="3670503" y="113952"/>
            <a:ext cx="9097947" cy="5476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Parle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quoi ?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Puis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,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vérifie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639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17" grpId="0"/>
      <p:bldP spid="29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A341C53-7E02-4073-A20A-1279771D36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550" y="0"/>
            <a:ext cx="933450" cy="93345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EF789763-D688-4389-81BF-F235A3DDB592}"/>
              </a:ext>
            </a:extLst>
          </p:cNvPr>
          <p:cNvSpPr txBox="1">
            <a:spLocks/>
          </p:cNvSpPr>
          <p:nvPr/>
        </p:nvSpPr>
        <p:spPr>
          <a:xfrm>
            <a:off x="10950576" y="90777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93DC4C-EF36-4CB4-B0F2-95671FB73E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3" y="6045570"/>
            <a:ext cx="1315466" cy="695758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CBFA0D8D-CBEA-4A1A-A7C6-72BFC52A32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040" y="4696546"/>
            <a:ext cx="933450" cy="2075420"/>
          </a:xfrm>
          <a:prstGeom prst="rect">
            <a:avLst/>
          </a:prstGeom>
        </p:spPr>
      </p:pic>
      <p:pic>
        <p:nvPicPr>
          <p:cNvPr id="18" name="Picture 1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5BC04F2-136A-4B0E-B223-E86698090C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219" y="5537382"/>
            <a:ext cx="1099119" cy="1202677"/>
          </a:xfrm>
          <a:prstGeom prst="rect">
            <a:avLst/>
          </a:prstGeom>
        </p:spPr>
      </p:pic>
      <p:pic>
        <p:nvPicPr>
          <p:cNvPr id="19" name="Picture 18" descr="A picture containing map&#10;&#10;Description automatically generated">
            <a:extLst>
              <a:ext uri="{FF2B5EF4-FFF2-40B4-BE49-F238E27FC236}">
                <a16:creationId xmlns:a16="http://schemas.microsoft.com/office/drawing/2014/main" id="{BF677CD6-F4F3-47F7-8380-DEA5E38CAD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338" y="5288188"/>
            <a:ext cx="1461364" cy="1458185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2FB68985-5333-46A9-94B1-267E3D5A5A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20668" y="5040118"/>
            <a:ext cx="762022" cy="838761"/>
          </a:xfrm>
          <a:prstGeom prst="rect">
            <a:avLst/>
          </a:prstGeom>
        </p:spPr>
      </p:pic>
      <p:pic>
        <p:nvPicPr>
          <p:cNvPr id="21" name="Picture 20" descr="A picture containing vector graphics, clipart&#10;&#10;Description automatically generated">
            <a:extLst>
              <a:ext uri="{FF2B5EF4-FFF2-40B4-BE49-F238E27FC236}">
                <a16:creationId xmlns:a16="http://schemas.microsoft.com/office/drawing/2014/main" id="{0413C871-2F9F-4906-9360-7584470ECD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260" y="6113333"/>
            <a:ext cx="371773" cy="626726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B8693FD0-7331-4F26-B158-9CCFF19884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042" y="5431210"/>
            <a:ext cx="831388" cy="51902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F028BBB5-E4BD-4D62-B05D-6C09BBC3D7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764" y="5674424"/>
            <a:ext cx="414191" cy="438909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00462AD2-D8FC-4D0D-9F8F-559E79D110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26" y="1985803"/>
            <a:ext cx="610144" cy="597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FAB3E3-E1C6-4091-B0C4-A9523E1B7CF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48559">
            <a:off x="3725394" y="2154183"/>
            <a:ext cx="800754" cy="58231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60BE54B-58CF-4CF3-AE0C-C5141A7FB28C}"/>
              </a:ext>
            </a:extLst>
          </p:cNvPr>
          <p:cNvSpPr txBox="1"/>
          <p:nvPr/>
        </p:nvSpPr>
        <p:spPr>
          <a:xfrm>
            <a:off x="3424098" y="2729722"/>
            <a:ext cx="1479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livre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F573FC-71F6-473C-AF56-28077CF42D74}"/>
              </a:ext>
            </a:extLst>
          </p:cNvPr>
          <p:cNvSpPr txBox="1"/>
          <p:nvPr/>
        </p:nvSpPr>
        <p:spPr>
          <a:xfrm>
            <a:off x="5931509" y="2673976"/>
            <a:ext cx="2260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gâteau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906843-F0F3-4A1F-8B74-63C91D221C47}"/>
              </a:ext>
            </a:extLst>
          </p:cNvPr>
          <p:cNvSpPr txBox="1"/>
          <p:nvPr/>
        </p:nvSpPr>
        <p:spPr>
          <a:xfrm>
            <a:off x="9095420" y="2713922"/>
            <a:ext cx="1479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jeu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ED311C-E35C-460C-BE5B-B012C8920ECF}"/>
              </a:ext>
            </a:extLst>
          </p:cNvPr>
          <p:cNvSpPr txBox="1"/>
          <p:nvPr/>
        </p:nvSpPr>
        <p:spPr>
          <a:xfrm>
            <a:off x="292742" y="4686301"/>
            <a:ext cx="2109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photo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6AE42D-8339-4385-ADF1-48FCD338BD24}"/>
              </a:ext>
            </a:extLst>
          </p:cNvPr>
          <p:cNvSpPr txBox="1"/>
          <p:nvPr/>
        </p:nvSpPr>
        <p:spPr>
          <a:xfrm>
            <a:off x="420294" y="2708431"/>
            <a:ext cx="1794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ballon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EA3410-D428-4CD3-AF2F-58887FFA8268}"/>
              </a:ext>
            </a:extLst>
          </p:cNvPr>
          <p:cNvSpPr txBox="1"/>
          <p:nvPr/>
        </p:nvSpPr>
        <p:spPr>
          <a:xfrm>
            <a:off x="3439300" y="4791523"/>
            <a:ext cx="1479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stylo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4C73E3-8963-4182-8D39-325AE704BA4C}"/>
              </a:ext>
            </a:extLst>
          </p:cNvPr>
          <p:cNvSpPr txBox="1"/>
          <p:nvPr/>
        </p:nvSpPr>
        <p:spPr>
          <a:xfrm>
            <a:off x="5890562" y="4360636"/>
            <a:ext cx="2289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b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orange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F76C65-4D8A-4502-8374-BA686DF2220C}"/>
              </a:ext>
            </a:extLst>
          </p:cNvPr>
          <p:cNvSpPr txBox="1"/>
          <p:nvPr/>
        </p:nvSpPr>
        <p:spPr>
          <a:xfrm>
            <a:off x="8949229" y="4315575"/>
            <a:ext cx="16874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peluche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3" name="Picture 32" descr="A picture containing icon&#10;&#10;Description automatically generated">
            <a:extLst>
              <a:ext uri="{FF2B5EF4-FFF2-40B4-BE49-F238E27FC236}">
                <a16:creationId xmlns:a16="http://schemas.microsoft.com/office/drawing/2014/main" id="{9FDF583F-238E-4C49-BEE2-E75FFB67836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286" y="1914874"/>
            <a:ext cx="1241424" cy="796229"/>
          </a:xfrm>
          <a:prstGeom prst="rect">
            <a:avLst/>
          </a:prstGeom>
        </p:spPr>
      </p:pic>
      <p:pic>
        <p:nvPicPr>
          <p:cNvPr id="34" name="Picture 33" descr="Diagram, engineering drawing&#10;&#10;Description automatically generated">
            <a:extLst>
              <a:ext uri="{FF2B5EF4-FFF2-40B4-BE49-F238E27FC236}">
                <a16:creationId xmlns:a16="http://schemas.microsoft.com/office/drawing/2014/main" id="{EF37FCDE-7277-4D32-913F-182474606AD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450" y="1764716"/>
            <a:ext cx="1235491" cy="910558"/>
          </a:xfrm>
          <a:prstGeom prst="rect">
            <a:avLst/>
          </a:prstGeom>
        </p:spPr>
      </p:pic>
      <p:pic>
        <p:nvPicPr>
          <p:cNvPr id="35" name="Picture 3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EC1A5967-98FB-4B1E-A6C6-1FC41B288D6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44" y="3965756"/>
            <a:ext cx="1150971" cy="789760"/>
          </a:xfrm>
          <a:prstGeom prst="rect">
            <a:avLst/>
          </a:prstGeom>
        </p:spPr>
      </p:pic>
      <p:pic>
        <p:nvPicPr>
          <p:cNvPr id="36" name="Picture 35" descr="A picture containing text, silhouette, screenshot&#10;&#10;Description automatically generated">
            <a:extLst>
              <a:ext uri="{FF2B5EF4-FFF2-40B4-BE49-F238E27FC236}">
                <a16:creationId xmlns:a16="http://schemas.microsoft.com/office/drawing/2014/main" id="{6EF2A366-AAA2-41F4-A3FC-BDEDF04D25B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487005" y="4369161"/>
            <a:ext cx="1277529" cy="317140"/>
          </a:xfrm>
          <a:prstGeom prst="rect">
            <a:avLst/>
          </a:prstGeom>
        </p:spPr>
      </p:pic>
      <p:pic>
        <p:nvPicPr>
          <p:cNvPr id="38" name="Picture 16" descr="Animal, Bear, Cartoon, Children, Kids, Toys">
            <a:extLst>
              <a:ext uri="{FF2B5EF4-FFF2-40B4-BE49-F238E27FC236}">
                <a16:creationId xmlns:a16="http://schemas.microsoft.com/office/drawing/2014/main" id="{6CBCB020-8CAE-4C31-9427-55138044A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828" y="3776716"/>
            <a:ext cx="541476" cy="70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9F410CF-66F6-4CF3-A293-B49E9BC5F32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48" y="3877933"/>
            <a:ext cx="632511" cy="607625"/>
          </a:xfrm>
          <a:prstGeom prst="rect">
            <a:avLst/>
          </a:prstGeom>
        </p:spPr>
      </p:pic>
      <p:pic>
        <p:nvPicPr>
          <p:cNvPr id="7" name="Picture 10" descr="Cajas De Regalo, Regalo, Regalo De Navidad, Corazón">
            <a:hlinkClick r:id="" action="ppaction://noaction">
              <a:snd r:embed="rId22" name="8_1b.wav"/>
            </a:hlinkClick>
            <a:extLst>
              <a:ext uri="{FF2B5EF4-FFF2-40B4-BE49-F238E27FC236}">
                <a16:creationId xmlns:a16="http://schemas.microsoft.com/office/drawing/2014/main" id="{D84A308E-239C-4400-BE45-D737402BE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42" y="1246461"/>
            <a:ext cx="2109590" cy="200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Cajas De Regalo, Regalo, Regalo De Navidad, Corazón">
            <a:hlinkClick r:id="" action="ppaction://noaction">
              <a:snd r:embed="rId24" name="8_2b.wav"/>
            </a:hlinkClick>
            <a:extLst>
              <a:ext uri="{FF2B5EF4-FFF2-40B4-BE49-F238E27FC236}">
                <a16:creationId xmlns:a16="http://schemas.microsoft.com/office/drawing/2014/main" id="{DA4FE5BF-EEA7-4C0B-8D44-F572C4D0E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975" y="1246463"/>
            <a:ext cx="2109590" cy="200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ajas De Regalo, Regalo, Regalo De Navidad, Corazón">
            <a:hlinkClick r:id="" action="ppaction://noaction">
              <a:snd r:embed="rId25" name="8_3b.wav"/>
            </a:hlinkClick>
            <a:extLst>
              <a:ext uri="{FF2B5EF4-FFF2-40B4-BE49-F238E27FC236}">
                <a16:creationId xmlns:a16="http://schemas.microsoft.com/office/drawing/2014/main" id="{4C11C16B-5F6F-49A6-A0D7-5472FF36B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909" y="1246462"/>
            <a:ext cx="2109590" cy="200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ajas De Regalo, Regalo, Regalo De Navidad, Corazón">
            <a:hlinkClick r:id="" action="ppaction://noaction">
              <a:snd r:embed="rId26" name="8_4b.wav"/>
            </a:hlinkClick>
            <a:extLst>
              <a:ext uri="{FF2B5EF4-FFF2-40B4-BE49-F238E27FC236}">
                <a16:creationId xmlns:a16="http://schemas.microsoft.com/office/drawing/2014/main" id="{8DE40C1C-D8C2-4988-9351-02D88D9EF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771" y="1246462"/>
            <a:ext cx="2109590" cy="200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ajas De Regalo, Regalo, Regalo De Navidad, Corazón">
            <a:hlinkClick r:id="" action="ppaction://noaction">
              <a:snd r:embed="rId27" name="8_5b.wav"/>
            </a:hlinkClick>
            <a:extLst>
              <a:ext uri="{FF2B5EF4-FFF2-40B4-BE49-F238E27FC236}">
                <a16:creationId xmlns:a16="http://schemas.microsoft.com/office/drawing/2014/main" id="{7C5C2592-B479-4893-BE39-6D023E123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42" y="3308263"/>
            <a:ext cx="2109590" cy="200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Cajas De Regalo, Regalo, Regalo De Navidad, Corazón">
            <a:hlinkClick r:id="" action="ppaction://noaction">
              <a:snd r:embed="rId28" name="8_6b.wav"/>
            </a:hlinkClick>
            <a:extLst>
              <a:ext uri="{FF2B5EF4-FFF2-40B4-BE49-F238E27FC236}">
                <a16:creationId xmlns:a16="http://schemas.microsoft.com/office/drawing/2014/main" id="{81CB1A39-7B9C-4663-8413-063C8CEC0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975" y="3308263"/>
            <a:ext cx="2109590" cy="200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Cajas De Regalo, Regalo, Regalo De Navidad, Corazón">
            <a:hlinkClick r:id="" action="ppaction://noaction">
              <a:snd r:embed="rId29" name="8_7b.wav"/>
            </a:hlinkClick>
            <a:extLst>
              <a:ext uri="{FF2B5EF4-FFF2-40B4-BE49-F238E27FC236}">
                <a16:creationId xmlns:a16="http://schemas.microsoft.com/office/drawing/2014/main" id="{EC78027E-09B7-48E5-BC55-752594619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909" y="3308262"/>
            <a:ext cx="2109590" cy="200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ajas De Regalo, Regalo, Regalo De Navidad, Corazón">
            <a:hlinkClick r:id="" action="ppaction://noaction">
              <a:snd r:embed="rId30" name="8_8b.wav"/>
            </a:hlinkClick>
            <a:extLst>
              <a:ext uri="{FF2B5EF4-FFF2-40B4-BE49-F238E27FC236}">
                <a16:creationId xmlns:a16="http://schemas.microsoft.com/office/drawing/2014/main" id="{8064AC45-4070-4D26-9B06-3FB48FB25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771" y="3308262"/>
            <a:ext cx="2109590" cy="200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ulu_a_un_cadeau_whole_story">
            <a:hlinkClick r:id="" action="ppaction://media"/>
            <a:extLst>
              <a:ext uri="{FF2B5EF4-FFF2-40B4-BE49-F238E27FC236}">
                <a16:creationId xmlns:a16="http://schemas.microsoft.com/office/drawing/2014/main" id="{584BAD74-6DB8-48FE-886C-9E6AEACC6A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038897" y="5712480"/>
            <a:ext cx="609600" cy="609600"/>
          </a:xfrm>
          <a:prstGeom prst="rect">
            <a:avLst/>
          </a:prstGeom>
        </p:spPr>
      </p:pic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EF7B7989-286C-42B2-ADEE-692F2C7CEFB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5622" y="467356"/>
            <a:ext cx="1010643" cy="914400"/>
          </a:xfrm>
          <a:prstGeom prst="rect">
            <a:avLst/>
          </a:prstGeom>
        </p:spPr>
      </p:pic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E3F570CC-1712-4297-B567-079E43A09437}"/>
              </a:ext>
            </a:extLst>
          </p:cNvPr>
          <p:cNvSpPr/>
          <p:nvPr/>
        </p:nvSpPr>
        <p:spPr>
          <a:xfrm>
            <a:off x="1728261" y="648506"/>
            <a:ext cx="8491033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2" name="CustomShape 7">
            <a:hlinkClick r:id="" action="ppaction://noaction">
              <a:snd r:embed="rId34" name="3_i.wav"/>
            </a:hlinkClick>
            <a:extLst>
              <a:ext uri="{FF2B5EF4-FFF2-40B4-BE49-F238E27FC236}">
                <a16:creationId xmlns:a16="http://schemas.microsoft.com/office/drawing/2014/main" id="{83899AB2-2701-4594-A770-DBABECCBF4B4}"/>
              </a:ext>
            </a:extLst>
          </p:cNvPr>
          <p:cNvSpPr/>
          <p:nvPr/>
        </p:nvSpPr>
        <p:spPr>
          <a:xfrm>
            <a:off x="1723158" y="660943"/>
            <a:ext cx="8628884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Écris l’objet en français et en anglais.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174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0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7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8833800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hlinkClick r:id="" action="ppaction://noaction">
                  <a:snd r:embed="rId8" name="f5_1.wav"/>
                </a:hlinkClick>
              </a:rPr>
              <a:t>Il a quoi ?  Elle a quoi ?</a:t>
            </a:r>
            <a:endParaRPr lang="en-GB" sz="3600" dirty="0">
              <a:hlinkClick r:id="" action="ppaction://noaction">
                <a:snd r:embed="rId8" name="f5_1.wav"/>
              </a:hlinkClick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140566" y="629261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 that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quoi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means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what.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D390DC-9692-4A32-8CBC-1BF1E9DA9BAB}"/>
              </a:ext>
            </a:extLst>
          </p:cNvPr>
          <p:cNvSpPr/>
          <p:nvPr/>
        </p:nvSpPr>
        <p:spPr>
          <a:xfrm>
            <a:off x="974456" y="2438092"/>
            <a:ext cx="31790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cadeau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6" name="Google Shape;181;p8">
            <a:extLst>
              <a:ext uri="{FF2B5EF4-FFF2-40B4-BE49-F238E27FC236}">
                <a16:creationId xmlns:a16="http://schemas.microsoft.com/office/drawing/2014/main" id="{95B74AEE-F4E4-4970-8EDF-ACBEA5C48A0D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482248" y="4429496"/>
            <a:ext cx="984416" cy="723404"/>
          </a:xfrm>
          <a:prstGeom prst="rect">
            <a:avLst/>
          </a:prstGeom>
          <a:ln>
            <a:noFill/>
          </a:ln>
        </p:spPr>
      </p:pic>
      <p:pic>
        <p:nvPicPr>
          <p:cNvPr id="27" name="Google Shape;182;p8">
            <a:extLst>
              <a:ext uri="{FF2B5EF4-FFF2-40B4-BE49-F238E27FC236}">
                <a16:creationId xmlns:a16="http://schemas.microsoft.com/office/drawing/2014/main" id="{DC3D74BA-6FA1-46EF-940E-8CC74EA18D87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6587920" y="4391400"/>
            <a:ext cx="1043327" cy="723404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E3A425-0DAA-4F58-B759-9B659E7EA278}"/>
              </a:ext>
            </a:extLst>
          </p:cNvPr>
          <p:cNvSpPr/>
          <p:nvPr/>
        </p:nvSpPr>
        <p:spPr>
          <a:xfrm>
            <a:off x="4959278" y="2454310"/>
            <a:ext cx="25442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It is a present.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5708C0D-C54F-41FA-91D1-310605AA1E66}"/>
              </a:ext>
            </a:extLst>
          </p:cNvPr>
          <p:cNvSpPr/>
          <p:nvPr/>
        </p:nvSpPr>
        <p:spPr>
          <a:xfrm>
            <a:off x="177851" y="1147886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also know how to add 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quoi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to make a question: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80" name="Google Shape;183;p8">
            <a:extLst>
              <a:ext uri="{FF2B5EF4-FFF2-40B4-BE49-F238E27FC236}">
                <a16:creationId xmlns:a16="http://schemas.microsoft.com/office/drawing/2014/main" id="{3E2D4C5F-AC4C-4238-B0A5-502F995B2E6B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449667" y="1763262"/>
            <a:ext cx="470637" cy="59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183;p8">
            <a:extLst>
              <a:ext uri="{FF2B5EF4-FFF2-40B4-BE49-F238E27FC236}">
                <a16:creationId xmlns:a16="http://schemas.microsoft.com/office/drawing/2014/main" id="{74817A03-09C9-4A45-804E-E8D1E4278627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488641" y="2387179"/>
            <a:ext cx="470637" cy="59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10" descr="Cajas De Regalo, Regalo, Regalo De Navidad, Corazón">
            <a:extLst>
              <a:ext uri="{FF2B5EF4-FFF2-40B4-BE49-F238E27FC236}">
                <a16:creationId xmlns:a16="http://schemas.microsoft.com/office/drawing/2014/main" id="{FC32C7AC-AF28-468E-BE97-CC59307B3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09" y="2401864"/>
            <a:ext cx="535042" cy="50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9893F4F-435F-49E3-95B3-E64B795F62B9}"/>
              </a:ext>
            </a:extLst>
          </p:cNvPr>
          <p:cNvSpPr/>
          <p:nvPr/>
        </p:nvSpPr>
        <p:spPr>
          <a:xfrm>
            <a:off x="974456" y="1753812"/>
            <a:ext cx="2231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quoi ?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7AA70A7-CF9C-47F3-9EE0-0390F14A1DA9}"/>
              </a:ext>
            </a:extLst>
          </p:cNvPr>
          <p:cNvSpPr/>
          <p:nvPr/>
        </p:nvSpPr>
        <p:spPr>
          <a:xfrm>
            <a:off x="4928347" y="1798794"/>
            <a:ext cx="19319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 is it?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044F7D2-59F1-4950-BD61-0918F0622ACD}"/>
              </a:ext>
            </a:extLst>
          </p:cNvPr>
          <p:cNvSpPr/>
          <p:nvPr/>
        </p:nvSpPr>
        <p:spPr>
          <a:xfrm>
            <a:off x="338309" y="3446678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can add 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quoi 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make other questions, too: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6629AB5-708B-4D81-825A-EAEB36FA0E0A}"/>
              </a:ext>
            </a:extLst>
          </p:cNvPr>
          <p:cNvSpPr/>
          <p:nvPr/>
        </p:nvSpPr>
        <p:spPr>
          <a:xfrm>
            <a:off x="1755196" y="4213664"/>
            <a:ext cx="18806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a quoi ?</a:t>
            </a: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0927123B-121C-4A13-9637-70E775AA9CC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42912" y="4725782"/>
            <a:ext cx="470637" cy="59035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D46F21CA-8E5B-45F0-81BD-ABDA6610DD89}"/>
              </a:ext>
            </a:extLst>
          </p:cNvPr>
          <p:cNvSpPr/>
          <p:nvPr/>
        </p:nvSpPr>
        <p:spPr>
          <a:xfrm>
            <a:off x="2221592" y="4761314"/>
            <a:ext cx="3831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 does he have?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ACCB999-5264-42EC-8586-B8846C4E306E}"/>
              </a:ext>
            </a:extLst>
          </p:cNvPr>
          <p:cNvSpPr/>
          <p:nvPr/>
        </p:nvSpPr>
        <p:spPr>
          <a:xfrm>
            <a:off x="7736300" y="4178132"/>
            <a:ext cx="2281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a quoi ?</a:t>
            </a:r>
          </a:p>
        </p:txBody>
      </p:sp>
      <p:pic>
        <p:nvPicPr>
          <p:cNvPr id="56" name="Google Shape;183;p8">
            <a:extLst>
              <a:ext uri="{FF2B5EF4-FFF2-40B4-BE49-F238E27FC236}">
                <a16:creationId xmlns:a16="http://schemas.microsoft.com/office/drawing/2014/main" id="{BCBE210A-D42A-447C-9EC5-26D04580A53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724016" y="4690250"/>
            <a:ext cx="470637" cy="59035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66D6522B-B0D7-4343-B47D-8892988E26F5}"/>
              </a:ext>
            </a:extLst>
          </p:cNvPr>
          <p:cNvSpPr/>
          <p:nvPr/>
        </p:nvSpPr>
        <p:spPr>
          <a:xfrm>
            <a:off x="8202696" y="4725782"/>
            <a:ext cx="39709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 does she have?</a:t>
            </a: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01D4402C-CE18-4622-9198-3C04E6553957}"/>
              </a:ext>
            </a:extLst>
          </p:cNvPr>
          <p:cNvSpPr/>
          <p:nvPr/>
        </p:nvSpPr>
        <p:spPr>
          <a:xfrm>
            <a:off x="1755196" y="5528300"/>
            <a:ext cx="3944757" cy="1295254"/>
          </a:xfrm>
          <a:prstGeom prst="wedgeRoundRectCallout">
            <a:avLst>
              <a:gd name="adj1" fmla="val -4444"/>
              <a:gd name="adj2" fmla="val -7342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 English, 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we add ‘does’, in French we just make our voice go up.</a:t>
            </a:r>
            <a:endParaRPr kumimoji="0" lang="en-GB" sz="24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63097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'estuncade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laqu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lle_a_qu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34" grpId="0"/>
      <p:bldP spid="71" grpId="0"/>
      <p:bldP spid="45" grpId="0"/>
      <p:bldP spid="46" grpId="0"/>
      <p:bldP spid="47" grpId="0"/>
      <p:bldP spid="48" grpId="0"/>
      <p:bldP spid="50" grpId="0"/>
      <p:bldP spid="54" grpId="0"/>
      <p:bldP spid="57" grpId="0"/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6" y="144150"/>
            <a:ext cx="2956498" cy="51429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C017045-C23F-4602-87EC-E4CBF2535D71}"/>
              </a:ext>
            </a:extLst>
          </p:cNvPr>
          <p:cNvSpPr/>
          <p:nvPr/>
        </p:nvSpPr>
        <p:spPr>
          <a:xfrm>
            <a:off x="6607278" y="3429000"/>
            <a:ext cx="5279922" cy="252855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A266417-FD8F-44D5-BB87-A89D7542D95D}"/>
              </a:ext>
            </a:extLst>
          </p:cNvPr>
          <p:cNvSpPr txBox="1"/>
          <p:nvPr/>
        </p:nvSpPr>
        <p:spPr>
          <a:xfrm>
            <a:off x="86368" y="728385"/>
            <a:ext cx="11394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Choose to ask: </a:t>
            </a:r>
            <a:r>
              <a:rPr kumimoji="0" lang="en-GB" sz="240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does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</a:t>
            </a:r>
            <a:r>
              <a:rPr kumimoji="0" lang="en-GB" sz="240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have?</a:t>
            </a:r>
            <a:r>
              <a:rPr kumimoji="0" lang="en-GB" sz="24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</a:t>
            </a:r>
            <a:r>
              <a:rPr kumimoji="0" lang="en-GB" sz="240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does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  <a:r>
              <a:rPr kumimoji="0" lang="en-GB" sz="240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have?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22BAD70-2517-4967-8C79-6E6953C3228E}"/>
              </a:ext>
            </a:extLst>
          </p:cNvPr>
          <p:cNvSpPr/>
          <p:nvPr/>
        </p:nvSpPr>
        <p:spPr>
          <a:xfrm>
            <a:off x="453221" y="3689225"/>
            <a:ext cx="47920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‘What does s/he have…..?’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1F8E7F9-6AAA-4237-A846-6517DE55412D}"/>
              </a:ext>
            </a:extLst>
          </p:cNvPr>
          <p:cNvSpPr txBox="1"/>
          <p:nvPr/>
        </p:nvSpPr>
        <p:spPr>
          <a:xfrm>
            <a:off x="129553" y="1190050"/>
            <a:ext cx="11394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Your partner will answer according to the picture.</a:t>
            </a:r>
          </a:p>
        </p:txBody>
      </p:sp>
      <p:pic>
        <p:nvPicPr>
          <p:cNvPr id="3" name="Graphic 2" descr="User">
            <a:extLst>
              <a:ext uri="{FF2B5EF4-FFF2-40B4-BE49-F238E27FC236}">
                <a16:creationId xmlns:a16="http://schemas.microsoft.com/office/drawing/2014/main" id="{BC8C9B0B-8A4F-4C7D-8940-B0E098EAE9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3856" y="2704880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30EF7EB-B902-4CBF-8B7D-D4B6A5A59826}"/>
              </a:ext>
            </a:extLst>
          </p:cNvPr>
          <p:cNvSpPr/>
          <p:nvPr/>
        </p:nvSpPr>
        <p:spPr>
          <a:xfrm>
            <a:off x="2097761" y="1891209"/>
            <a:ext cx="3052916" cy="1388477"/>
          </a:xfrm>
          <a:prstGeom prst="wedgeRoundRectCallout">
            <a:avLst>
              <a:gd name="adj1" fmla="val -72524"/>
              <a:gd name="adj2" fmla="val 42318"/>
              <a:gd name="adj3" fmla="val 16667"/>
            </a:avLst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Il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a quoi ?</a:t>
            </a:r>
          </a:p>
        </p:txBody>
      </p:sp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151F91FB-CCDF-47A7-B734-726E3CD7D025}"/>
              </a:ext>
            </a:extLst>
          </p:cNvPr>
          <p:cNvSpPr/>
          <p:nvPr/>
        </p:nvSpPr>
        <p:spPr>
          <a:xfrm>
            <a:off x="6096000" y="1773872"/>
            <a:ext cx="3052916" cy="1388477"/>
          </a:xfrm>
          <a:prstGeom prst="wedgeRoundRectCallout">
            <a:avLst>
              <a:gd name="adj1" fmla="val 25060"/>
              <a:gd name="adj2" fmla="val 94366"/>
              <a:gd name="adj3" fmla="val 16667"/>
            </a:avLst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a un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stylo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82852C-516A-4080-881F-7AAB7669BC13}"/>
              </a:ext>
            </a:extLst>
          </p:cNvPr>
          <p:cNvCxnSpPr/>
          <p:nvPr/>
        </p:nvCxnSpPr>
        <p:spPr>
          <a:xfrm>
            <a:off x="9247239" y="3619280"/>
            <a:ext cx="0" cy="216208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96690B-A619-4F0A-9880-5773163DBC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591" y="4899246"/>
            <a:ext cx="800187" cy="768704"/>
          </a:xfrm>
          <a:prstGeom prst="rect">
            <a:avLst/>
          </a:prstGeom>
        </p:spPr>
      </p:pic>
      <p:pic>
        <p:nvPicPr>
          <p:cNvPr id="13" name="Picture 12" descr="A picture containing text, silhouette, screenshot&#10;&#10;Description automatically generated">
            <a:extLst>
              <a:ext uri="{FF2B5EF4-FFF2-40B4-BE49-F238E27FC236}">
                <a16:creationId xmlns:a16="http://schemas.microsoft.com/office/drawing/2014/main" id="{E19C9161-4448-454C-B355-AB31B0D54B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9838">
            <a:off x="7264115" y="5228350"/>
            <a:ext cx="1611719" cy="400101"/>
          </a:xfrm>
          <a:prstGeom prst="rect">
            <a:avLst/>
          </a:prstGeom>
        </p:spPr>
      </p:pic>
      <p:pic>
        <p:nvPicPr>
          <p:cNvPr id="83" name="Picture 82" descr="A picture containing vector graphics, clipart&#10;&#10;Description automatically generated">
            <a:extLst>
              <a:ext uri="{FF2B5EF4-FFF2-40B4-BE49-F238E27FC236}">
                <a16:creationId xmlns:a16="http://schemas.microsoft.com/office/drawing/2014/main" id="{C94EDC64-7C9D-4690-A1B3-6F39F68598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504" y="4272520"/>
            <a:ext cx="827767" cy="1395430"/>
          </a:xfrm>
          <a:prstGeom prst="rect">
            <a:avLst/>
          </a:prstGeom>
        </p:spPr>
      </p:pic>
      <p:pic>
        <p:nvPicPr>
          <p:cNvPr id="84" name="Picture 83" descr="Logo&#10;&#10;Description automatically generated">
            <a:extLst>
              <a:ext uri="{FF2B5EF4-FFF2-40B4-BE49-F238E27FC236}">
                <a16:creationId xmlns:a16="http://schemas.microsoft.com/office/drawing/2014/main" id="{10E455E7-3B85-4E9B-BD74-3FD3AB9C53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552" y="4140880"/>
            <a:ext cx="1769704" cy="11047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208C93-972C-4C03-9E9D-05B5572A9908}"/>
              </a:ext>
            </a:extLst>
          </p:cNvPr>
          <p:cNvSpPr txBox="1"/>
          <p:nvPr/>
        </p:nvSpPr>
        <p:spPr>
          <a:xfrm>
            <a:off x="6932080" y="3750877"/>
            <a:ext cx="2010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Milo (m)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D464F94-8B50-4355-822F-521714BEDA6F}"/>
              </a:ext>
            </a:extLst>
          </p:cNvPr>
          <p:cNvSpPr txBox="1"/>
          <p:nvPr/>
        </p:nvSpPr>
        <p:spPr>
          <a:xfrm>
            <a:off x="9470337" y="3750877"/>
            <a:ext cx="2416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Solange (f)</a:t>
            </a:r>
          </a:p>
        </p:txBody>
      </p:sp>
      <p:pic>
        <p:nvPicPr>
          <p:cNvPr id="20" name="Graphic 19" descr="User">
            <a:extLst>
              <a:ext uri="{FF2B5EF4-FFF2-40B4-BE49-F238E27FC236}">
                <a16:creationId xmlns:a16="http://schemas.microsoft.com/office/drawing/2014/main" id="{8B09A591-A044-4E29-AE96-3342AF3692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90039" y="2944875"/>
            <a:ext cx="914400" cy="914400"/>
          </a:xfrm>
          <a:prstGeom prst="rect">
            <a:avLst/>
          </a:prstGeom>
        </p:spPr>
      </p:pic>
      <p:pic>
        <p:nvPicPr>
          <p:cNvPr id="26" name="Graphic 25" descr="Teacher">
            <a:extLst>
              <a:ext uri="{FF2B5EF4-FFF2-40B4-BE49-F238E27FC236}">
                <a16:creationId xmlns:a16="http://schemas.microsoft.com/office/drawing/2014/main" id="{ECC44179-50E3-45AB-92EB-13B1BCA397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60677" y="-38035"/>
            <a:ext cx="914400" cy="914400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D2FBDA27-D590-42CB-B886-ACBBE1988D78}"/>
              </a:ext>
            </a:extLst>
          </p:cNvPr>
          <p:cNvSpPr/>
          <p:nvPr/>
        </p:nvSpPr>
        <p:spPr>
          <a:xfrm>
            <a:off x="4575077" y="126841"/>
            <a:ext cx="2433987" cy="467130"/>
          </a:xfrm>
          <a:prstGeom prst="wedgeRoundRectCallout">
            <a:avLst>
              <a:gd name="adj1" fmla="val -63083"/>
              <a:gd name="adj2" fmla="val -1322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1B3DFB42-8899-43F6-A49D-77A428F9C3DC}"/>
              </a:ext>
            </a:extLst>
          </p:cNvPr>
          <p:cNvSpPr/>
          <p:nvPr/>
        </p:nvSpPr>
        <p:spPr>
          <a:xfrm>
            <a:off x="7425257" y="107258"/>
            <a:ext cx="3040470" cy="467130"/>
          </a:xfrm>
          <a:prstGeom prst="wedgeRoundRectCallout">
            <a:avLst>
              <a:gd name="adj1" fmla="val -59515"/>
              <a:gd name="adj2" fmla="val -1322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TextBox 28">
            <a:hlinkClick r:id="" action="ppaction://noaction">
              <a:snd r:embed="rId3" name="ilaquoi.wav"/>
            </a:hlinkClick>
            <a:extLst>
              <a:ext uri="{FF2B5EF4-FFF2-40B4-BE49-F238E27FC236}">
                <a16:creationId xmlns:a16="http://schemas.microsoft.com/office/drawing/2014/main" id="{7043DA93-2F07-49E2-B79F-2761FAD66886}"/>
              </a:ext>
            </a:extLst>
          </p:cNvPr>
          <p:cNvSpPr txBox="1"/>
          <p:nvPr/>
        </p:nvSpPr>
        <p:spPr>
          <a:xfrm>
            <a:off x="4575077" y="48435"/>
            <a:ext cx="22686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Il a quoi ? 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hlinkClick r:id="" action="ppaction://noaction">
              <a:snd r:embed="rId14" name="elle_a_quoi.wav"/>
            </a:hlinkClick>
            <a:extLst>
              <a:ext uri="{FF2B5EF4-FFF2-40B4-BE49-F238E27FC236}">
                <a16:creationId xmlns:a16="http://schemas.microsoft.com/office/drawing/2014/main" id="{E842706F-755A-48BC-8E1D-CA7B6CDBE0C5}"/>
              </a:ext>
            </a:extLst>
          </p:cNvPr>
          <p:cNvSpPr txBox="1"/>
          <p:nvPr/>
        </p:nvSpPr>
        <p:spPr>
          <a:xfrm>
            <a:off x="7393905" y="9196"/>
            <a:ext cx="38221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/>
                <a:sym typeface="Calibri"/>
              </a:rPr>
              <a:t>Elle a quoi ?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1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laqu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6" y="144149"/>
            <a:ext cx="2982624" cy="640719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4A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225050" y="1290061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C017045-C23F-4602-87EC-E4CBF2535D71}"/>
              </a:ext>
            </a:extLst>
          </p:cNvPr>
          <p:cNvSpPr/>
          <p:nvPr/>
        </p:nvSpPr>
        <p:spPr>
          <a:xfrm>
            <a:off x="396002" y="1135176"/>
            <a:ext cx="5279922" cy="252855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82852C-516A-4080-881F-7AAB7669BC13}"/>
              </a:ext>
            </a:extLst>
          </p:cNvPr>
          <p:cNvCxnSpPr/>
          <p:nvPr/>
        </p:nvCxnSpPr>
        <p:spPr>
          <a:xfrm>
            <a:off x="3035963" y="1325456"/>
            <a:ext cx="0" cy="216208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8208C93-972C-4C03-9E9D-05B5572A9908}"/>
              </a:ext>
            </a:extLst>
          </p:cNvPr>
          <p:cNvSpPr txBox="1"/>
          <p:nvPr/>
        </p:nvSpPr>
        <p:spPr>
          <a:xfrm>
            <a:off x="3413855" y="1345088"/>
            <a:ext cx="2010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Yves (m)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D464F94-8B50-4355-822F-521714BEDA6F}"/>
              </a:ext>
            </a:extLst>
          </p:cNvPr>
          <p:cNvSpPr txBox="1"/>
          <p:nvPr/>
        </p:nvSpPr>
        <p:spPr>
          <a:xfrm>
            <a:off x="532735" y="1402361"/>
            <a:ext cx="2416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Véro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(f)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3B0A50D7-0F84-43B8-9DEB-4FFB10D4EEBF}"/>
              </a:ext>
            </a:extLst>
          </p:cNvPr>
          <p:cNvSpPr/>
          <p:nvPr/>
        </p:nvSpPr>
        <p:spPr>
          <a:xfrm>
            <a:off x="5772391" y="1139024"/>
            <a:ext cx="5279922" cy="252855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1A7A637-6600-4752-9404-C20EE9E056A2}"/>
              </a:ext>
            </a:extLst>
          </p:cNvPr>
          <p:cNvCxnSpPr/>
          <p:nvPr/>
        </p:nvCxnSpPr>
        <p:spPr>
          <a:xfrm>
            <a:off x="8412352" y="1329304"/>
            <a:ext cx="0" cy="216208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55DB5CF0-C9FD-46C4-A158-0B44A8422DF6}"/>
              </a:ext>
            </a:extLst>
          </p:cNvPr>
          <p:cNvSpPr txBox="1"/>
          <p:nvPr/>
        </p:nvSpPr>
        <p:spPr>
          <a:xfrm>
            <a:off x="6097193" y="1460901"/>
            <a:ext cx="2010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Léon (m)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97CF270-B080-4E12-B541-81610E2AA7A0}"/>
              </a:ext>
            </a:extLst>
          </p:cNvPr>
          <p:cNvSpPr txBox="1"/>
          <p:nvPr/>
        </p:nvSpPr>
        <p:spPr>
          <a:xfrm>
            <a:off x="8635450" y="1460901"/>
            <a:ext cx="2416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Solange (f)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45BFD917-CFB1-4CBD-BFF5-30B7F337E250}"/>
              </a:ext>
            </a:extLst>
          </p:cNvPr>
          <p:cNvSpPr/>
          <p:nvPr/>
        </p:nvSpPr>
        <p:spPr>
          <a:xfrm>
            <a:off x="394029" y="3999275"/>
            <a:ext cx="5279922" cy="252855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DA211668-8D1D-45B1-BB74-6C6A315F75E9}"/>
              </a:ext>
            </a:extLst>
          </p:cNvPr>
          <p:cNvCxnSpPr/>
          <p:nvPr/>
        </p:nvCxnSpPr>
        <p:spPr>
          <a:xfrm>
            <a:off x="3033990" y="4189555"/>
            <a:ext cx="0" cy="216208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 descr="A picture containing text, silhouette, screenshot&#10;&#10;Description automatically generated">
            <a:extLst>
              <a:ext uri="{FF2B5EF4-FFF2-40B4-BE49-F238E27FC236}">
                <a16:creationId xmlns:a16="http://schemas.microsoft.com/office/drawing/2014/main" id="{C8354684-E20D-4545-A514-05F284351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9838">
            <a:off x="1139384" y="5609624"/>
            <a:ext cx="1611719" cy="400101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A4BD74E9-8203-4B88-8DAD-3BF9A25CAD5E}"/>
              </a:ext>
            </a:extLst>
          </p:cNvPr>
          <p:cNvSpPr txBox="1"/>
          <p:nvPr/>
        </p:nvSpPr>
        <p:spPr>
          <a:xfrm>
            <a:off x="8455855" y="4206823"/>
            <a:ext cx="2368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Mathieu (m)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A534C0B-5A93-4027-BC05-243B39AE3FAF}"/>
              </a:ext>
            </a:extLst>
          </p:cNvPr>
          <p:cNvSpPr txBox="1"/>
          <p:nvPr/>
        </p:nvSpPr>
        <p:spPr>
          <a:xfrm>
            <a:off x="6082067" y="4206823"/>
            <a:ext cx="2416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Lulu (f)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E4702EB2-93A9-4BD9-B3B4-F757E572BE72}"/>
              </a:ext>
            </a:extLst>
          </p:cNvPr>
          <p:cNvSpPr/>
          <p:nvPr/>
        </p:nvSpPr>
        <p:spPr>
          <a:xfrm>
            <a:off x="5772387" y="3972808"/>
            <a:ext cx="5279922" cy="252855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6A652360-016F-41B1-BCD1-54FD8D221E6F}"/>
              </a:ext>
            </a:extLst>
          </p:cNvPr>
          <p:cNvCxnSpPr/>
          <p:nvPr/>
        </p:nvCxnSpPr>
        <p:spPr>
          <a:xfrm>
            <a:off x="8412348" y="4163088"/>
            <a:ext cx="0" cy="216208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Picture 103" descr="A picture containing diagram&#10;&#10;Description automatically generated">
            <a:extLst>
              <a:ext uri="{FF2B5EF4-FFF2-40B4-BE49-F238E27FC236}">
                <a16:creationId xmlns:a16="http://schemas.microsoft.com/office/drawing/2014/main" id="{338F5CD8-93AA-4A63-BA4C-66BC635F1B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821" y="2601504"/>
            <a:ext cx="800187" cy="768704"/>
          </a:xfrm>
          <a:prstGeom prst="rect">
            <a:avLst/>
          </a:prstGeom>
        </p:spPr>
      </p:pic>
      <p:pic>
        <p:nvPicPr>
          <p:cNvPr id="106" name="Picture 105" descr="A picture containing vector graphics, clipart&#10;&#10;Description automatically generated">
            <a:extLst>
              <a:ext uri="{FF2B5EF4-FFF2-40B4-BE49-F238E27FC236}">
                <a16:creationId xmlns:a16="http://schemas.microsoft.com/office/drawing/2014/main" id="{C94DB1E3-F714-4032-ADE8-9157EB8F5D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476" y="1973060"/>
            <a:ext cx="827767" cy="1395430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B49A5926-89E3-4DF6-BAAA-FE0E0C8272CF}"/>
              </a:ext>
            </a:extLst>
          </p:cNvPr>
          <p:cNvSpPr txBox="1"/>
          <p:nvPr/>
        </p:nvSpPr>
        <p:spPr>
          <a:xfrm>
            <a:off x="811484" y="4151220"/>
            <a:ext cx="2010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Milo (m)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76D8D50-79C0-4E7F-8230-42879AEEA656}"/>
              </a:ext>
            </a:extLst>
          </p:cNvPr>
          <p:cNvSpPr txBox="1"/>
          <p:nvPr/>
        </p:nvSpPr>
        <p:spPr>
          <a:xfrm>
            <a:off x="3153143" y="4151220"/>
            <a:ext cx="2416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Margot (f)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1BC05B5-CABF-496A-9F14-8B698AEE80ED}"/>
              </a:ext>
            </a:extLst>
          </p:cNvPr>
          <p:cNvSpPr/>
          <p:nvPr/>
        </p:nvSpPr>
        <p:spPr>
          <a:xfrm>
            <a:off x="123171" y="914400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BAC183E1-F36D-42CC-9007-11BF18935356}"/>
              </a:ext>
            </a:extLst>
          </p:cNvPr>
          <p:cNvSpPr/>
          <p:nvPr/>
        </p:nvSpPr>
        <p:spPr>
          <a:xfrm>
            <a:off x="5712999" y="926519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B722757D-1CE9-4D27-A305-50BEA16679D3}"/>
              </a:ext>
            </a:extLst>
          </p:cNvPr>
          <p:cNvSpPr/>
          <p:nvPr/>
        </p:nvSpPr>
        <p:spPr>
          <a:xfrm>
            <a:off x="123171" y="3890999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82260392-7E9C-4BBD-9198-122E2B616C2D}"/>
              </a:ext>
            </a:extLst>
          </p:cNvPr>
          <p:cNvSpPr/>
          <p:nvPr/>
        </p:nvSpPr>
        <p:spPr>
          <a:xfrm>
            <a:off x="5830221" y="3779321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113" name="Picture 112" descr="A picture containing icon&#10;&#10;Description automatically generated">
            <a:extLst>
              <a:ext uri="{FF2B5EF4-FFF2-40B4-BE49-F238E27FC236}">
                <a16:creationId xmlns:a16="http://schemas.microsoft.com/office/drawing/2014/main" id="{C1C1D715-CF3D-4C2D-83C4-8014E1C69C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20" y="2564148"/>
            <a:ext cx="1241424" cy="79622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8C8F1537-0D76-42C2-AB7C-9DF60CB7D5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48559">
            <a:off x="3133529" y="2314265"/>
            <a:ext cx="800754" cy="582316"/>
          </a:xfrm>
          <a:prstGeom prst="rect">
            <a:avLst/>
          </a:prstGeom>
        </p:spPr>
      </p:pic>
      <p:pic>
        <p:nvPicPr>
          <p:cNvPr id="115" name="Picture 1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9498B34-F928-4467-BDB3-ED98EDC292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56" y="2188426"/>
            <a:ext cx="1099119" cy="1202677"/>
          </a:xfrm>
          <a:prstGeom prst="rect">
            <a:avLst/>
          </a:prstGeom>
        </p:spPr>
      </p:pic>
      <p:pic>
        <p:nvPicPr>
          <p:cNvPr id="116" name="Picture 115" descr="A picture containing map&#10;&#10;Description automatically generated">
            <a:extLst>
              <a:ext uri="{FF2B5EF4-FFF2-40B4-BE49-F238E27FC236}">
                <a16:creationId xmlns:a16="http://schemas.microsoft.com/office/drawing/2014/main" id="{2BC0D40B-FECE-4C93-B293-48994FE5CB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619" y="1984121"/>
            <a:ext cx="1461364" cy="1458185"/>
          </a:xfrm>
          <a:prstGeom prst="rect">
            <a:avLst/>
          </a:prstGeom>
        </p:spPr>
      </p:pic>
      <p:pic>
        <p:nvPicPr>
          <p:cNvPr id="117" name="Picture 116" descr="Logo&#10;&#10;Description automatically generated">
            <a:extLst>
              <a:ext uri="{FF2B5EF4-FFF2-40B4-BE49-F238E27FC236}">
                <a16:creationId xmlns:a16="http://schemas.microsoft.com/office/drawing/2014/main" id="{45273384-2B8E-4044-A3EA-43E261C93D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156" y="2448978"/>
            <a:ext cx="610144" cy="597607"/>
          </a:xfrm>
          <a:prstGeom prst="rect">
            <a:avLst/>
          </a:prstGeom>
        </p:spPr>
      </p:pic>
      <p:pic>
        <p:nvPicPr>
          <p:cNvPr id="118" name="Picture 117" descr="Logo&#10;&#10;Description automatically generated">
            <a:extLst>
              <a:ext uri="{FF2B5EF4-FFF2-40B4-BE49-F238E27FC236}">
                <a16:creationId xmlns:a16="http://schemas.microsoft.com/office/drawing/2014/main" id="{8BE89E8B-2657-4176-B9EA-1491781B94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978" y="2298061"/>
            <a:ext cx="995860" cy="1055291"/>
          </a:xfrm>
          <a:prstGeom prst="rect">
            <a:avLst/>
          </a:prstGeom>
        </p:spPr>
      </p:pic>
      <p:pic>
        <p:nvPicPr>
          <p:cNvPr id="119" name="Picture 118" descr="A picture containing text&#10;&#10;Description automatically generated">
            <a:extLst>
              <a:ext uri="{FF2B5EF4-FFF2-40B4-BE49-F238E27FC236}">
                <a16:creationId xmlns:a16="http://schemas.microsoft.com/office/drawing/2014/main" id="{1EB3B992-8F3D-45C7-AB87-421B1A84C1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75361" y="4606217"/>
            <a:ext cx="885387" cy="1847502"/>
          </a:xfrm>
          <a:prstGeom prst="rect">
            <a:avLst/>
          </a:prstGeom>
        </p:spPr>
      </p:pic>
      <p:pic>
        <p:nvPicPr>
          <p:cNvPr id="120" name="Picture 119" descr="Logo&#10;&#10;Description automatically generated">
            <a:extLst>
              <a:ext uri="{FF2B5EF4-FFF2-40B4-BE49-F238E27FC236}">
                <a16:creationId xmlns:a16="http://schemas.microsoft.com/office/drawing/2014/main" id="{BBA48578-259A-4F14-A8BB-D01BEE597D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41" y="4823655"/>
            <a:ext cx="831388" cy="519020"/>
          </a:xfrm>
          <a:prstGeom prst="rect">
            <a:avLst/>
          </a:prstGeom>
        </p:spPr>
      </p:pic>
      <p:pic>
        <p:nvPicPr>
          <p:cNvPr id="121" name="Picture 12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E88F9A6E-C296-4FBF-B006-7D29F8DD3B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485" y="5263552"/>
            <a:ext cx="1150971" cy="789760"/>
          </a:xfrm>
          <a:prstGeom prst="rect">
            <a:avLst/>
          </a:prstGeom>
        </p:spPr>
      </p:pic>
      <p:pic>
        <p:nvPicPr>
          <p:cNvPr id="122" name="Picture 121" descr="Logo&#10;&#10;Description automatically generated">
            <a:extLst>
              <a:ext uri="{FF2B5EF4-FFF2-40B4-BE49-F238E27FC236}">
                <a16:creationId xmlns:a16="http://schemas.microsoft.com/office/drawing/2014/main" id="{9E62EE12-4025-4127-AD47-64924EC9D3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7899" y="5035521"/>
            <a:ext cx="1060653" cy="1167465"/>
          </a:xfrm>
          <a:prstGeom prst="rect">
            <a:avLst/>
          </a:prstGeom>
        </p:spPr>
      </p:pic>
      <p:pic>
        <p:nvPicPr>
          <p:cNvPr id="123" name="Picture 122" descr="Diagram, engineering drawing&#10;&#10;Description automatically generated">
            <a:extLst>
              <a:ext uri="{FF2B5EF4-FFF2-40B4-BE49-F238E27FC236}">
                <a16:creationId xmlns:a16="http://schemas.microsoft.com/office/drawing/2014/main" id="{5D074F24-84A9-4078-9639-DB2D062159C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554" y="4823655"/>
            <a:ext cx="1235491" cy="910558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DD2F9CE5-6973-4E14-839C-73988840BA3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734" y="5658432"/>
            <a:ext cx="1315466" cy="695758"/>
          </a:xfrm>
          <a:prstGeom prst="rect">
            <a:avLst/>
          </a:prstGeom>
        </p:spPr>
      </p:pic>
      <p:pic>
        <p:nvPicPr>
          <p:cNvPr id="125" name="Picture 16" descr="Animal, Bear, Cartoon, Children, Kids, Toys">
            <a:extLst>
              <a:ext uri="{FF2B5EF4-FFF2-40B4-BE49-F238E27FC236}">
                <a16:creationId xmlns:a16="http://schemas.microsoft.com/office/drawing/2014/main" id="{7A6246DD-9914-4F46-9F80-12C0B18D2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524" y="4915673"/>
            <a:ext cx="531481" cy="6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14BF0069-0D70-4979-B86E-04B767CD907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660677" y="-38035"/>
            <a:ext cx="914400" cy="914400"/>
          </a:xfrm>
          <a:prstGeom prst="rect">
            <a:avLst/>
          </a:prstGeom>
        </p:spPr>
      </p:pic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1CE4C086-934D-4CE1-879F-403E9AB2F45E}"/>
              </a:ext>
            </a:extLst>
          </p:cNvPr>
          <p:cNvSpPr/>
          <p:nvPr/>
        </p:nvSpPr>
        <p:spPr>
          <a:xfrm>
            <a:off x="4575077" y="126841"/>
            <a:ext cx="2433987" cy="467130"/>
          </a:xfrm>
          <a:prstGeom prst="wedgeRoundRectCallout">
            <a:avLst>
              <a:gd name="adj1" fmla="val -63083"/>
              <a:gd name="adj2" fmla="val -1322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6A49A41F-D435-4772-8A2E-9FF8220ABE38}"/>
              </a:ext>
            </a:extLst>
          </p:cNvPr>
          <p:cNvSpPr/>
          <p:nvPr/>
        </p:nvSpPr>
        <p:spPr>
          <a:xfrm>
            <a:off x="7425257" y="107258"/>
            <a:ext cx="3040470" cy="467130"/>
          </a:xfrm>
          <a:prstGeom prst="wedgeRoundRectCallout">
            <a:avLst>
              <a:gd name="adj1" fmla="val -59515"/>
              <a:gd name="adj2" fmla="val -1322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2" name="TextBox 41">
            <a:hlinkClick r:id="" action="ppaction://noaction">
              <a:snd r:embed="rId22" name="ilaquoi.wav"/>
            </a:hlinkClick>
            <a:extLst>
              <a:ext uri="{FF2B5EF4-FFF2-40B4-BE49-F238E27FC236}">
                <a16:creationId xmlns:a16="http://schemas.microsoft.com/office/drawing/2014/main" id="{FE5498CE-9CE2-423E-9F5A-1C3FBC5CC447}"/>
              </a:ext>
            </a:extLst>
          </p:cNvPr>
          <p:cNvSpPr txBox="1"/>
          <p:nvPr/>
        </p:nvSpPr>
        <p:spPr>
          <a:xfrm>
            <a:off x="4575077" y="48435"/>
            <a:ext cx="22686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Il a quoi ? 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hlinkClick r:id="" action="ppaction://noaction">
              <a:snd r:embed="rId23" name="elle_a_quoi.wav"/>
            </a:hlinkClick>
            <a:extLst>
              <a:ext uri="{FF2B5EF4-FFF2-40B4-BE49-F238E27FC236}">
                <a16:creationId xmlns:a16="http://schemas.microsoft.com/office/drawing/2014/main" id="{F7D0547D-5E88-4F5B-85D1-B3C666A2EA13}"/>
              </a:ext>
            </a:extLst>
          </p:cNvPr>
          <p:cNvSpPr txBox="1"/>
          <p:nvPr/>
        </p:nvSpPr>
        <p:spPr>
          <a:xfrm>
            <a:off x="7393905" y="9196"/>
            <a:ext cx="38221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/>
                <a:sym typeface="Calibri"/>
              </a:rPr>
              <a:t>Elle a quoi ?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5594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7167</TotalTime>
  <Words>1801</Words>
  <Application>Microsoft Office PowerPoint</Application>
  <PresentationFormat>Widescreen</PresentationFormat>
  <Paragraphs>295</Paragraphs>
  <Slides>12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Century Gothic</vt:lpstr>
      <vt:lpstr>Century Gothic</vt:lpstr>
      <vt:lpstr>Eras Demi ITC</vt:lpstr>
      <vt:lpstr>Modern Love</vt:lpstr>
      <vt:lpstr>Symbol</vt:lpstr>
      <vt:lpstr>Wingdings</vt:lpstr>
      <vt:lpstr>1_Office Theme</vt:lpstr>
      <vt:lpstr>2_Office Theme</vt:lpstr>
      <vt:lpstr>Saying what I and others have</vt:lpstr>
      <vt:lpstr> [au]</vt:lpstr>
      <vt:lpstr> [au]</vt:lpstr>
      <vt:lpstr>Follow up 1</vt:lpstr>
      <vt:lpstr>Follow up 2</vt:lpstr>
      <vt:lpstr>Follow up 3</vt:lpstr>
      <vt:lpstr>Il a quoi ?  Elle a quoi ?</vt:lpstr>
      <vt:lpstr>Follow up 4</vt:lpstr>
      <vt:lpstr>Follow up 4A</vt:lpstr>
      <vt:lpstr>Follow up 4B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108</cp:revision>
  <dcterms:created xsi:type="dcterms:W3CDTF">2021-06-12T06:20:35Z</dcterms:created>
  <dcterms:modified xsi:type="dcterms:W3CDTF">2023-09-26T12:21:16Z</dcterms:modified>
</cp:coreProperties>
</file>