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 id="2147483709" r:id="rId4"/>
  </p:sldMasterIdLst>
  <p:notesMasterIdLst>
    <p:notesMasterId r:id="rId15"/>
  </p:notesMasterIdLst>
  <p:sldIdLst>
    <p:sldId id="257" r:id="rId5"/>
    <p:sldId id="378" r:id="rId6"/>
    <p:sldId id="806" r:id="rId7"/>
    <p:sldId id="499" r:id="rId8"/>
    <p:sldId id="800" r:id="rId9"/>
    <p:sldId id="789" r:id="rId10"/>
    <p:sldId id="986" r:id="rId11"/>
    <p:sldId id="989" r:id="rId12"/>
    <p:sldId id="987" r:id="rId13"/>
    <p:sldId id="54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A1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7107" autoAdjust="0"/>
  </p:normalViewPr>
  <p:slideViewPr>
    <p:cSldViewPr snapToGrid="0">
      <p:cViewPr varScale="1">
        <p:scale>
          <a:sx n="76" d="100"/>
          <a:sy n="76" d="100"/>
        </p:scale>
        <p:origin x="1200" y="9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20/02/2023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a:t>
            </a:r>
          </a:p>
          <a:p>
            <a:pPr marL="216000" indent="-216000">
              <a:lnSpc>
                <a:spcPct val="100000"/>
              </a:lnSpc>
            </a:pPr>
            <a:r>
              <a:rPr lang="en-GB" sz="1800" b="0" strike="noStrike" spc="-1" dirty="0">
                <a:solidFill>
                  <a:srgbClr val="000000"/>
                </a:solidFill>
                <a:latin typeface="Calibri"/>
                <a:ea typeface="Calibri"/>
              </a:rPr>
              <a:t>available under a Creative Commons license, no attribution required.</a:t>
            </a:r>
            <a:endParaRPr lang="en-GB" sz="1800" b="0" strike="noStrike" spc="-1" dirty="0">
              <a:latin typeface="Arial"/>
            </a:endParaRPr>
          </a:p>
          <a:p>
            <a:pPr marL="219710" indent="-219710">
              <a:spcAft>
                <a:spcPts val="0"/>
              </a:spcAft>
            </a:pPr>
            <a:endParaRPr lang="en-GB" sz="1800" b="1" dirty="0">
              <a:solidFill>
                <a:srgbClr val="000000"/>
              </a:solidFill>
              <a:effectLst/>
              <a:latin typeface="Calibri" panose="020F0502020204030204" pitchFamily="34" charset="0"/>
              <a:ea typeface="Calibri" panose="020F0502020204030204" pitchFamily="34"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800" dirty="0">
                <a:effectLst/>
                <a:latin typeface="Times New Roman" panose="02020603050405020304" pitchFamily="18" charset="0"/>
                <a:ea typeface="Times New Roman" panose="02020603050405020304" pitchFamily="18" charset="0"/>
              </a:rPr>
              <a:t> </a:t>
            </a:r>
            <a:r>
              <a:rPr lang="en-GB" sz="18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it/them.</a:t>
            </a:r>
            <a:endParaRPr lang="en-GB" sz="18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8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introduce [ai] </a:t>
            </a:r>
            <a:r>
              <a:rPr lang="fr-FR" sz="1800" b="1" dirty="0">
                <a:solidFill>
                  <a:srgbClr val="002060"/>
                </a:solidFill>
                <a:latin typeface="Century Gothic"/>
                <a:ea typeface="Century Gothic"/>
                <a:cs typeface="Century Gothic"/>
                <a:sym typeface="Century Gothic"/>
              </a:rPr>
              <a:t>vrai </a:t>
            </a:r>
            <a:r>
              <a:rPr lang="fr-FR" sz="1800" b="0" dirty="0">
                <a:solidFill>
                  <a:srgbClr val="002060"/>
                </a:solidFill>
                <a:latin typeface="Century Gothic"/>
                <a:ea typeface="Century Gothic"/>
                <a:cs typeface="Century Gothic"/>
                <a:sym typeface="Century Gothic"/>
              </a:rPr>
              <a:t>[292] </a:t>
            </a:r>
            <a:r>
              <a:rPr lang="fr-FR" sz="1800" b="1" dirty="0">
                <a:solidFill>
                  <a:srgbClr val="002060"/>
                </a:solidFill>
                <a:latin typeface="Century Gothic"/>
                <a:ea typeface="Century Gothic"/>
                <a:cs typeface="Century Gothic"/>
                <a:sym typeface="Century Gothic"/>
              </a:rPr>
              <a:t>maison [325] aider </a:t>
            </a:r>
            <a:r>
              <a:rPr lang="fr-FR" sz="1800" b="0" dirty="0">
                <a:solidFill>
                  <a:srgbClr val="002060"/>
                </a:solidFill>
                <a:latin typeface="Century Gothic"/>
                <a:ea typeface="Century Gothic"/>
                <a:cs typeface="Century Gothic"/>
                <a:sym typeface="Century Gothic"/>
              </a:rPr>
              <a:t>[413] </a:t>
            </a:r>
            <a:r>
              <a:rPr lang="fr-FR" sz="1800" b="1" dirty="0">
                <a:solidFill>
                  <a:srgbClr val="002060"/>
                </a:solidFill>
                <a:latin typeface="Century Gothic"/>
                <a:ea typeface="Century Gothic"/>
                <a:cs typeface="Century Gothic"/>
                <a:sym typeface="Century Gothic"/>
              </a:rPr>
              <a:t>aimer </a:t>
            </a:r>
            <a:r>
              <a:rPr lang="fr-FR" sz="1800" b="0" dirty="0">
                <a:solidFill>
                  <a:srgbClr val="002060"/>
                </a:solidFill>
                <a:latin typeface="Century Gothic"/>
                <a:ea typeface="Century Gothic"/>
                <a:cs typeface="Century Gothic"/>
                <a:sym typeface="Century Gothic"/>
              </a:rPr>
              <a:t>[242] </a:t>
            </a:r>
            <a:r>
              <a:rPr lang="fr-FR" sz="1800" b="1" dirty="0">
                <a:solidFill>
                  <a:srgbClr val="002060"/>
                </a:solidFill>
                <a:latin typeface="Century Gothic"/>
                <a:ea typeface="Century Gothic"/>
                <a:cs typeface="Century Gothic"/>
                <a:sym typeface="Century Gothic"/>
              </a:rPr>
              <a:t>semaine</a:t>
            </a:r>
            <a:r>
              <a:rPr lang="fr-FR" sz="1800" b="0" dirty="0">
                <a:solidFill>
                  <a:srgbClr val="002060"/>
                </a:solidFill>
                <a:latin typeface="Century Gothic"/>
                <a:ea typeface="Century Gothic"/>
                <a:cs typeface="Century Gothic"/>
                <a:sym typeface="Century Gothic"/>
              </a:rPr>
              <a:t> [245]</a:t>
            </a:r>
            <a:endParaRPr lang="en-GB" sz="1800" b="0" dirty="0">
              <a:solidFill>
                <a:srgbClr val="002060"/>
              </a:solidFill>
              <a:latin typeface="Century Gothic"/>
              <a:ea typeface="Century Gothic"/>
              <a:cs typeface="Century Gothic"/>
              <a:sym typeface="Century Gothic"/>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b="0" strike="noStrike" spc="-1" dirty="0">
              <a:latin typeface="Arial"/>
            </a:endParaRPr>
          </a:p>
          <a:p>
            <a:pPr marL="216000" indent="-216000">
              <a:lnSpc>
                <a:spcPct val="100000"/>
              </a:lnSpc>
            </a:pPr>
            <a:r>
              <a:rPr lang="en-GB" sz="1800" b="0" strike="noStrike" spc="-1" dirty="0">
                <a:solidFill>
                  <a:srgbClr val="002060"/>
                </a:solidFill>
                <a:latin typeface="Century Gothic"/>
                <a:ea typeface="Century Gothic"/>
              </a:rPr>
              <a:t>Frequency of new words:</a:t>
            </a:r>
            <a:endParaRPr lang="en-GB" sz="1800" b="0" strike="noStrike" spc="-1" dirty="0">
              <a:latin typeface="Arial"/>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aimer </a:t>
            </a:r>
            <a:r>
              <a:rPr lang="fr-FR" sz="1800" b="0" strike="noStrike" spc="-1" dirty="0">
                <a:solidFill>
                  <a:srgbClr val="002060"/>
                </a:solidFill>
                <a:latin typeface="Century Gothic"/>
                <a:ea typeface="Century Gothic"/>
              </a:rPr>
              <a:t>[232] </a:t>
            </a:r>
            <a:r>
              <a:rPr lang="fr-FR" sz="1800" b="1" strike="noStrike" spc="-1" dirty="0">
                <a:solidFill>
                  <a:srgbClr val="002060"/>
                </a:solidFill>
                <a:latin typeface="Century Gothic"/>
                <a:ea typeface="Century Gothic"/>
              </a:rPr>
              <a:t>préférer </a:t>
            </a:r>
            <a:r>
              <a:rPr lang="fr-FR" sz="1800" b="0" strike="noStrike" spc="-1" dirty="0">
                <a:solidFill>
                  <a:srgbClr val="002060"/>
                </a:solidFill>
                <a:latin typeface="Century Gothic"/>
                <a:ea typeface="Century Gothic"/>
              </a:rPr>
              <a:t>[597] </a:t>
            </a:r>
            <a:r>
              <a:rPr lang="fr-FR" sz="1800" b="1" strike="noStrike" spc="-1" dirty="0">
                <a:solidFill>
                  <a:srgbClr val="002060"/>
                </a:solidFill>
                <a:latin typeface="Century Gothic"/>
                <a:ea typeface="Century Gothic"/>
              </a:rPr>
              <a:t>sport </a:t>
            </a:r>
            <a:r>
              <a:rPr lang="fr-FR" sz="1800" b="0" strike="noStrike" spc="-1" dirty="0">
                <a:solidFill>
                  <a:srgbClr val="002060"/>
                </a:solidFill>
                <a:latin typeface="Century Gothic"/>
                <a:ea typeface="Century Gothic"/>
              </a:rPr>
              <a:t>[2011] </a:t>
            </a:r>
            <a:r>
              <a:rPr lang="fr-FR" sz="1800" b="1" strike="noStrike" spc="-1" dirty="0">
                <a:solidFill>
                  <a:srgbClr val="002060"/>
                </a:solidFill>
                <a:latin typeface="Century Gothic"/>
                <a:ea typeface="Century Gothic"/>
              </a:rPr>
              <a:t>et </a:t>
            </a:r>
            <a:r>
              <a:rPr lang="fr-FR" sz="1800" b="0" strike="noStrike" spc="-1" dirty="0">
                <a:solidFill>
                  <a:srgbClr val="002060"/>
                </a:solidFill>
                <a:latin typeface="Century Gothic"/>
                <a:ea typeface="Century Gothic"/>
              </a:rPr>
              <a:t>[6] </a:t>
            </a:r>
            <a:r>
              <a:rPr lang="fr-FR" sz="1800" b="1" strike="noStrike" spc="-1" dirty="0">
                <a:solidFill>
                  <a:srgbClr val="002060"/>
                </a:solidFill>
                <a:latin typeface="Century Gothic"/>
                <a:ea typeface="Century Gothic"/>
              </a:rPr>
              <a:t>mais </a:t>
            </a:r>
            <a:r>
              <a:rPr lang="fr-FR" sz="1800" b="0" strike="noStrike" spc="-1" dirty="0">
                <a:solidFill>
                  <a:srgbClr val="002060"/>
                </a:solidFill>
                <a:latin typeface="Century Gothic"/>
                <a:ea typeface="Century Gothic"/>
              </a:rPr>
              <a:t>[30]</a:t>
            </a:r>
          </a:p>
          <a:p>
            <a:pPr marL="216000" indent="-216000">
              <a:lnSpc>
                <a:spcPct val="100000"/>
              </a:lnSpc>
            </a:pPr>
            <a:r>
              <a:rPr lang="fr-FR" sz="1800" b="0" strike="noStrike" spc="-1" dirty="0">
                <a:solidFill>
                  <a:srgbClr val="002060"/>
                </a:solidFill>
                <a:latin typeface="Century Gothic"/>
                <a:ea typeface="Century Gothic"/>
              </a:rPr>
              <a:t>Revisit 1: enseigner [2134] poser [218] anglais</a:t>
            </a:r>
            <a:r>
              <a:rPr lang="fr-FR" sz="1800" b="0" strike="noStrike" spc="-1" baseline="30000" dirty="0">
                <a:solidFill>
                  <a:srgbClr val="002060"/>
                </a:solidFill>
                <a:latin typeface="Century Gothic"/>
                <a:ea typeface="Century Gothic"/>
              </a:rPr>
              <a:t>2</a:t>
            </a:r>
            <a:r>
              <a:rPr lang="fr-FR" sz="1800" b="0" strike="noStrike" spc="-1" dirty="0">
                <a:solidFill>
                  <a:srgbClr val="002060"/>
                </a:solidFill>
                <a:latin typeface="Century Gothic"/>
                <a:ea typeface="Century Gothic"/>
              </a:rPr>
              <a:t> [784] français</a:t>
            </a:r>
            <a:r>
              <a:rPr lang="fr-FR" sz="1800" b="0" strike="noStrike" spc="-1" baseline="30000" dirty="0">
                <a:solidFill>
                  <a:srgbClr val="002060"/>
                </a:solidFill>
                <a:latin typeface="Century Gothic"/>
                <a:ea typeface="Century Gothic"/>
              </a:rPr>
              <a:t>2</a:t>
            </a:r>
            <a:r>
              <a:rPr lang="fr-FR" sz="1800" b="0" strike="noStrike" spc="-1" dirty="0">
                <a:solidFill>
                  <a:srgbClr val="002060"/>
                </a:solidFill>
                <a:latin typeface="Century Gothic"/>
                <a:ea typeface="Century Gothic"/>
              </a:rPr>
              <a:t> [251] grand-mère [3883] grand-père [3748] musique [1139] le [1] la [1]</a:t>
            </a:r>
          </a:p>
          <a:p>
            <a:pPr marL="216000" indent="-216000">
              <a:lnSpc>
                <a:spcPct val="100000"/>
              </a:lnSpc>
            </a:pPr>
            <a:r>
              <a:rPr lang="fr-FR" sz="1800" b="0" strike="noStrike" spc="-1" dirty="0">
                <a:solidFill>
                  <a:srgbClr val="002060"/>
                </a:solidFill>
                <a:latin typeface="Century Gothic"/>
                <a:ea typeface="Century Gothic"/>
              </a:rPr>
              <a:t>Revisit 2:  moi [132] toi [510] carte [955] 2298] idéal [1429] de1 [6] pour [10] </a:t>
            </a:r>
          </a:p>
          <a:p>
            <a:pPr marL="216000" indent="-216000">
              <a:lnSpc>
                <a:spcPct val="100000"/>
              </a:lnSpc>
            </a:pPr>
            <a:r>
              <a:rPr lang="en-GB" sz="16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6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6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6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a:t>
            </a:r>
          </a:p>
          <a:p>
            <a:pPr marL="216000" indent="-216000">
              <a:lnSpc>
                <a:spcPct val="100000"/>
              </a:lnSpc>
            </a:pPr>
            <a:r>
              <a:rPr lang="en-GB" sz="1600" b="0" strike="noStrike" spc="-1" dirty="0">
                <a:solidFill>
                  <a:srgbClr val="000000"/>
                </a:solidFill>
                <a:latin typeface="Calibri"/>
                <a:ea typeface="Calibri"/>
              </a:rPr>
              <a:t>in the SOW and 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800" b="0" strike="noStrike" spc="-1" dirty="0">
                <a:solidFill>
                  <a:srgbClr val="000000"/>
                </a:solidFill>
                <a:latin typeface="Calibri"/>
                <a:ea typeface="Calibri"/>
              </a:rPr>
              <a:t>possible.</a:t>
            </a:r>
            <a:endParaRPr lang="en-GB" sz="1800" b="0" strike="noStrike" spc="-1" dirty="0">
              <a:latin typeface="Arial"/>
            </a:endParaRPr>
          </a:p>
          <a:p>
            <a:pPr marL="216000" indent="-216000">
              <a:lnSpc>
                <a:spcPct val="100000"/>
              </a:lnSpc>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 (two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a:t>
            </a:r>
            <a:r>
              <a:rPr lang="en-GB" sz="1200" b="1" strike="noStrike" spc="-1" dirty="0">
                <a:solidFill>
                  <a:srgbClr val="000000"/>
                </a:solidFill>
                <a:latin typeface="Calibri"/>
                <a:ea typeface="Calibri"/>
              </a:rPr>
              <a:t>[ai]</a:t>
            </a:r>
            <a:r>
              <a:rPr lang="en-GB" sz="1200" b="0" strike="noStrike" spc="-1" dirty="0">
                <a:solidFill>
                  <a:srgbClr val="000000"/>
                </a:solidFill>
                <a:latin typeface="Calibri"/>
                <a:ea typeface="Calibri"/>
              </a:rPr>
              <a:t> and </a:t>
            </a:r>
            <a:r>
              <a:rPr lang="en-GB" sz="1200" b="1" strike="noStrike" spc="-1" dirty="0">
                <a:solidFill>
                  <a:srgbClr val="000000"/>
                </a:solidFill>
                <a:latin typeface="Calibri"/>
                <a:ea typeface="Calibri"/>
              </a:rPr>
              <a:t>[è] </a:t>
            </a:r>
            <a:r>
              <a:rPr lang="en-GB" sz="1200" b="0" strike="noStrike" spc="-1" dirty="0">
                <a:solidFill>
                  <a:srgbClr val="000000"/>
                </a:solidFill>
                <a:latin typeface="Calibri"/>
                <a:ea typeface="Calibri"/>
              </a:rPr>
              <a:t>and teach pupils that it is the same sound in French.</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9320" indent="-228600">
              <a:lnSpc>
                <a:spcPct val="100000"/>
              </a:lnSpc>
              <a:buClr>
                <a:srgbClr val="000000"/>
              </a:buClr>
              <a:buFont typeface="Calibri"/>
              <a:buAutoNum type="arabicPeriod"/>
            </a:pPr>
            <a:r>
              <a:rPr lang="en-GB" b="0" dirty="0"/>
              <a:t>Present the letter(s) and say the </a:t>
            </a:r>
            <a:r>
              <a:rPr lang="en-GB" b="1" dirty="0"/>
              <a:t>[ai] </a:t>
            </a:r>
            <a:r>
              <a:rPr lang="en-GB" b="0" dirty="0"/>
              <a:t>sound first, on its own. Pupils repeat it with you.</a:t>
            </a:r>
          </a:p>
          <a:p>
            <a:pPr marL="720" indent="0">
              <a:lnSpc>
                <a:spcPct val="100000"/>
              </a:lnSpc>
              <a:buClr>
                <a:srgbClr val="000000"/>
              </a:buClr>
              <a:buFont typeface="Calibri"/>
              <a:buNone/>
            </a:pP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vrai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pupils repeat it.</a:t>
            </a:r>
          </a:p>
          <a:p>
            <a:pPr marL="720" indent="0">
              <a:lnSpc>
                <a:spcPct val="100000"/>
              </a:lnSpc>
              <a:buClr>
                <a:srgbClr val="000000"/>
              </a:buClr>
              <a:buFont typeface="Calibri"/>
              <a:buNone/>
            </a:pPr>
            <a:r>
              <a:rPr lang="en-GB" sz="1200" b="0" strike="noStrike" spc="-1" baseline="0" dirty="0">
                <a:latin typeface="Arial"/>
              </a:rPr>
              <a:t>3. Repeat again, along with the picture, and with gesture, if using.</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Present </a:t>
            </a:r>
            <a:r>
              <a:rPr lang="en-GB" sz="1200" b="1" strike="noStrike" spc="-1" dirty="0">
                <a:solidFill>
                  <a:srgbClr val="000000"/>
                </a:solidFill>
                <a:latin typeface="+mn-lt"/>
                <a:ea typeface="Calibri"/>
              </a:rPr>
              <a:t>[è] </a:t>
            </a:r>
            <a:r>
              <a:rPr lang="en-GB" sz="1200" b="0" strike="noStrike" spc="-1" dirty="0">
                <a:solidFill>
                  <a:srgbClr val="000000"/>
                </a:solidFill>
                <a:latin typeface="+mn-lt"/>
                <a:ea typeface="Calibri"/>
              </a:rPr>
              <a:t>and say the sound on its own.  Pupils repeat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mn-lt"/>
                <a:ea typeface="Calibri"/>
              </a:rPr>
              <a:t>5. Bring up the word “</a:t>
            </a:r>
            <a:r>
              <a:rPr lang="en-GB" sz="1200" b="1" strike="noStrike" spc="-1" dirty="0">
                <a:solidFill>
                  <a:srgbClr val="000000"/>
                </a:solidFill>
                <a:latin typeface="+mn-lt"/>
                <a:ea typeface="Calibri"/>
              </a:rPr>
              <a:t>frère</a:t>
            </a:r>
            <a:r>
              <a:rPr lang="en-GB" sz="1200" b="0" strike="noStrike" spc="-1" dirty="0">
                <a:solidFill>
                  <a:srgbClr val="000000"/>
                </a:solidFill>
                <a:latin typeface="+mn-lt"/>
                <a:ea typeface="Calibri"/>
              </a:rPr>
              <a:t>” on its own, say it, pupils repeat it.</a:t>
            </a:r>
            <a:br>
              <a:rPr lang="en-GB" sz="1200" b="0" strike="noStrike" spc="-1" dirty="0">
                <a:solidFill>
                  <a:srgbClr val="000000"/>
                </a:solidFill>
                <a:latin typeface="+mn-lt"/>
                <a:ea typeface="Calibri"/>
              </a:rPr>
            </a:br>
            <a:r>
              <a:rPr lang="en-GB" sz="1200" b="0" strike="noStrike" spc="-1" dirty="0">
                <a:solidFill>
                  <a:srgbClr val="000000"/>
                </a:solidFill>
                <a:latin typeface="+mn-lt"/>
                <a:ea typeface="Calibri"/>
              </a:rPr>
              <a:t>6. </a:t>
            </a:r>
            <a:r>
              <a:rPr lang="en-GB" sz="1200" b="0" strike="noStrike" spc="-1" baseline="0" dirty="0">
                <a:latin typeface="Arial"/>
              </a:rPr>
              <a:t>Repeat again, along with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baseline="0" dirty="0">
                <a:latin typeface="Arial"/>
              </a:rPr>
              <a:t>7. Ask pupils what they notice (i.e., that they sound the same).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baseline="0" dirty="0">
                <a:latin typeface="Arial"/>
              </a:rPr>
              <a:t>8. Click to bring up the callout to confirm this.</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strike="noStrike" spc="-1" dirty="0">
              <a:solidFill>
                <a:srgbClr val="000000"/>
              </a:solidFill>
              <a:latin typeface="+mn-lt"/>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Suggested 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vrai</a:t>
            </a:r>
            <a:r>
              <a:rPr lang="en-US" dirty="0"/>
              <a:t> – either mime a tick </a:t>
            </a:r>
            <a:br>
              <a:rPr lang="en-US" dirty="0"/>
            </a:br>
            <a:r>
              <a:rPr lang="en-US" dirty="0"/>
              <a:t>Or use the BSL (4</a:t>
            </a:r>
            <a:r>
              <a:rPr lang="en-US" baseline="30000" dirty="0"/>
              <a:t>th</a:t>
            </a:r>
            <a:r>
              <a:rPr lang="en-US" dirty="0"/>
              <a:t> video is the best one): https://www.signbsl.com/sign/true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vrai</a:t>
            </a:r>
            <a:r>
              <a:rPr lang="en-GB" b="1" baseline="0" dirty="0"/>
              <a:t> </a:t>
            </a:r>
            <a:r>
              <a:rPr lang="en-GB" baseline="0" dirty="0"/>
              <a:t>[292]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Aim: </a:t>
            </a:r>
            <a:r>
              <a:rPr lang="en-GB" dirty="0"/>
              <a:t>to practise connecting different spellings of the same sound.</a:t>
            </a:r>
          </a:p>
          <a:p>
            <a:endParaRPr lang="en-GB" dirty="0"/>
          </a:p>
          <a:p>
            <a:r>
              <a:rPr lang="en-GB" b="1" dirty="0"/>
              <a:t>Procedure:</a:t>
            </a:r>
          </a:p>
          <a:p>
            <a:pPr marL="228600" indent="-228600">
              <a:buAutoNum type="arabicPeriod"/>
            </a:pPr>
            <a:r>
              <a:rPr lang="en-GB" dirty="0"/>
              <a:t>Click each line to listen, and pupils read along.</a:t>
            </a:r>
          </a:p>
          <a:p>
            <a:pPr marL="228600" indent="-228600">
              <a:buAutoNum type="arabicPeriod"/>
            </a:pPr>
            <a:r>
              <a:rPr lang="en-GB" dirty="0"/>
              <a:t>Click to bring up the instruction to pronounce the text, highlight all the instances of the [ai | è] sound and the callout to remind pupils about this.</a:t>
            </a:r>
          </a:p>
          <a:p>
            <a:pPr marL="228600" indent="-228600">
              <a:buAutoNum type="arabicPeriod"/>
            </a:pPr>
            <a:r>
              <a:rPr lang="en-GB" dirty="0"/>
              <a:t>Give pupils the opportunity to practise pronouncing the text.</a:t>
            </a:r>
          </a:p>
          <a:p>
            <a:pPr marL="228600" indent="-228600">
              <a:buAutoNum type="arabicPeriod"/>
            </a:pPr>
            <a:r>
              <a:rPr lang="en-GB" dirty="0"/>
              <a:t>Click on Max to hear the text again in full. Encourage pupils to join in.</a:t>
            </a:r>
          </a:p>
          <a:p>
            <a:pPr marL="228600" indent="-228600">
              <a:buAutoNum type="arabicPeriod"/>
            </a:pPr>
            <a:endParaRPr lang="en-GB" b="1" dirty="0"/>
          </a:p>
          <a:p>
            <a:pPr marL="0" indent="0">
              <a:buNone/>
            </a:pPr>
            <a:r>
              <a:rPr lang="en-GB" b="1" dirty="0"/>
              <a:t>Transcript:</a:t>
            </a:r>
          </a:p>
          <a:p>
            <a:r>
              <a:rPr lang="fr-FR" dirty="0"/>
              <a:t>Mon anniversaire est le treize septembre</a:t>
            </a:r>
          </a:p>
          <a:p>
            <a:r>
              <a:rPr lang="fr-FR" dirty="0"/>
              <a:t>J’aime cette saison, c’est vrai !</a:t>
            </a:r>
          </a:p>
          <a:p>
            <a:r>
              <a:rPr lang="fr-FR" dirty="0"/>
              <a:t>Mais l’anniversaire de ma mère…</a:t>
            </a:r>
          </a:p>
          <a:p>
            <a:r>
              <a:rPr lang="fr-FR" dirty="0"/>
              <a:t>…est dans la première semaine de mai</a:t>
            </a:r>
          </a:p>
          <a:p>
            <a:r>
              <a:rPr lang="fr-FR" dirty="0"/>
              <a:t>Moi, je préfère cette saison, c’est parfait !</a:t>
            </a: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connecting taught nouns with their gender / definite article.</a:t>
            </a:r>
            <a:br>
              <a:rPr lang="en-GB" sz="1200" b="0" strike="noStrike" spc="-1" dirty="0">
                <a:solidFill>
                  <a:srgbClr val="000000"/>
                </a:solidFill>
                <a:latin typeface="Calibri"/>
                <a:ea typeface="Calibri"/>
              </a:rPr>
            </a:b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Each item is triggered, allowing the teacher to elicit answers in any order from pupils.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When pupils say a noun with its correct article, e.g. le sac, the teacher clicks on the word and the animation sees it slot into the correctly gendered box.</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3.   Repeat for all 20 nouns.</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7318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Timing: 8 minutes</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distinction of ton / ta and their connection with previously taught nouns.</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Read the title and clarify the activity.  </a:t>
            </a:r>
            <a:r>
              <a:rPr lang="en-GB" sz="1200" b="0" strike="noStrike" spc="-1" dirty="0" err="1">
                <a:solidFill>
                  <a:srgbClr val="000000"/>
                </a:solidFill>
                <a:latin typeface="Calibri"/>
              </a:rPr>
              <a:t>Eugénie</a:t>
            </a:r>
            <a:r>
              <a:rPr lang="en-GB" sz="1200" b="0" strike="noStrike" spc="-1" dirty="0">
                <a:solidFill>
                  <a:srgbClr val="000000"/>
                </a:solidFill>
                <a:latin typeface="Calibri"/>
              </a:rPr>
              <a:t> likes her older sister’s room and lots of her sister’s things. But which things does she mention?</a:t>
            </a:r>
          </a:p>
          <a:p>
            <a:pPr marL="228600" indent="-228600">
              <a:lnSpc>
                <a:spcPct val="100000"/>
              </a:lnSpc>
              <a:buAutoNum type="arabicPeriod"/>
            </a:pPr>
            <a:r>
              <a:rPr lang="en-GB" sz="1200" b="0" strike="noStrike" spc="-1" dirty="0">
                <a:solidFill>
                  <a:srgbClr val="000000"/>
                </a:solidFill>
                <a:latin typeface="Calibri"/>
              </a:rPr>
              <a:t>Ensure that pupils know they will hear either ‘ton’ or ‘ta’ and they need to connect this with the correct noun, depending on the gender. They won’t hear the noun (thing) itself mentioned. They must decide for each word if it goes with ‘ton’ or ta’.</a:t>
            </a:r>
          </a:p>
          <a:p>
            <a:pPr marL="228600" indent="-228600">
              <a:lnSpc>
                <a:spcPct val="100000"/>
              </a:lnSpc>
              <a:buAutoNum type="arabicPeriod"/>
            </a:pPr>
            <a:r>
              <a:rPr lang="en-GB" sz="1200" b="0" strike="noStrike" spc="-1" dirty="0">
                <a:solidFill>
                  <a:srgbClr val="000000"/>
                </a:solidFill>
                <a:latin typeface="Calibri"/>
              </a:rPr>
              <a:t>Do number 1 with pupils all together to model the task. Click to play audio.</a:t>
            </a:r>
          </a:p>
          <a:p>
            <a:pPr marL="228600" indent="-228600">
              <a:lnSpc>
                <a:spcPct val="100000"/>
              </a:lnSpc>
              <a:buAutoNum type="arabicPeriod"/>
            </a:pPr>
            <a:r>
              <a:rPr lang="en-GB" sz="1200" b="0" strike="noStrike" spc="-1" dirty="0">
                <a:solidFill>
                  <a:srgbClr val="000000"/>
                </a:solidFill>
                <a:latin typeface="Calibri"/>
              </a:rPr>
              <a:t>Pupils write 1. and either A or B (x 2)</a:t>
            </a:r>
          </a:p>
          <a:p>
            <a:pPr marL="228600" indent="-228600">
              <a:lnSpc>
                <a:spcPct val="100000"/>
              </a:lnSpc>
              <a:buAutoNum type="arabicPeriod"/>
            </a:pPr>
            <a:r>
              <a:rPr lang="en-GB" sz="1200" b="0" strike="noStrike" spc="-1" dirty="0">
                <a:solidFill>
                  <a:srgbClr val="000000"/>
                </a:solidFill>
                <a:latin typeface="Calibri"/>
              </a:rPr>
              <a:t>Elicit answers from pupils, checking their understanding.</a:t>
            </a:r>
          </a:p>
          <a:p>
            <a:pPr marL="228600" indent="-228600">
              <a:lnSpc>
                <a:spcPct val="100000"/>
              </a:lnSpc>
              <a:buAutoNum type="arabicPeriod"/>
            </a:pPr>
            <a:r>
              <a:rPr lang="en-GB" sz="1200" b="0" strike="noStrike" spc="-1" dirty="0">
                <a:solidFill>
                  <a:srgbClr val="000000"/>
                </a:solidFill>
                <a:latin typeface="Calibri"/>
              </a:rPr>
              <a:t>Click the green audio button to listen and check. Clarify any misunderstandings.</a:t>
            </a:r>
          </a:p>
          <a:p>
            <a:pPr marL="228600" indent="-228600">
              <a:lnSpc>
                <a:spcPct val="100000"/>
              </a:lnSpc>
              <a:buAutoNum type="arabicPeriod"/>
            </a:pPr>
            <a:r>
              <a:rPr lang="en-GB" sz="1200" b="0" strike="noStrike" spc="-1" dirty="0">
                <a:solidFill>
                  <a:srgbClr val="000000"/>
                </a:solidFill>
                <a:latin typeface="Calibri"/>
              </a:rPr>
              <a:t>Repeat for items 2-5.</a:t>
            </a:r>
          </a:p>
          <a:p>
            <a:pPr marL="228600" indent="-228600">
              <a:lnSpc>
                <a:spcPct val="100000"/>
              </a:lnSpc>
              <a:buAutoNum type="arabicPeriod"/>
            </a:pPr>
            <a:r>
              <a:rPr lang="en-GB" sz="1200" b="0" strike="noStrike" spc="-1" dirty="0">
                <a:solidFill>
                  <a:srgbClr val="000000"/>
                </a:solidFill>
                <a:latin typeface="Calibri"/>
              </a:rPr>
              <a:t>Click to check answers and audio buttons to listen and check.</a:t>
            </a:r>
          </a:p>
          <a:p>
            <a:pPr marL="228600" indent="-228600">
              <a:lnSpc>
                <a:spcPct val="100000"/>
              </a:lnSpc>
              <a:buAutoNum type="arabicPeriod" startAt="9"/>
            </a:pPr>
            <a:r>
              <a:rPr lang="en-GB" sz="1200" b="0" strike="noStrike" spc="-1" dirty="0">
                <a:latin typeface="Arial"/>
              </a:rPr>
              <a:t>With the answers on display, ask pupils to tell you what it is that </a:t>
            </a:r>
            <a:r>
              <a:rPr lang="en-GB" sz="1200" b="0" strike="noStrike" spc="-1" dirty="0" err="1">
                <a:latin typeface="Arial"/>
              </a:rPr>
              <a:t>Eugénie</a:t>
            </a:r>
            <a:r>
              <a:rPr lang="en-GB" sz="1200" b="0" strike="noStrike" spc="-1" dirty="0">
                <a:latin typeface="Arial"/>
              </a:rPr>
              <a:t> says she likes. (See answers listed below).</a:t>
            </a:r>
          </a:p>
          <a:p>
            <a:pPr marL="0" indent="0">
              <a:lnSpc>
                <a:spcPct val="100000"/>
              </a:lnSpc>
              <a:buNone/>
            </a:pPr>
            <a:br>
              <a:rPr lang="en-GB" sz="1200" b="1" strike="noStrike" spc="-1" dirty="0">
                <a:latin typeface="Arial"/>
              </a:rPr>
            </a:br>
            <a:r>
              <a:rPr lang="en-GB" sz="1200" b="1" strike="noStrike" spc="-1" dirty="0">
                <a:latin typeface="Arial"/>
              </a:rPr>
              <a:t>Transcript 1:</a:t>
            </a: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J’aime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ton [chat] et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j’aime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aussi</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ta [chaise].”</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J’aime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ton [bureau]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mais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je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préfère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ton [cheval].”</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J’aime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télévision</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et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j’aime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aussi</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ta [carte].”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J’aime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ton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univers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mais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je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préfère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ta [musique].”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endParaRPr kumimoji="0" lang="en-GB" sz="1200" b="0" i="0" u="none" strike="noStrike" kern="1200" cap="none" spc="-1" normalizeH="0" baseline="0" noProof="0" dirty="0">
              <a:ln>
                <a:noFill/>
              </a:ln>
              <a:solidFill>
                <a:prstClr val="black"/>
              </a:solidFill>
              <a:effectLst/>
              <a:uLnTx/>
              <a:uFillTx/>
              <a:latin typeface="Arial"/>
              <a:sym typeface="Arial"/>
            </a:endParaRPr>
          </a:p>
          <a:p>
            <a:pPr marL="0" indent="0">
              <a:lnSpc>
                <a:spcPct val="100000"/>
              </a:lnSpc>
              <a:buNone/>
            </a:pPr>
            <a:r>
              <a:rPr lang="en-GB" sz="1200" b="1" strike="noStrike" spc="-1" dirty="0">
                <a:latin typeface="Arial"/>
              </a:rPr>
              <a:t>Transcript 2:</a:t>
            </a:r>
          </a:p>
          <a:p>
            <a:pPr algn="l">
              <a:lnSpc>
                <a:spcPct val="107000"/>
              </a:lnSpc>
              <a:spcAft>
                <a:spcPts val="800"/>
              </a:spcAft>
            </a:pP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r>
              <a:rPr lang="en-GB" sz="12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J’aime</a:t>
            </a: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ton chat et </a:t>
            </a:r>
            <a:r>
              <a:rPr lang="en-GB" sz="12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j’aime</a:t>
            </a: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aussi</a:t>
            </a: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ta chaise.”</a:t>
            </a:r>
            <a:b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r>
              <a:rPr lang="en-GB" sz="12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J’aime</a:t>
            </a: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ton bureau </a:t>
            </a:r>
            <a:r>
              <a:rPr lang="en-GB" sz="12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mais</a:t>
            </a: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je </a:t>
            </a:r>
            <a:r>
              <a:rPr lang="en-GB" sz="12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préfère</a:t>
            </a: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ton cheval.”</a:t>
            </a:r>
            <a:endParaRPr lang="en-GB" sz="12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r>
              <a:rPr lang="en-GB" sz="12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J’aime</a:t>
            </a: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ta </a:t>
            </a:r>
            <a:r>
              <a:rPr lang="en-GB" sz="12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télévision</a:t>
            </a: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et </a:t>
            </a:r>
            <a:r>
              <a:rPr lang="en-GB" sz="12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j’aime</a:t>
            </a: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aussi</a:t>
            </a: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ta carte.”</a:t>
            </a:r>
            <a:endParaRPr lang="en-GB" sz="12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r>
              <a:rPr lang="en-GB" sz="12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J’aime</a:t>
            </a: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ton </a:t>
            </a:r>
            <a:r>
              <a:rPr lang="en-GB" sz="12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univers</a:t>
            </a: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mais</a:t>
            </a: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je </a:t>
            </a:r>
            <a:r>
              <a:rPr lang="en-GB" sz="12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préfère</a:t>
            </a: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ta musique.”</a:t>
            </a:r>
            <a:endParaRPr lang="en-GB" sz="1200" b="0" dirty="0">
              <a:effectLst/>
              <a:latin typeface="Calibri" panose="020F0502020204030204" pitchFamily="34" charset="0"/>
              <a:ea typeface="Calibri" panose="020F0502020204030204" pitchFamily="34" charset="0"/>
              <a:cs typeface="Calibri" panose="020F0502020204030204" pitchFamily="34" charset="0"/>
            </a:endParaRPr>
          </a:p>
          <a:p>
            <a:endParaRPr kumimoji="0" lang="en-GB" sz="1200" b="1" i="0" u="none" strike="noStrike" kern="1200" cap="none" spc="-1" normalizeH="0" baseline="0" noProof="0" dirty="0">
              <a:ln>
                <a:noFill/>
              </a:ln>
              <a:solidFill>
                <a:prstClr val="black"/>
              </a:solidFill>
              <a:effectLst/>
              <a:uLnTx/>
              <a:uFillTx/>
              <a:latin typeface="Arial"/>
              <a:sym typeface="Arial"/>
            </a:endParaRPr>
          </a:p>
          <a:p>
            <a:r>
              <a:rPr kumimoji="0" lang="en-GB" sz="1200" b="1" i="0" u="none" strike="noStrike" kern="1200" cap="none" spc="-1" normalizeH="0" baseline="0" noProof="0" dirty="0">
                <a:ln>
                  <a:noFill/>
                </a:ln>
                <a:solidFill>
                  <a:prstClr val="black"/>
                </a:solidFill>
                <a:effectLst/>
                <a:uLnTx/>
                <a:uFillTx/>
                <a:latin typeface="Arial"/>
                <a:sym typeface="Arial"/>
              </a:rPr>
              <a:t>Answers</a:t>
            </a:r>
            <a:r>
              <a:rPr kumimoji="0" lang="en-GB" sz="1200" b="0" i="0" u="none" strike="noStrike" kern="1200" cap="none" spc="-1" normalizeH="0" baseline="0" noProof="0" dirty="0">
                <a:ln>
                  <a:noFill/>
                </a:ln>
                <a:solidFill>
                  <a:prstClr val="black"/>
                </a:solidFill>
                <a:effectLst/>
                <a:uLnTx/>
                <a:uFillTx/>
                <a:latin typeface="Arial"/>
                <a:sym typeface="Arial"/>
              </a:rPr>
              <a:t>:</a:t>
            </a:r>
            <a:br>
              <a:rPr kumimoji="0" lang="en-GB" sz="1200" b="0" i="0" u="none" strike="noStrike" kern="1200" cap="none" spc="-1" normalizeH="0" baseline="0" noProof="0" dirty="0">
                <a:ln>
                  <a:noFill/>
                </a:ln>
                <a:solidFill>
                  <a:prstClr val="black"/>
                </a:solidFill>
                <a:effectLst/>
                <a:uLnTx/>
                <a:uFillTx/>
                <a:latin typeface="Arial"/>
                <a:sym typeface="Arial"/>
              </a:rPr>
            </a:br>
            <a:r>
              <a:rPr kumimoji="0" lang="en-GB" sz="1200" b="0" i="0" u="none" strike="noStrike" kern="1200" cap="none" spc="-1" normalizeH="0" baseline="0" noProof="0" dirty="0">
                <a:ln>
                  <a:noFill/>
                </a:ln>
                <a:solidFill>
                  <a:prstClr val="black"/>
                </a:solidFill>
                <a:effectLst/>
                <a:uLnTx/>
                <a:uFillTx/>
                <a:latin typeface="Arial"/>
                <a:sym typeface="Arial"/>
              </a:rPr>
              <a:t>1. cat, chair</a:t>
            </a:r>
            <a:br>
              <a:rPr kumimoji="0" lang="en-GB" sz="1200" b="0" i="0" u="none" strike="noStrike" kern="1200" cap="none" spc="-1" normalizeH="0" baseline="0" noProof="0" dirty="0">
                <a:ln>
                  <a:noFill/>
                </a:ln>
                <a:solidFill>
                  <a:prstClr val="black"/>
                </a:solidFill>
                <a:effectLst/>
                <a:uLnTx/>
                <a:uFillTx/>
                <a:latin typeface="Arial"/>
                <a:sym typeface="Arial"/>
              </a:rPr>
            </a:br>
            <a:r>
              <a:rPr kumimoji="0" lang="en-GB" sz="1200" b="0" i="0" u="none" strike="noStrike" kern="1200" cap="none" spc="-1" normalizeH="0" baseline="0" noProof="0" dirty="0">
                <a:ln>
                  <a:noFill/>
                </a:ln>
                <a:solidFill>
                  <a:prstClr val="black"/>
                </a:solidFill>
                <a:effectLst/>
                <a:uLnTx/>
                <a:uFillTx/>
                <a:latin typeface="Arial"/>
                <a:sym typeface="Arial"/>
              </a:rPr>
              <a:t>2. desk, horse</a:t>
            </a:r>
            <a:br>
              <a:rPr kumimoji="0" lang="en-GB" sz="1200" b="0" i="0" u="none" strike="noStrike" kern="1200" cap="none" spc="-1" normalizeH="0" baseline="0" noProof="0" dirty="0">
                <a:ln>
                  <a:noFill/>
                </a:ln>
                <a:solidFill>
                  <a:prstClr val="black"/>
                </a:solidFill>
                <a:effectLst/>
                <a:uLnTx/>
                <a:uFillTx/>
                <a:latin typeface="Arial"/>
                <a:sym typeface="Arial"/>
              </a:rPr>
            </a:br>
            <a:r>
              <a:rPr kumimoji="0" lang="en-GB" sz="1200" b="0" i="0" u="none" strike="noStrike" kern="1200" cap="none" spc="-1" normalizeH="0" baseline="0" noProof="0" dirty="0">
                <a:ln>
                  <a:noFill/>
                </a:ln>
                <a:solidFill>
                  <a:prstClr val="black"/>
                </a:solidFill>
                <a:effectLst/>
                <a:uLnTx/>
                <a:uFillTx/>
                <a:latin typeface="Arial"/>
                <a:sym typeface="Arial"/>
              </a:rPr>
              <a:t>3. tv, card</a:t>
            </a:r>
            <a:br>
              <a:rPr kumimoji="0" lang="en-GB" sz="1200" b="0" i="0" u="none" strike="noStrike" kern="1200" cap="none" spc="-1" normalizeH="0" baseline="0" noProof="0" dirty="0">
                <a:ln>
                  <a:noFill/>
                </a:ln>
                <a:solidFill>
                  <a:prstClr val="black"/>
                </a:solidFill>
                <a:effectLst/>
                <a:uLnTx/>
                <a:uFillTx/>
                <a:latin typeface="Arial"/>
                <a:sym typeface="Arial"/>
              </a:rPr>
            </a:br>
            <a:r>
              <a:rPr kumimoji="0" lang="en-GB" sz="1200" b="0" i="0" u="none" strike="noStrike" kern="1200" cap="none" spc="-1" normalizeH="0" baseline="0" noProof="0" dirty="0">
                <a:ln>
                  <a:noFill/>
                </a:ln>
                <a:solidFill>
                  <a:prstClr val="black"/>
                </a:solidFill>
                <a:effectLst/>
                <a:uLnTx/>
                <a:uFillTx/>
                <a:latin typeface="Arial"/>
                <a:sym typeface="Arial"/>
              </a:rPr>
              <a:t>4. universe, music</a:t>
            </a:r>
            <a:endParaRPr lang="de-DE" sz="1200" b="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29264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GB" sz="1200" b="1" dirty="0">
                <a:solidFill>
                  <a:srgbClr val="1F4E79"/>
                </a:solidFill>
                <a:effectLst/>
                <a:latin typeface="Century Gothic" panose="020B0502020202020204" pitchFamily="34" charset="0"/>
                <a:ea typeface="DengXian" panose="02010600030101010101" pitchFamily="2" charset="-122"/>
              </a:rPr>
              <a:t>Timing: 5 minutes</a:t>
            </a:r>
            <a:br>
              <a:rPr lang="en-GB" sz="1200" b="1" dirty="0">
                <a:solidFill>
                  <a:srgbClr val="1F4E79"/>
                </a:solidFill>
                <a:effectLst/>
                <a:latin typeface="Century Gothic" panose="020B0502020202020204" pitchFamily="34" charset="0"/>
                <a:ea typeface="DengXian" panose="02010600030101010101" pitchFamily="2" charset="-122"/>
              </a:rPr>
            </a:br>
            <a:br>
              <a:rPr lang="en-GB" sz="1200" b="1" dirty="0">
                <a:solidFill>
                  <a:srgbClr val="1F4E79"/>
                </a:solidFill>
                <a:effectLst/>
                <a:latin typeface="Century Gothic" panose="020B0502020202020204" pitchFamily="34" charset="0"/>
                <a:ea typeface="DengXian" panose="02010600030101010101" pitchFamily="2" charset="-122"/>
              </a:rPr>
            </a:br>
            <a:r>
              <a:rPr lang="en-GB" sz="1200" b="1" dirty="0">
                <a:solidFill>
                  <a:srgbClr val="1F4E79"/>
                </a:solidFill>
                <a:effectLst/>
                <a:latin typeface="Century Gothic" panose="020B0502020202020204" pitchFamily="34" charset="0"/>
                <a:ea typeface="DengXian" panose="02010600030101010101" pitchFamily="2" charset="-122"/>
              </a:rPr>
              <a:t>Aim: </a:t>
            </a:r>
            <a:r>
              <a:rPr lang="en-GB" sz="1200" b="0" dirty="0">
                <a:solidFill>
                  <a:srgbClr val="1F4E79"/>
                </a:solidFill>
                <a:effectLst/>
                <a:latin typeface="Century Gothic" panose="020B0502020202020204" pitchFamily="34" charset="0"/>
                <a:ea typeface="DengXian" panose="02010600030101010101" pitchFamily="2" charset="-122"/>
              </a:rPr>
              <a:t>to practise written comprehension and spoken production using vocabulary and grammar from this week to communicate a range of messages about food and drink.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Both pupils write 5 sentences (in English) made up of words from the table.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They swap sentences.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Partner A tries to say all B’s sentences in French within 30 seconds (without or without using the support).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Then Partner B tries to say all A’s sentences in French within 30 seconds.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12376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69002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968574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68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64390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48287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8890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94739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56186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87708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6813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88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29210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39622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53000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05374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020787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64499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33203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392653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772869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045057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437697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77075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06673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865930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3680041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57052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7093172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509307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0716856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92274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0183251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9038187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632791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2754594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14741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237218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66985496"/>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20/02/2023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19333188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audio" Target="../media/audio3.wav"/><Relationship Id="rId12"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audio" Target="../media/audio2.wav"/><Relationship Id="rId11" Type="http://schemas.openxmlformats.org/officeDocument/2006/relationships/image" Target="../media/image11.png"/><Relationship Id="rId5" Type="http://schemas.openxmlformats.org/officeDocument/2006/relationships/audio" Target="../media/audio1.wav"/><Relationship Id="rId10" Type="http://schemas.openxmlformats.org/officeDocument/2006/relationships/image" Target="../media/image10.gif"/><Relationship Id="rId4" Type="http://schemas.openxmlformats.org/officeDocument/2006/relationships/image" Target="../media/image6.png"/><Relationship Id="rId9" Type="http://schemas.openxmlformats.org/officeDocument/2006/relationships/audio" Target="../media/audio5.wav"/></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audio" Target="../media/audio6.wav"/><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0.gif"/></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media/audio10.wav"/><Relationship Id="rId18" Type="http://schemas.openxmlformats.org/officeDocument/2006/relationships/audio" Target="../media/audio15.wav"/><Relationship Id="rId3" Type="http://schemas.openxmlformats.org/officeDocument/2006/relationships/image" Target="../media/image17.gif"/><Relationship Id="rId7" Type="http://schemas.openxmlformats.org/officeDocument/2006/relationships/image" Target="../media/image19.gif"/><Relationship Id="rId12" Type="http://schemas.openxmlformats.org/officeDocument/2006/relationships/audio" Target="../media/audio9.wav"/><Relationship Id="rId17" Type="http://schemas.openxmlformats.org/officeDocument/2006/relationships/audio" Target="../media/audio14.wav"/><Relationship Id="rId2" Type="http://schemas.openxmlformats.org/officeDocument/2006/relationships/notesSlide" Target="../notesSlides/notesSlide5.xml"/><Relationship Id="rId16" Type="http://schemas.openxmlformats.org/officeDocument/2006/relationships/audio" Target="../media/audio13.wav"/><Relationship Id="rId20" Type="http://schemas.openxmlformats.org/officeDocument/2006/relationships/image" Target="../media/image21.gif"/><Relationship Id="rId1" Type="http://schemas.openxmlformats.org/officeDocument/2006/relationships/slideLayout" Target="../slideLayouts/slideLayout6.xml"/><Relationship Id="rId6" Type="http://schemas.openxmlformats.org/officeDocument/2006/relationships/audio" Target="../media/audio7.wav"/><Relationship Id="rId11" Type="http://schemas.openxmlformats.org/officeDocument/2006/relationships/image" Target="../media/image20.gif"/><Relationship Id="rId5" Type="http://schemas.openxmlformats.org/officeDocument/2006/relationships/image" Target="../media/image18.png"/><Relationship Id="rId15" Type="http://schemas.openxmlformats.org/officeDocument/2006/relationships/audio" Target="../media/audio12.wav"/><Relationship Id="rId10" Type="http://schemas.openxmlformats.org/officeDocument/2006/relationships/audio" Target="../media/audio8.wav"/><Relationship Id="rId19" Type="http://schemas.openxmlformats.org/officeDocument/2006/relationships/audio" Target="../media/audio16.wav"/><Relationship Id="rId4" Type="http://schemas.openxmlformats.org/officeDocument/2006/relationships/audio" Target="../media/audio6.wav"/><Relationship Id="rId9" Type="http://schemas.openxmlformats.org/officeDocument/2006/relationships/image" Target="../media/image12.svg"/><Relationship Id="rId14" Type="http://schemas.openxmlformats.org/officeDocument/2006/relationships/audio" Target="../media/audio11.wav"/></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3" Type="http://schemas.openxmlformats.org/officeDocument/2006/relationships/image" Target="../media/image15.png"/><Relationship Id="rId7" Type="http://schemas.openxmlformats.org/officeDocument/2006/relationships/image" Target="../media/image25.png"/><Relationship Id="rId12" Type="http://schemas.openxmlformats.org/officeDocument/2006/relationships/audio" Target="../media/audio21.wav"/><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audio" Target="../media/audio20.wav"/><Relationship Id="rId5" Type="http://schemas.openxmlformats.org/officeDocument/2006/relationships/image" Target="../media/image23.png"/><Relationship Id="rId10" Type="http://schemas.openxmlformats.org/officeDocument/2006/relationships/audio" Target="../media/audio19.wav"/><Relationship Id="rId4" Type="http://schemas.openxmlformats.org/officeDocument/2006/relationships/image" Target="../media/image16.png"/><Relationship Id="rId9" Type="http://schemas.openxmlformats.org/officeDocument/2006/relationships/audio" Target="../media/audio18.wav"/></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chemeClr val="tx2">
                    <a:lumMod val="25000"/>
                  </a:schemeClr>
                </a:solidFill>
                <a:latin typeface="Century Gothic"/>
                <a:ea typeface="Century Gothic"/>
                <a:cs typeface="Century Gothic"/>
                <a:sym typeface="Century Gothic"/>
              </a:rPr>
              <a:t>Describing me and others</a:t>
            </a:r>
            <a:br>
              <a:rPr lang="en-GB" sz="3600" dirty="0">
                <a:solidFill>
                  <a:srgbClr val="002060"/>
                </a:solidFill>
                <a:latin typeface="Arial"/>
                <a:cs typeface="Arial"/>
                <a:sym typeface="Arial"/>
              </a:rPr>
            </a:b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sp>
        <p:nvSpPr>
          <p:cNvPr id="9" name="Rectangle: Rounded Corners 8">
            <a:extLst>
              <a:ext uri="{FF2B5EF4-FFF2-40B4-BE49-F238E27FC236}">
                <a16:creationId xmlns:a16="http://schemas.microsoft.com/office/drawing/2014/main" id="{C5AB419C-BBF5-4ECB-AF23-2AA8A1BE07EE}"/>
              </a:ext>
            </a:extLst>
          </p:cNvPr>
          <p:cNvSpPr/>
          <p:nvPr/>
        </p:nvSpPr>
        <p:spPr>
          <a:xfrm>
            <a:off x="1963257" y="2858114"/>
            <a:ext cx="687876" cy="1216902"/>
          </a:xfrm>
          <a:prstGeom prst="round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descr="Thumbs up sign with solid fill">
            <a:extLst>
              <a:ext uri="{FF2B5EF4-FFF2-40B4-BE49-F238E27FC236}">
                <a16:creationId xmlns:a16="http://schemas.microsoft.com/office/drawing/2014/main" id="{A0C28F02-26FA-40C4-AB43-3BE23D81B3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8451" y="2653880"/>
            <a:ext cx="1898680" cy="1898680"/>
          </a:xfrm>
          <a:prstGeom prst="rect">
            <a:avLst/>
          </a:prstGeom>
        </p:spPr>
      </p:pic>
      <p:pic>
        <p:nvPicPr>
          <p:cNvPr id="13" name="Graphic 12" descr="In love face with solid fill with solid fill">
            <a:extLst>
              <a:ext uri="{FF2B5EF4-FFF2-40B4-BE49-F238E27FC236}">
                <a16:creationId xmlns:a16="http://schemas.microsoft.com/office/drawing/2014/main" id="{CDCD8A50-F608-45F9-9289-705191FF57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86647" y="1447431"/>
            <a:ext cx="2082210" cy="20822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7" name="Table 4">
            <a:extLst>
              <a:ext uri="{FF2B5EF4-FFF2-40B4-BE49-F238E27FC236}">
                <a16:creationId xmlns:a16="http://schemas.microsoft.com/office/drawing/2014/main" id="{8CF4E88C-ECA3-4B5A-85ED-D6283FE025E1}"/>
              </a:ext>
            </a:extLst>
          </p:cNvPr>
          <p:cNvGraphicFramePr>
            <a:graphicFrameLocks noGrp="1"/>
          </p:cNvGraphicFramePr>
          <p:nvPr>
            <p:extLst>
              <p:ext uri="{D42A27DB-BD31-4B8C-83A1-F6EECF244321}">
                <p14:modId xmlns:p14="http://schemas.microsoft.com/office/powerpoint/2010/main" val="2231002200"/>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ideal</a:t>
                      </a:r>
                    </a:p>
                  </a:txBody>
                  <a:tcPr/>
                </a:tc>
                <a:tc>
                  <a:txBody>
                    <a:bodyPr/>
                    <a:lstStyle/>
                    <a:p>
                      <a:r>
                        <a:rPr lang="en-GB" sz="2400" b="1" dirty="0">
                          <a:solidFill>
                            <a:srgbClr val="002060"/>
                          </a:solidFill>
                          <a:latin typeface="Century Gothic" panose="020B0502020202020204" pitchFamily="34" charset="0"/>
                        </a:rPr>
                        <a:t>of</a:t>
                      </a:r>
                    </a:p>
                  </a:txBody>
                  <a:tcPr/>
                </a:tc>
                <a:tc>
                  <a:txBody>
                    <a:bodyPr/>
                    <a:lstStyle/>
                    <a:p>
                      <a:r>
                        <a:rPr lang="en-GB" sz="2400" b="1" dirty="0">
                          <a:solidFill>
                            <a:srgbClr val="002060"/>
                          </a:solidFill>
                          <a:latin typeface="Century Gothic" panose="020B0502020202020204" pitchFamily="34" charset="0"/>
                        </a:rPr>
                        <a:t>for</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me</a:t>
                      </a:r>
                    </a:p>
                  </a:txBody>
                  <a:tcPr/>
                </a:tc>
                <a:tc>
                  <a:txBody>
                    <a:bodyPr/>
                    <a:lstStyle/>
                    <a:p>
                      <a:r>
                        <a:rPr lang="en-GB" sz="2400" b="1" dirty="0">
                          <a:solidFill>
                            <a:srgbClr val="002060"/>
                          </a:solidFill>
                          <a:latin typeface="Century Gothic" panose="020B0502020202020204" pitchFamily="34" charset="0"/>
                        </a:rPr>
                        <a:t>you</a:t>
                      </a:r>
                    </a:p>
                  </a:txBody>
                  <a:tcPr/>
                </a:tc>
                <a:tc>
                  <a:txBody>
                    <a:bodyPr/>
                    <a:lstStyle/>
                    <a:p>
                      <a:r>
                        <a:rPr lang="en-GB" sz="2400" b="1" dirty="0">
                          <a:solidFill>
                            <a:srgbClr val="002060"/>
                          </a:solidFill>
                          <a:latin typeface="Century Gothic" panose="020B0502020202020204" pitchFamily="34" charset="0"/>
                        </a:rPr>
                        <a:t>map</a:t>
                      </a:r>
                    </a:p>
                  </a:txBody>
                  <a:tcPr/>
                </a:tc>
                <a:extLst>
                  <a:ext uri="{0D108BD9-81ED-4DB2-BD59-A6C34878D82A}">
                    <a16:rowId xmlns:a16="http://schemas.microsoft.com/office/drawing/2014/main" val="1164559424"/>
                  </a:ext>
                </a:extLst>
              </a:tr>
              <a:tr h="861398">
                <a:tc rowSpan="3">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grandmother</a:t>
                      </a:r>
                    </a:p>
                    <a:p>
                      <a:r>
                        <a:rPr lang="en-GB" sz="2400" b="1" dirty="0">
                          <a:solidFill>
                            <a:srgbClr val="002060"/>
                          </a:solidFill>
                          <a:latin typeface="Century Gothic" panose="020B0502020202020204" pitchFamily="34" charset="0"/>
                        </a:rPr>
                        <a:t> </a:t>
                      </a:r>
                    </a:p>
                  </a:txBody>
                  <a:tcPr/>
                </a:tc>
                <a:tc>
                  <a:txBody>
                    <a:bodyPr/>
                    <a:lstStyle/>
                    <a:p>
                      <a:r>
                        <a:rPr lang="en-GB" sz="2400" b="1" dirty="0">
                          <a:solidFill>
                            <a:srgbClr val="002060"/>
                          </a:solidFill>
                          <a:latin typeface="Century Gothic" panose="020B0502020202020204" pitchFamily="34" charset="0"/>
                        </a:rPr>
                        <a:t>the (m)</a:t>
                      </a:r>
                    </a:p>
                  </a:txBody>
                  <a:tcPr/>
                </a:tc>
                <a:tc>
                  <a:txBody>
                    <a:bodyPr/>
                    <a:lstStyle/>
                    <a:p>
                      <a:r>
                        <a:rPr lang="en-GB" sz="2400" b="1" dirty="0">
                          <a:solidFill>
                            <a:srgbClr val="002060"/>
                          </a:solidFill>
                          <a:latin typeface="Century Gothic" panose="020B0502020202020204" pitchFamily="34" charset="0"/>
                        </a:rPr>
                        <a:t>the (f)</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English</a:t>
                      </a:r>
                    </a:p>
                  </a:txBody>
                  <a:tcPr/>
                </a:tc>
                <a:tc>
                  <a:txBody>
                    <a:bodyPr/>
                    <a:lstStyle/>
                    <a:p>
                      <a:r>
                        <a:rPr lang="en-GB" sz="2400" b="1" dirty="0">
                          <a:solidFill>
                            <a:srgbClr val="002060"/>
                          </a:solidFill>
                          <a:latin typeface="Century Gothic" panose="020B0502020202020204" pitchFamily="34" charset="0"/>
                        </a:rPr>
                        <a:t>French</a:t>
                      </a:r>
                    </a:p>
                  </a:txBody>
                  <a:tcPr/>
                </a:tc>
                <a:tc>
                  <a:txBody>
                    <a:bodyPr/>
                    <a:lstStyle/>
                    <a:p>
                      <a:r>
                        <a:rPr lang="en-GB" sz="2400" b="1" dirty="0">
                          <a:solidFill>
                            <a:srgbClr val="002060"/>
                          </a:solidFill>
                          <a:latin typeface="Century Gothic" panose="020B0502020202020204" pitchFamily="34" charset="0"/>
                        </a:rPr>
                        <a:t>grandfather</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1800" b="1" dirty="0">
                          <a:solidFill>
                            <a:srgbClr val="002060"/>
                          </a:solidFill>
                          <a:latin typeface="Century Gothic" panose="020B0502020202020204" pitchFamily="34" charset="0"/>
                        </a:rPr>
                        <a:t>to teach, teaching</a:t>
                      </a:r>
                    </a:p>
                  </a:txBody>
                  <a:tcPr/>
                </a:tc>
                <a:tc>
                  <a:txBody>
                    <a:bodyPr/>
                    <a:lstStyle/>
                    <a:p>
                      <a:r>
                        <a:rPr lang="en-GB" sz="1600" b="1" dirty="0">
                          <a:solidFill>
                            <a:srgbClr val="002060"/>
                          </a:solidFill>
                          <a:latin typeface="Century Gothic" panose="020B0502020202020204" pitchFamily="34" charset="0"/>
                        </a:rPr>
                        <a:t>to ask, asking (a question)</a:t>
                      </a:r>
                    </a:p>
                  </a:txBody>
                  <a:tcPr/>
                </a:tc>
                <a:tc>
                  <a:txBody>
                    <a:bodyPr/>
                    <a:lstStyle/>
                    <a:p>
                      <a:r>
                        <a:rPr lang="en-GB" sz="2400" b="1" dirty="0">
                          <a:solidFill>
                            <a:srgbClr val="002060"/>
                          </a:solidFill>
                          <a:latin typeface="Century Gothic" panose="020B0502020202020204" pitchFamily="34" charset="0"/>
                        </a:rPr>
                        <a:t>music</a:t>
                      </a:r>
                    </a:p>
                  </a:txBody>
                  <a:tcPr/>
                </a:tc>
                <a:extLst>
                  <a:ext uri="{0D108BD9-81ED-4DB2-BD59-A6C34878D82A}">
                    <a16:rowId xmlns:a16="http://schemas.microsoft.com/office/drawing/2014/main" val="3903794855"/>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also/too</a:t>
                      </a:r>
                    </a:p>
                  </a:txBody>
                  <a:tcPr/>
                </a:tc>
                <a:tc>
                  <a:txBody>
                    <a:bodyPr/>
                    <a:lstStyle/>
                    <a:p>
                      <a:r>
                        <a:rPr lang="en-GB" sz="2400" b="1" dirty="0">
                          <a:solidFill>
                            <a:srgbClr val="002060"/>
                          </a:solidFill>
                          <a:latin typeface="Century Gothic" panose="020B0502020202020204" pitchFamily="34" charset="0"/>
                        </a:rPr>
                        <a:t>but</a:t>
                      </a:r>
                    </a:p>
                  </a:txBody>
                  <a:tcPr/>
                </a:tc>
                <a:tc>
                  <a:txBody>
                    <a:bodyPr/>
                    <a:lstStyle/>
                    <a:p>
                      <a:r>
                        <a:rPr lang="en-GB" sz="2400" b="1" dirty="0">
                          <a:solidFill>
                            <a:srgbClr val="002060"/>
                          </a:solidFill>
                          <a:latin typeface="Century Gothic" panose="020B0502020202020204" pitchFamily="34" charset="0"/>
                        </a:rPr>
                        <a:t>and</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like/ to love</a:t>
                      </a:r>
                    </a:p>
                  </a:txBody>
                  <a:tcPr/>
                </a:tc>
                <a:tc>
                  <a:txBody>
                    <a:bodyPr/>
                    <a:lstStyle/>
                    <a:p>
                      <a:r>
                        <a:rPr lang="en-GB" sz="2400" b="1" dirty="0">
                          <a:solidFill>
                            <a:srgbClr val="002060"/>
                          </a:solidFill>
                          <a:latin typeface="Century Gothic" panose="020B0502020202020204" pitchFamily="34" charset="0"/>
                        </a:rPr>
                        <a:t>to prefer, </a:t>
                      </a:r>
                      <a:r>
                        <a:rPr lang="en-GB" sz="2400" b="1" dirty="0" err="1">
                          <a:solidFill>
                            <a:srgbClr val="002060"/>
                          </a:solidFill>
                          <a:latin typeface="Century Gothic" panose="020B0502020202020204" pitchFamily="34" charset="0"/>
                        </a:rPr>
                        <a:t>prefering</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sport</a:t>
                      </a:r>
                    </a:p>
                  </a:txBody>
                  <a:tcPr/>
                </a:tc>
                <a:extLst>
                  <a:ext uri="{0D108BD9-81ED-4DB2-BD59-A6C34878D82A}">
                    <a16:rowId xmlns:a16="http://schemas.microsoft.com/office/drawing/2014/main" val="3232139915"/>
                  </a:ext>
                </a:extLst>
              </a:tr>
            </a:tbl>
          </a:graphicData>
        </a:graphic>
      </p:graphicFrame>
      <p:pic>
        <p:nvPicPr>
          <p:cNvPr id="18" name="Picture 17">
            <a:extLst>
              <a:ext uri="{FF2B5EF4-FFF2-40B4-BE49-F238E27FC236}">
                <a16:creationId xmlns:a16="http://schemas.microsoft.com/office/drawing/2014/main" id="{A7A902B6-B1F8-4FCF-82C9-BD17991A2C63}"/>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20" name="Picture 19" descr="Icon&#10;&#10;Description automatically generated">
            <a:extLst>
              <a:ext uri="{FF2B5EF4-FFF2-40B4-BE49-F238E27FC236}">
                <a16:creationId xmlns:a16="http://schemas.microsoft.com/office/drawing/2014/main" id="{20B9495B-CD16-49C6-987B-281E03C2FF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1" name="Picture 20">
            <a:extLst>
              <a:ext uri="{FF2B5EF4-FFF2-40B4-BE49-F238E27FC236}">
                <a16:creationId xmlns:a16="http://schemas.microsoft.com/office/drawing/2014/main" id="{2C741761-A137-4F73-A4A4-C4C5CD4A7E17}"/>
              </a:ext>
            </a:extLst>
          </p:cNvPr>
          <p:cNvPicPr>
            <a:picLocks noChangeAspect="1"/>
          </p:cNvPicPr>
          <p:nvPr/>
        </p:nvPicPr>
        <p:blipFill>
          <a:blip r:embed="rId7"/>
          <a:stretch>
            <a:fillRect/>
          </a:stretch>
        </p:blipFill>
        <p:spPr>
          <a:xfrm>
            <a:off x="693353" y="5074228"/>
            <a:ext cx="1162417" cy="1101237"/>
          </a:xfrm>
          <a:prstGeom prst="rect">
            <a:avLst/>
          </a:prstGeom>
        </p:spPr>
      </p:pic>
      <p:sp>
        <p:nvSpPr>
          <p:cNvPr id="25" name="TextBox 24">
            <a:extLst>
              <a:ext uri="{FF2B5EF4-FFF2-40B4-BE49-F238E27FC236}">
                <a16:creationId xmlns:a16="http://schemas.microsoft.com/office/drawing/2014/main" id="{902DA12E-30FF-4EC3-95A6-5AF555A0B1BE}"/>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6" name="TextBox 25">
            <a:extLst>
              <a:ext uri="{FF2B5EF4-FFF2-40B4-BE49-F238E27FC236}">
                <a16:creationId xmlns:a16="http://schemas.microsoft.com/office/drawing/2014/main" id="{4BE62022-3C58-453E-8F7E-7BAA4C6CAF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EC7029F2-2A77-4AF6-8D49-43222735E075}"/>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532650" y="1735994"/>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vr</a:t>
            </a:r>
            <a:r>
              <a:rPr kumimoji="0" lang="en-GB" sz="115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ai</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63640" y="1036841"/>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854900" y="-107926"/>
            <a:ext cx="213362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6" name="Picture 15" descr="Shape, arrow&#10;&#10;Description automatically generated">
            <a:extLst>
              <a:ext uri="{FF2B5EF4-FFF2-40B4-BE49-F238E27FC236}">
                <a16:creationId xmlns:a16="http://schemas.microsoft.com/office/drawing/2014/main" id="{E2FF0BCC-7A62-49ED-9D0A-93673BED4E60}"/>
              </a:ext>
            </a:extLst>
          </p:cNvPr>
          <p:cNvPicPr>
            <a:picLocks noChangeAspect="1"/>
          </p:cNvPicPr>
          <p:nvPr/>
        </p:nvPicPr>
        <p:blipFill>
          <a:blip r:embed="rId4"/>
          <a:stretch>
            <a:fillRect/>
          </a:stretch>
        </p:blipFill>
        <p:spPr>
          <a:xfrm>
            <a:off x="1472414" y="3891777"/>
            <a:ext cx="2611239" cy="2419478"/>
          </a:xfrm>
          <a:prstGeom prst="rect">
            <a:avLst/>
          </a:prstGeom>
        </p:spPr>
      </p:pic>
      <p:sp>
        <p:nvSpPr>
          <p:cNvPr id="8" name="CustomShape 1">
            <a:extLst>
              <a:ext uri="{FF2B5EF4-FFF2-40B4-BE49-F238E27FC236}">
                <a16:creationId xmlns:a16="http://schemas.microsoft.com/office/drawing/2014/main" id="{413F7E16-551E-4C14-8FAE-041555D33A8F}"/>
              </a:ext>
            </a:extLst>
          </p:cNvPr>
          <p:cNvSpPr/>
          <p:nvPr/>
        </p:nvSpPr>
        <p:spPr>
          <a:xfrm>
            <a:off x="7401622" y="-107926"/>
            <a:ext cx="213362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[è]</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 name="CustomShape 2">
            <a:extLst>
              <a:ext uri="{FF2B5EF4-FFF2-40B4-BE49-F238E27FC236}">
                <a16:creationId xmlns:a16="http://schemas.microsoft.com/office/drawing/2014/main" id="{80C89A2B-BB39-4E4E-88B9-D389FF1D5DED}"/>
              </a:ext>
            </a:extLst>
          </p:cNvPr>
          <p:cNvSpPr/>
          <p:nvPr/>
        </p:nvSpPr>
        <p:spPr>
          <a:xfrm>
            <a:off x="6209998" y="1735994"/>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fr</a:t>
            </a:r>
            <a:r>
              <a:rPr kumimoji="0" lang="en-GB" sz="115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è</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re</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Speech Bubble: Rectangle with Corners Rounded 9">
            <a:extLst>
              <a:ext uri="{FF2B5EF4-FFF2-40B4-BE49-F238E27FC236}">
                <a16:creationId xmlns:a16="http://schemas.microsoft.com/office/drawing/2014/main" id="{3AD4C5DC-77FD-43F8-9021-11AFA45CB7A0}"/>
              </a:ext>
            </a:extLst>
          </p:cNvPr>
          <p:cNvSpPr/>
          <p:nvPr/>
        </p:nvSpPr>
        <p:spPr>
          <a:xfrm>
            <a:off x="3988526" y="248294"/>
            <a:ext cx="3413096" cy="788547"/>
          </a:xfrm>
          <a:prstGeom prst="wedgeRoundRectCallout">
            <a:avLst>
              <a:gd name="adj1" fmla="val -29983"/>
              <a:gd name="adj2" fmla="val 8037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ai</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 and [</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è</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rPr>
              <a:t>sound</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 the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rPr>
              <a:t>same</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 in French.</a:t>
            </a:r>
          </a:p>
        </p:txBody>
      </p:sp>
      <p:sp>
        <p:nvSpPr>
          <p:cNvPr id="12" name="TextBox 11">
            <a:extLst>
              <a:ext uri="{FF2B5EF4-FFF2-40B4-BE49-F238E27FC236}">
                <a16:creationId xmlns:a16="http://schemas.microsoft.com/office/drawing/2014/main" id="{67D3FF29-6505-4E54-97D4-16F073D94CCA}"/>
              </a:ext>
            </a:extLst>
          </p:cNvPr>
          <p:cNvSpPr txBox="1"/>
          <p:nvPr/>
        </p:nvSpPr>
        <p:spPr>
          <a:xfrm>
            <a:off x="6796676" y="5317704"/>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(brother)</a:t>
            </a:r>
          </a:p>
        </p:txBody>
      </p:sp>
      <p:grpSp>
        <p:nvGrpSpPr>
          <p:cNvPr id="13" name="Group 12">
            <a:extLst>
              <a:ext uri="{FF2B5EF4-FFF2-40B4-BE49-F238E27FC236}">
                <a16:creationId xmlns:a16="http://schemas.microsoft.com/office/drawing/2014/main" id="{4D506D8B-B5CE-4969-AD26-C217E426BE07}"/>
              </a:ext>
            </a:extLst>
          </p:cNvPr>
          <p:cNvGrpSpPr/>
          <p:nvPr/>
        </p:nvGrpSpPr>
        <p:grpSpPr>
          <a:xfrm>
            <a:off x="7297160" y="3615636"/>
            <a:ext cx="1750760" cy="1702068"/>
            <a:chOff x="9387217" y="1383889"/>
            <a:chExt cx="1750760" cy="1702068"/>
          </a:xfrm>
        </p:grpSpPr>
        <p:pic>
          <p:nvPicPr>
            <p:cNvPr id="14" name="Picture 13" descr="Background pattern&#10;&#10;Description automatically generated">
              <a:extLst>
                <a:ext uri="{FF2B5EF4-FFF2-40B4-BE49-F238E27FC236}">
                  <a16:creationId xmlns:a16="http://schemas.microsoft.com/office/drawing/2014/main" id="{5CDE935C-89FB-4457-ADD7-F2E633814016}"/>
                </a:ext>
              </a:extLst>
            </p:cNvPr>
            <p:cNvPicPr>
              <a:picLocks noChangeAspect="1"/>
            </p:cNvPicPr>
            <p:nvPr/>
          </p:nvPicPr>
          <p:blipFill rotWithShape="1">
            <a:blip r:embed="rId5">
              <a:extLst>
                <a:ext uri="{28A0092B-C50C-407E-A947-70E740481C1C}">
                  <a14:useLocalDpi xmlns:a14="http://schemas.microsoft.com/office/drawing/2010/main" val="0"/>
                </a:ext>
              </a:extLst>
            </a:blip>
            <a:srcRect l="36734" b="50844"/>
            <a:stretch/>
          </p:blipFill>
          <p:spPr>
            <a:xfrm>
              <a:off x="9387217" y="1651695"/>
              <a:ext cx="1750760" cy="1434262"/>
            </a:xfrm>
            <a:prstGeom prst="rect">
              <a:avLst/>
            </a:prstGeom>
          </p:spPr>
        </p:pic>
        <p:cxnSp>
          <p:nvCxnSpPr>
            <p:cNvPr id="15" name="Straight Arrow Connector 14">
              <a:extLst>
                <a:ext uri="{FF2B5EF4-FFF2-40B4-BE49-F238E27FC236}">
                  <a16:creationId xmlns:a16="http://schemas.microsoft.com/office/drawing/2014/main" id="{777AFEB6-E754-48F4-A25E-F4A6CF341489}"/>
                </a:ext>
              </a:extLst>
            </p:cNvPr>
            <p:cNvCxnSpPr/>
            <p:nvPr/>
          </p:nvCxnSpPr>
          <p:spPr>
            <a:xfrm>
              <a:off x="9936480" y="1383889"/>
              <a:ext cx="662023" cy="3521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6121548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1" name="Picture 20" descr="A picture containing text, document&#10;&#10;Description automatically generated">
            <a:extLst>
              <a:ext uri="{FF2B5EF4-FFF2-40B4-BE49-F238E27FC236}">
                <a16:creationId xmlns:a16="http://schemas.microsoft.com/office/drawing/2014/main" id="{77CE6344-3CA2-48DE-9887-E1420AF72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80129">
            <a:off x="-627784" y="672653"/>
            <a:ext cx="8648512" cy="6858000"/>
          </a:xfrm>
          <a:prstGeom prst="rect">
            <a:avLst/>
          </a:prstGeom>
        </p:spPr>
      </p:pic>
      <p:sp>
        <p:nvSpPr>
          <p:cNvPr id="53" name="Speech Bubble: Rectangle with Corners Rounded 52">
            <a:extLst>
              <a:ext uri="{FF2B5EF4-FFF2-40B4-BE49-F238E27FC236}">
                <a16:creationId xmlns:a16="http://schemas.microsoft.com/office/drawing/2014/main" id="{ADA148D0-AB0A-45AD-BE91-C7E110033DCE}"/>
              </a:ext>
            </a:extLst>
          </p:cNvPr>
          <p:cNvSpPr/>
          <p:nvPr/>
        </p:nvSpPr>
        <p:spPr>
          <a:xfrm>
            <a:off x="262888" y="813365"/>
            <a:ext cx="5177030" cy="513003"/>
          </a:xfrm>
          <a:prstGeom prst="wedgeRoundRectCallout">
            <a:avLst>
              <a:gd name="adj1" fmla="val 14574"/>
              <a:gd name="adj2" fmla="val -8087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pic>
        <p:nvPicPr>
          <p:cNvPr id="164" name="Google Shape;164;p2" descr="Speech Icon, Voice, Talking, Audio, Speech"/>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7155" y="37638"/>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111" name="CustomShape 22">
            <a:hlinkClick r:id="" action="ppaction://noaction">
              <a:snd r:embed="rId5" name="JT2W6S3_3.wav"/>
            </a:hlinkClick>
            <a:extLst>
              <a:ext uri="{FF2B5EF4-FFF2-40B4-BE49-F238E27FC236}">
                <a16:creationId xmlns:a16="http://schemas.microsoft.com/office/drawing/2014/main" id="{453B61F7-1F37-4AF8-ABDD-4C5259C481F6}"/>
              </a:ext>
            </a:extLst>
          </p:cNvPr>
          <p:cNvSpPr/>
          <p:nvPr/>
        </p:nvSpPr>
        <p:spPr>
          <a:xfrm>
            <a:off x="211506" y="1762345"/>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2A67ED7D-799B-47DF-915F-257F1CE33B8D}"/>
              </a:ext>
            </a:extLst>
          </p:cNvPr>
          <p:cNvSpPr txBox="1"/>
          <p:nvPr/>
        </p:nvSpPr>
        <p:spPr>
          <a:xfrm>
            <a:off x="931897" y="1729693"/>
            <a:ext cx="6339176"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anniversaire</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treize</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septembre</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 name="TextBox 7">
            <a:extLst>
              <a:ext uri="{FF2B5EF4-FFF2-40B4-BE49-F238E27FC236}">
                <a16:creationId xmlns:a16="http://schemas.microsoft.com/office/drawing/2014/main" id="{86FBB29D-4E24-40FE-AE41-247AB86EC742}"/>
              </a:ext>
            </a:extLst>
          </p:cNvPr>
          <p:cNvSpPr txBox="1"/>
          <p:nvPr/>
        </p:nvSpPr>
        <p:spPr>
          <a:xfrm>
            <a:off x="932720" y="2655312"/>
            <a:ext cx="58021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cett</a:t>
            </a:r>
            <a:r>
              <a:rPr lang="en-GB" sz="2300" dirty="0">
                <a:solidFill>
                  <a:srgbClr val="002060"/>
                </a:solidFill>
                <a:latin typeface="Century Gothic" panose="020B0502020202020204" pitchFamily="34" charset="0"/>
              </a:rPr>
              <a:t>e </a:t>
            </a:r>
            <a:r>
              <a:rPr lang="en-GB" sz="2300" dirty="0" err="1">
                <a:solidFill>
                  <a:srgbClr val="002060"/>
                </a:solidFill>
                <a:latin typeface="Century Gothic" panose="020B0502020202020204" pitchFamily="34" charset="0"/>
              </a:rPr>
              <a:t>saison</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c’est</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vrai</a:t>
            </a:r>
            <a:r>
              <a:rPr lang="en-GB" sz="2300" dirty="0">
                <a:solidFill>
                  <a:srgbClr val="002060"/>
                </a:solidFill>
                <a:latin typeface="Century Gothic" panose="020B0502020202020204" pitchFamily="34" charset="0"/>
              </a:rPr>
              <a:t> !</a:t>
            </a:r>
            <a:endPar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DA230E3B-4FA2-4764-9290-7A43873B5564}"/>
              </a:ext>
            </a:extLst>
          </p:cNvPr>
          <p:cNvSpPr txBox="1"/>
          <p:nvPr/>
        </p:nvSpPr>
        <p:spPr>
          <a:xfrm>
            <a:off x="931897" y="3639988"/>
            <a:ext cx="58837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l’anniversaire</a:t>
            </a:r>
            <a:r>
              <a:rPr lang="en-GB" sz="2300" dirty="0">
                <a:solidFill>
                  <a:srgbClr val="002060"/>
                </a:solidFill>
                <a:latin typeface="Century Gothic" panose="020B0502020202020204" pitchFamily="34" charset="0"/>
              </a:rPr>
              <a:t> de ma </a:t>
            </a:r>
            <a:r>
              <a:rPr lang="en-GB" sz="2300" dirty="0" err="1">
                <a:solidFill>
                  <a:srgbClr val="002060"/>
                </a:solidFill>
                <a:latin typeface="Century Gothic" panose="020B0502020202020204" pitchFamily="34" charset="0"/>
              </a:rPr>
              <a:t>mère</a:t>
            </a:r>
            <a:r>
              <a:rPr lang="en-GB" sz="2300" dirty="0">
                <a:solidFill>
                  <a:srgbClr val="002060"/>
                </a:solidFill>
                <a:latin typeface="Century Gothic" panose="020B0502020202020204" pitchFamily="34" charset="0"/>
              </a:rPr>
              <a:t>…</a:t>
            </a:r>
            <a:endPar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A7B4B714-91C8-46D1-86E0-0DCA2AD9F9B1}"/>
              </a:ext>
            </a:extLst>
          </p:cNvPr>
          <p:cNvSpPr txBox="1"/>
          <p:nvPr/>
        </p:nvSpPr>
        <p:spPr>
          <a:xfrm>
            <a:off x="1010540" y="4513647"/>
            <a:ext cx="5903595"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300" dirty="0">
                <a:solidFill>
                  <a:srgbClr val="002060"/>
                </a:solidFill>
                <a:latin typeface="Century Gothic" panose="020B0502020202020204" pitchFamily="34" charset="0"/>
              </a:rPr>
              <a:t>dans la première </a:t>
            </a:r>
            <a:r>
              <a:rPr lang="en-GB" sz="2300" dirty="0" err="1">
                <a:solidFill>
                  <a:srgbClr val="002060"/>
                </a:solidFill>
                <a:latin typeface="Century Gothic" panose="020B0502020202020204" pitchFamily="34" charset="0"/>
              </a:rPr>
              <a:t>semaine</a:t>
            </a:r>
            <a:r>
              <a:rPr lang="en-GB" sz="2300" dirty="0">
                <a:solidFill>
                  <a:srgbClr val="002060"/>
                </a:solidFill>
                <a:latin typeface="Century Gothic" panose="020B0502020202020204" pitchFamily="34" charset="0"/>
              </a:rPr>
              <a:t> de </a:t>
            </a:r>
            <a:r>
              <a:rPr lang="en-GB" sz="2300" dirty="0" err="1">
                <a:solidFill>
                  <a:srgbClr val="002060"/>
                </a:solidFill>
                <a:latin typeface="Century Gothic" panose="020B0502020202020204" pitchFamily="34" charset="0"/>
              </a:rPr>
              <a:t>mai</a:t>
            </a:r>
            <a:r>
              <a:rPr lang="en-GB" sz="2300" dirty="0">
                <a:solidFill>
                  <a:srgbClr val="002060"/>
                </a:solidFill>
                <a:latin typeface="Century Gothic" panose="020B0502020202020204" pitchFamily="34" charset="0"/>
              </a:rPr>
              <a:t>.</a:t>
            </a:r>
            <a:endPar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30865420-B1AA-45F1-B0DA-79D1239F6618}"/>
              </a:ext>
            </a:extLst>
          </p:cNvPr>
          <p:cNvSpPr txBox="1"/>
          <p:nvPr/>
        </p:nvSpPr>
        <p:spPr>
          <a:xfrm>
            <a:off x="995945" y="5456636"/>
            <a:ext cx="63299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Moi, je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préfère</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cette</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saison</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parfait !</a:t>
            </a:r>
          </a:p>
        </p:txBody>
      </p:sp>
      <p:sp>
        <p:nvSpPr>
          <p:cNvPr id="12" name="Google Shape;157;p2">
            <a:extLst>
              <a:ext uri="{FF2B5EF4-FFF2-40B4-BE49-F238E27FC236}">
                <a16:creationId xmlns:a16="http://schemas.microsoft.com/office/drawing/2014/main" id="{F8F23CEE-50C8-45D0-BDE2-61C6E761A2B0}"/>
              </a:ext>
            </a:extLst>
          </p:cNvPr>
          <p:cNvSpPr txBox="1"/>
          <p:nvPr/>
        </p:nvSpPr>
        <p:spPr>
          <a:xfrm>
            <a:off x="273928" y="846845"/>
            <a:ext cx="539881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les phrases avec Max.</a:t>
            </a:r>
            <a:endParaRPr kumimoji="0"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6" name="CustomShape 22">
            <a:hlinkClick r:id="" action="ppaction://noaction">
              <a:snd r:embed="rId6" name="JT2W6S3_4.wav"/>
            </a:hlinkClick>
            <a:extLst>
              <a:ext uri="{FF2B5EF4-FFF2-40B4-BE49-F238E27FC236}">
                <a16:creationId xmlns:a16="http://schemas.microsoft.com/office/drawing/2014/main" id="{D80011E6-75B4-40FA-A8CC-52DFCA1C4433}"/>
              </a:ext>
            </a:extLst>
          </p:cNvPr>
          <p:cNvSpPr/>
          <p:nvPr/>
        </p:nvSpPr>
        <p:spPr>
          <a:xfrm>
            <a:off x="207354" y="2636035"/>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CustomShape 22">
            <a:hlinkClick r:id="" action="ppaction://noaction">
              <a:snd r:embed="rId7" name="JT2W6S3_5.wav"/>
            </a:hlinkClick>
            <a:extLst>
              <a:ext uri="{FF2B5EF4-FFF2-40B4-BE49-F238E27FC236}">
                <a16:creationId xmlns:a16="http://schemas.microsoft.com/office/drawing/2014/main" id="{5E5858F3-4B2E-43EE-AAB9-31DD1E4F9BCD}"/>
              </a:ext>
            </a:extLst>
          </p:cNvPr>
          <p:cNvSpPr/>
          <p:nvPr/>
        </p:nvSpPr>
        <p:spPr>
          <a:xfrm>
            <a:off x="204117" y="3649250"/>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CustomShape 22">
            <a:hlinkClick r:id="" action="ppaction://noaction">
              <a:snd r:embed="rId8" name="JT2W6S3_6.wav"/>
            </a:hlinkClick>
            <a:extLst>
              <a:ext uri="{FF2B5EF4-FFF2-40B4-BE49-F238E27FC236}">
                <a16:creationId xmlns:a16="http://schemas.microsoft.com/office/drawing/2014/main" id="{4D08A8CD-2E29-4EBD-A504-E05404E30C38}"/>
              </a:ext>
            </a:extLst>
          </p:cNvPr>
          <p:cNvSpPr/>
          <p:nvPr/>
        </p:nvSpPr>
        <p:spPr>
          <a:xfrm>
            <a:off x="188760" y="455145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CustomShape 22">
            <a:hlinkClick r:id="" action="ppaction://noaction">
              <a:snd r:embed="rId9" name="JT2W6S3_7.wav"/>
            </a:hlinkClick>
            <a:extLst>
              <a:ext uri="{FF2B5EF4-FFF2-40B4-BE49-F238E27FC236}">
                <a16:creationId xmlns:a16="http://schemas.microsoft.com/office/drawing/2014/main" id="{A0B76045-1C86-43A3-9F8A-D235D819FB39}"/>
              </a:ext>
            </a:extLst>
          </p:cNvPr>
          <p:cNvSpPr/>
          <p:nvPr/>
        </p:nvSpPr>
        <p:spPr>
          <a:xfrm>
            <a:off x="140657" y="5496030"/>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Google Shape;171;p8">
            <a:extLst>
              <a:ext uri="{FF2B5EF4-FFF2-40B4-BE49-F238E27FC236}">
                <a16:creationId xmlns:a16="http://schemas.microsoft.com/office/drawing/2014/main" id="{D9751368-02B3-4883-A076-E7AA0DDC475D}"/>
              </a:ext>
            </a:extLst>
          </p:cNvPr>
          <p:cNvSpPr txBox="1"/>
          <p:nvPr/>
        </p:nvSpPr>
        <p:spPr>
          <a:xfrm>
            <a:off x="8129709" y="5417546"/>
            <a:ext cx="3882488" cy="1323399"/>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l’anniversaire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birthday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this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première = first</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parfait = perfect</a:t>
            </a:r>
          </a:p>
        </p:txBody>
      </p:sp>
      <p:sp>
        <p:nvSpPr>
          <p:cNvPr id="6" name="Rectangle: Rounded Corners 5">
            <a:extLst>
              <a:ext uri="{FF2B5EF4-FFF2-40B4-BE49-F238E27FC236}">
                <a16:creationId xmlns:a16="http://schemas.microsoft.com/office/drawing/2014/main" id="{A2FBCC7A-4E84-4796-8257-CA3B5A2D0078}"/>
              </a:ext>
            </a:extLst>
          </p:cNvPr>
          <p:cNvSpPr/>
          <p:nvPr/>
        </p:nvSpPr>
        <p:spPr>
          <a:xfrm rot="21585054">
            <a:off x="2930058" y="1804904"/>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22" name="Rectangle: Rounded Corners 21">
            <a:extLst>
              <a:ext uri="{FF2B5EF4-FFF2-40B4-BE49-F238E27FC236}">
                <a16:creationId xmlns:a16="http://schemas.microsoft.com/office/drawing/2014/main" id="{B6A272D3-0B87-493E-8893-EB774DA032D5}"/>
              </a:ext>
            </a:extLst>
          </p:cNvPr>
          <p:cNvSpPr/>
          <p:nvPr/>
        </p:nvSpPr>
        <p:spPr>
          <a:xfrm rot="21585054">
            <a:off x="3509544" y="1815885"/>
            <a:ext cx="426143"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23" name="Rectangle: Rounded Corners 22">
            <a:extLst>
              <a:ext uri="{FF2B5EF4-FFF2-40B4-BE49-F238E27FC236}">
                <a16:creationId xmlns:a16="http://schemas.microsoft.com/office/drawing/2014/main" id="{FC55B7E5-7DD2-4466-9699-40B6762324B8}"/>
              </a:ext>
            </a:extLst>
          </p:cNvPr>
          <p:cNvSpPr/>
          <p:nvPr/>
        </p:nvSpPr>
        <p:spPr>
          <a:xfrm rot="21585054">
            <a:off x="4593394" y="1831932"/>
            <a:ext cx="21029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24" name="Rectangle: Rounded Corners 23">
            <a:extLst>
              <a:ext uri="{FF2B5EF4-FFF2-40B4-BE49-F238E27FC236}">
                <a16:creationId xmlns:a16="http://schemas.microsoft.com/office/drawing/2014/main" id="{066D9AA0-FBCB-4F11-9B8E-1655730FC945}"/>
              </a:ext>
            </a:extLst>
          </p:cNvPr>
          <p:cNvSpPr/>
          <p:nvPr/>
        </p:nvSpPr>
        <p:spPr>
          <a:xfrm rot="21585054">
            <a:off x="5231467" y="1814594"/>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25" name="Rectangle: Rounded Corners 24">
            <a:extLst>
              <a:ext uri="{FF2B5EF4-FFF2-40B4-BE49-F238E27FC236}">
                <a16:creationId xmlns:a16="http://schemas.microsoft.com/office/drawing/2014/main" id="{68A79F72-3FCB-415D-B42C-51D6FC37CA47}"/>
              </a:ext>
            </a:extLst>
          </p:cNvPr>
          <p:cNvSpPr/>
          <p:nvPr/>
        </p:nvSpPr>
        <p:spPr>
          <a:xfrm rot="21585054">
            <a:off x="1232275" y="2673879"/>
            <a:ext cx="319163" cy="390727"/>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26" name="Rectangle: Rounded Corners 25">
            <a:extLst>
              <a:ext uri="{FF2B5EF4-FFF2-40B4-BE49-F238E27FC236}">
                <a16:creationId xmlns:a16="http://schemas.microsoft.com/office/drawing/2014/main" id="{697AA386-2E9C-444D-B56F-E9478454F2A0}"/>
              </a:ext>
            </a:extLst>
          </p:cNvPr>
          <p:cNvSpPr/>
          <p:nvPr/>
        </p:nvSpPr>
        <p:spPr>
          <a:xfrm rot="21585054">
            <a:off x="2193075" y="2719090"/>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27" name="Rectangle: Rounded Corners 26">
            <a:extLst>
              <a:ext uri="{FF2B5EF4-FFF2-40B4-BE49-F238E27FC236}">
                <a16:creationId xmlns:a16="http://schemas.microsoft.com/office/drawing/2014/main" id="{3D26EF92-8D67-403A-AC26-B37D08B3894A}"/>
              </a:ext>
            </a:extLst>
          </p:cNvPr>
          <p:cNvSpPr/>
          <p:nvPr/>
        </p:nvSpPr>
        <p:spPr>
          <a:xfrm rot="21585054">
            <a:off x="3041555" y="2673514"/>
            <a:ext cx="258324" cy="3885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29" name="Rectangle: Rounded Corners 28">
            <a:extLst>
              <a:ext uri="{FF2B5EF4-FFF2-40B4-BE49-F238E27FC236}">
                <a16:creationId xmlns:a16="http://schemas.microsoft.com/office/drawing/2014/main" id="{FC38B108-EB64-4550-852C-DFDD5C4D5D12}"/>
              </a:ext>
            </a:extLst>
          </p:cNvPr>
          <p:cNvSpPr/>
          <p:nvPr/>
        </p:nvSpPr>
        <p:spPr>
          <a:xfrm rot="21585054">
            <a:off x="4130360" y="2698297"/>
            <a:ext cx="426143"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30" name="Rectangle: Rounded Corners 29">
            <a:extLst>
              <a:ext uri="{FF2B5EF4-FFF2-40B4-BE49-F238E27FC236}">
                <a16:creationId xmlns:a16="http://schemas.microsoft.com/office/drawing/2014/main" id="{AC74FA04-8EF5-45A1-AD86-EB4CFE28B354}"/>
              </a:ext>
            </a:extLst>
          </p:cNvPr>
          <p:cNvSpPr/>
          <p:nvPr/>
        </p:nvSpPr>
        <p:spPr>
          <a:xfrm rot="21585054">
            <a:off x="4954935" y="2760583"/>
            <a:ext cx="258757" cy="28915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31" name="Rectangle: Rounded Corners 30">
            <a:extLst>
              <a:ext uri="{FF2B5EF4-FFF2-40B4-BE49-F238E27FC236}">
                <a16:creationId xmlns:a16="http://schemas.microsoft.com/office/drawing/2014/main" id="{5D413C1B-3C96-42DA-825B-60CE67DD14AA}"/>
              </a:ext>
            </a:extLst>
          </p:cNvPr>
          <p:cNvSpPr/>
          <p:nvPr/>
        </p:nvSpPr>
        <p:spPr>
          <a:xfrm rot="21585054">
            <a:off x="1335121" y="3722850"/>
            <a:ext cx="203732"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33" name="Rectangle: Rounded Corners 32">
            <a:extLst>
              <a:ext uri="{FF2B5EF4-FFF2-40B4-BE49-F238E27FC236}">
                <a16:creationId xmlns:a16="http://schemas.microsoft.com/office/drawing/2014/main" id="{CBB1DB7C-83E7-4CB8-97B6-B99AB7C4DB27}"/>
              </a:ext>
            </a:extLst>
          </p:cNvPr>
          <p:cNvSpPr/>
          <p:nvPr/>
        </p:nvSpPr>
        <p:spPr>
          <a:xfrm rot="21585054">
            <a:off x="3096116" y="3684593"/>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34" name="Rectangle: Rounded Corners 33">
            <a:extLst>
              <a:ext uri="{FF2B5EF4-FFF2-40B4-BE49-F238E27FC236}">
                <a16:creationId xmlns:a16="http://schemas.microsoft.com/office/drawing/2014/main" id="{92982D34-A2C6-4037-BE84-0B046FEAF8B8}"/>
              </a:ext>
            </a:extLst>
          </p:cNvPr>
          <p:cNvSpPr/>
          <p:nvPr/>
        </p:nvSpPr>
        <p:spPr>
          <a:xfrm rot="21585054">
            <a:off x="4972505" y="3721097"/>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35" name="Rectangle: Rounded Corners 34">
            <a:extLst>
              <a:ext uri="{FF2B5EF4-FFF2-40B4-BE49-F238E27FC236}">
                <a16:creationId xmlns:a16="http://schemas.microsoft.com/office/drawing/2014/main" id="{A023F53B-1038-44A7-92EE-C669CB7A35F1}"/>
              </a:ext>
            </a:extLst>
          </p:cNvPr>
          <p:cNvSpPr/>
          <p:nvPr/>
        </p:nvSpPr>
        <p:spPr>
          <a:xfrm rot="21585054">
            <a:off x="1436124" y="4612089"/>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36" name="Rectangle: Rounded Corners 35">
            <a:extLst>
              <a:ext uri="{FF2B5EF4-FFF2-40B4-BE49-F238E27FC236}">
                <a16:creationId xmlns:a16="http://schemas.microsoft.com/office/drawing/2014/main" id="{E241F927-1AB2-4BED-9855-1D08A4D097DB}"/>
              </a:ext>
            </a:extLst>
          </p:cNvPr>
          <p:cNvSpPr/>
          <p:nvPr/>
        </p:nvSpPr>
        <p:spPr>
          <a:xfrm rot="21585054">
            <a:off x="3755291" y="4629944"/>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39" name="Rectangle: Rounded Corners 38">
            <a:extLst>
              <a:ext uri="{FF2B5EF4-FFF2-40B4-BE49-F238E27FC236}">
                <a16:creationId xmlns:a16="http://schemas.microsoft.com/office/drawing/2014/main" id="{117773DB-A0B1-4FFF-BD73-86841848C216}"/>
              </a:ext>
            </a:extLst>
          </p:cNvPr>
          <p:cNvSpPr/>
          <p:nvPr/>
        </p:nvSpPr>
        <p:spPr>
          <a:xfrm rot="21585054">
            <a:off x="4918804" y="4615842"/>
            <a:ext cx="258546" cy="338138"/>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41" name="Rectangle: Rounded Corners 40">
            <a:extLst>
              <a:ext uri="{FF2B5EF4-FFF2-40B4-BE49-F238E27FC236}">
                <a16:creationId xmlns:a16="http://schemas.microsoft.com/office/drawing/2014/main" id="{C077D547-096F-478F-842C-BA7B5ADCB012}"/>
              </a:ext>
            </a:extLst>
          </p:cNvPr>
          <p:cNvSpPr/>
          <p:nvPr/>
        </p:nvSpPr>
        <p:spPr>
          <a:xfrm rot="21585054">
            <a:off x="6332489" y="4552471"/>
            <a:ext cx="467297"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42" name="Rectangle: Rounded Corners 41">
            <a:extLst>
              <a:ext uri="{FF2B5EF4-FFF2-40B4-BE49-F238E27FC236}">
                <a16:creationId xmlns:a16="http://schemas.microsoft.com/office/drawing/2014/main" id="{B6970FD6-C6C2-40F2-98A2-34A0335ACBE6}"/>
              </a:ext>
            </a:extLst>
          </p:cNvPr>
          <p:cNvSpPr/>
          <p:nvPr/>
        </p:nvSpPr>
        <p:spPr>
          <a:xfrm rot="21585054">
            <a:off x="2631974" y="5482036"/>
            <a:ext cx="203732"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43" name="Rectangle: Rounded Corners 42">
            <a:extLst>
              <a:ext uri="{FF2B5EF4-FFF2-40B4-BE49-F238E27FC236}">
                <a16:creationId xmlns:a16="http://schemas.microsoft.com/office/drawing/2014/main" id="{E7D4C33C-7BC8-4026-9267-15BF6D915B53}"/>
              </a:ext>
            </a:extLst>
          </p:cNvPr>
          <p:cNvSpPr/>
          <p:nvPr/>
        </p:nvSpPr>
        <p:spPr>
          <a:xfrm rot="21585054">
            <a:off x="3346433" y="5542578"/>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44" name="Rectangle: Rounded Corners 43">
            <a:extLst>
              <a:ext uri="{FF2B5EF4-FFF2-40B4-BE49-F238E27FC236}">
                <a16:creationId xmlns:a16="http://schemas.microsoft.com/office/drawing/2014/main" id="{CC1DD3C1-A90B-4346-ACA4-126331B4F38E}"/>
              </a:ext>
            </a:extLst>
          </p:cNvPr>
          <p:cNvSpPr/>
          <p:nvPr/>
        </p:nvSpPr>
        <p:spPr>
          <a:xfrm rot="21585054">
            <a:off x="4183906" y="5578920"/>
            <a:ext cx="264467" cy="291891"/>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46" name="Rectangle: Rounded Corners 45">
            <a:extLst>
              <a:ext uri="{FF2B5EF4-FFF2-40B4-BE49-F238E27FC236}">
                <a16:creationId xmlns:a16="http://schemas.microsoft.com/office/drawing/2014/main" id="{BA6AF701-3AD1-4156-A802-5CADFED32F68}"/>
              </a:ext>
            </a:extLst>
          </p:cNvPr>
          <p:cNvSpPr/>
          <p:nvPr/>
        </p:nvSpPr>
        <p:spPr>
          <a:xfrm rot="21585054">
            <a:off x="5306966" y="5549486"/>
            <a:ext cx="467297"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47" name="Rectangle: Rounded Corners 46">
            <a:extLst>
              <a:ext uri="{FF2B5EF4-FFF2-40B4-BE49-F238E27FC236}">
                <a16:creationId xmlns:a16="http://schemas.microsoft.com/office/drawing/2014/main" id="{2FFEA486-37D1-44C2-87AA-BB97AAB90799}"/>
              </a:ext>
            </a:extLst>
          </p:cNvPr>
          <p:cNvSpPr/>
          <p:nvPr/>
        </p:nvSpPr>
        <p:spPr>
          <a:xfrm rot="21585054">
            <a:off x="6451160" y="5528936"/>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45" name="Google Shape;167;p2">
            <a:extLst>
              <a:ext uri="{FF2B5EF4-FFF2-40B4-BE49-F238E27FC236}">
                <a16:creationId xmlns:a16="http://schemas.microsoft.com/office/drawing/2014/main" id="{40FF5FC1-864B-4CE4-9B5B-D94DC904A451}"/>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Picture 6" descr="A picture containing text, toy, doll&#10;&#10;Description automatically generated">
            <a:extLst>
              <a:ext uri="{FF2B5EF4-FFF2-40B4-BE49-F238E27FC236}">
                <a16:creationId xmlns:a16="http://schemas.microsoft.com/office/drawing/2014/main" id="{BB9B2663-1018-48EE-9513-04A2FFAA6D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50521" y="1490821"/>
            <a:ext cx="1260076" cy="2854677"/>
          </a:xfrm>
          <a:prstGeom prst="rect">
            <a:avLst/>
          </a:prstGeom>
        </p:spPr>
      </p:pic>
      <p:pic>
        <p:nvPicPr>
          <p:cNvPr id="50" name="Graphic 49" descr="Teacher">
            <a:extLst>
              <a:ext uri="{FF2B5EF4-FFF2-40B4-BE49-F238E27FC236}">
                <a16:creationId xmlns:a16="http://schemas.microsoft.com/office/drawing/2014/main" id="{F76D42C3-0FC8-4A43-97CF-C670AF6D778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59322" y="-100775"/>
            <a:ext cx="914400" cy="914400"/>
          </a:xfrm>
          <a:prstGeom prst="rect">
            <a:avLst/>
          </a:prstGeom>
        </p:spPr>
      </p:pic>
      <p:sp>
        <p:nvSpPr>
          <p:cNvPr id="51" name="Speech Bubble: Rectangle with Corners Rounded 50">
            <a:extLst>
              <a:ext uri="{FF2B5EF4-FFF2-40B4-BE49-F238E27FC236}">
                <a16:creationId xmlns:a16="http://schemas.microsoft.com/office/drawing/2014/main" id="{1C4F0178-C482-43BF-8C44-CE6CD98C5FAB}"/>
              </a:ext>
            </a:extLst>
          </p:cNvPr>
          <p:cNvSpPr/>
          <p:nvPr/>
        </p:nvSpPr>
        <p:spPr>
          <a:xfrm>
            <a:off x="4171961" y="80375"/>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52" name="CustomShape 7">
            <a:extLst>
              <a:ext uri="{FF2B5EF4-FFF2-40B4-BE49-F238E27FC236}">
                <a16:creationId xmlns:a16="http://schemas.microsoft.com/office/drawing/2014/main" id="{ADEBA6B2-E092-400A-A7B7-A378F2E51720}"/>
              </a:ext>
            </a:extLst>
          </p:cNvPr>
          <p:cNvSpPr/>
          <p:nvPr/>
        </p:nvSpPr>
        <p:spPr>
          <a:xfrm>
            <a:off x="4129618" y="112017"/>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sym typeface="Arial"/>
              </a:rPr>
              <a:t>Écoute et lis les phrases.</a:t>
            </a:r>
            <a:endParaRPr kumimoji="0" lang="en-GB" sz="2400" b="1" i="0" u="none" strike="noStrike" kern="1200" cap="none" spc="-1" normalizeH="0" baseline="0" noProof="0" dirty="0">
              <a:ln>
                <a:noFill/>
              </a:ln>
              <a:solidFill>
                <a:prstClr val="black"/>
              </a:solidFill>
              <a:effectLst/>
              <a:uLnTx/>
              <a:uFillTx/>
              <a:latin typeface="Arial"/>
              <a:sym typeface="Arial"/>
            </a:endParaRPr>
          </a:p>
        </p:txBody>
      </p:sp>
      <p:sp>
        <p:nvSpPr>
          <p:cNvPr id="14" name="TextBox 13">
            <a:extLst>
              <a:ext uri="{FF2B5EF4-FFF2-40B4-BE49-F238E27FC236}">
                <a16:creationId xmlns:a16="http://schemas.microsoft.com/office/drawing/2014/main" id="{A8F67855-B68B-4788-BE05-9B1CCB082801}"/>
              </a:ext>
            </a:extLst>
          </p:cNvPr>
          <p:cNvSpPr txBox="1"/>
          <p:nvPr/>
        </p:nvSpPr>
        <p:spPr>
          <a:xfrm>
            <a:off x="8440742" y="-17122"/>
            <a:ext cx="2996431" cy="1015663"/>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Max is practising the [ai] [è] sound.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Can you help?</a:t>
            </a:r>
          </a:p>
        </p:txBody>
      </p:sp>
      <p:sp>
        <p:nvSpPr>
          <p:cNvPr id="48" name="Speech Bubble: Rectangle with Corners Rounded 47">
            <a:extLst>
              <a:ext uri="{FF2B5EF4-FFF2-40B4-BE49-F238E27FC236}">
                <a16:creationId xmlns:a16="http://schemas.microsoft.com/office/drawing/2014/main" id="{D0BEAA91-EDA0-4445-BA37-146FE1CFEC90}"/>
              </a:ext>
            </a:extLst>
          </p:cNvPr>
          <p:cNvSpPr/>
          <p:nvPr/>
        </p:nvSpPr>
        <p:spPr>
          <a:xfrm>
            <a:off x="7502011" y="1045633"/>
            <a:ext cx="3629583" cy="1184907"/>
          </a:xfrm>
          <a:prstGeom prst="wedgeRoundRectCallout">
            <a:avLst>
              <a:gd name="adj1" fmla="val -29983"/>
              <a:gd name="adj2" fmla="val 8037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All the </a:t>
            </a:r>
            <a:r>
              <a:rPr kumimoji="0" lang="fr-FR"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highlighted</a:t>
            </a: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letters</a:t>
            </a: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have the </a:t>
            </a:r>
            <a:r>
              <a:rPr kumimoji="0" lang="fr-FR"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same</a:t>
            </a: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[ai] [è] </a:t>
            </a:r>
            <a:r>
              <a:rPr kumimoji="0" lang="fr-FR"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sound</a:t>
            </a: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pic>
        <p:nvPicPr>
          <p:cNvPr id="32" name="Picture 31" descr="Logo, icon&#10;&#10;Description automatically generated">
            <a:extLst>
              <a:ext uri="{FF2B5EF4-FFF2-40B4-BE49-F238E27FC236}">
                <a16:creationId xmlns:a16="http://schemas.microsoft.com/office/drawing/2014/main" id="{78FF1258-F57A-4756-B9D9-7DAC66938CA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45962" y="1438885"/>
            <a:ext cx="525801" cy="425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P spid="23" grpId="0" animBg="1"/>
      <p:bldP spid="24" grpId="0" animBg="1"/>
      <p:bldP spid="25" grpId="0" animBg="1"/>
      <p:bldP spid="26" grpId="0" animBg="1"/>
      <p:bldP spid="27" grpId="0" animBg="1"/>
      <p:bldP spid="29" grpId="0" animBg="1"/>
      <p:bldP spid="30" grpId="0" animBg="1"/>
      <p:bldP spid="31" grpId="0" animBg="1"/>
      <p:bldP spid="33" grpId="0" animBg="1"/>
      <p:bldP spid="34" grpId="0" animBg="1"/>
      <p:bldP spid="35" grpId="0" animBg="1"/>
      <p:bldP spid="36" grpId="0" animBg="1"/>
      <p:bldP spid="39" grpId="0" animBg="1"/>
      <p:bldP spid="41" grpId="0" animBg="1"/>
      <p:bldP spid="42" grpId="0" animBg="1"/>
      <p:bldP spid="43" grpId="0" animBg="1"/>
      <p:bldP spid="44" grpId="0" animBg="1"/>
      <p:bldP spid="46" grpId="0" animBg="1"/>
      <p:bldP spid="47"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wall, window, white&#10;&#10;Description automatically generated">
            <a:extLst>
              <a:ext uri="{FF2B5EF4-FFF2-40B4-BE49-F238E27FC236}">
                <a16:creationId xmlns:a16="http://schemas.microsoft.com/office/drawing/2014/main" id="{96469F18-68B6-400D-A0F2-8001B6602F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78" y="1503631"/>
            <a:ext cx="3029465" cy="5277264"/>
          </a:xfrm>
          <a:prstGeom prst="rect">
            <a:avLst/>
          </a:prstGeom>
        </p:spPr>
      </p:pic>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6" name="Picture 15" descr="A picture containing wall, window, white&#10;&#10;Description automatically generated">
            <a:extLst>
              <a:ext uri="{FF2B5EF4-FFF2-40B4-BE49-F238E27FC236}">
                <a16:creationId xmlns:a16="http://schemas.microsoft.com/office/drawing/2014/main" id="{E0C52097-EB0C-4E57-8CD2-B09D002C6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0" y="1503633"/>
            <a:ext cx="3029465" cy="5277264"/>
          </a:xfrm>
          <a:prstGeom prst="rect">
            <a:avLst/>
          </a:prstGeom>
        </p:spPr>
      </p:pic>
      <p:sp>
        <p:nvSpPr>
          <p:cNvPr id="18" name="TextBox 17">
            <a:extLst>
              <a:ext uri="{FF2B5EF4-FFF2-40B4-BE49-F238E27FC236}">
                <a16:creationId xmlns:a16="http://schemas.microsoft.com/office/drawing/2014/main" id="{530AAA20-A778-4700-89D2-B76A041D46DF}"/>
              </a:ext>
            </a:extLst>
          </p:cNvPr>
          <p:cNvSpPr txBox="1"/>
          <p:nvPr/>
        </p:nvSpPr>
        <p:spPr>
          <a:xfrm>
            <a:off x="4400351" y="629502"/>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télévision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9004076F-39A4-4847-869D-5474136E76AD}"/>
              </a:ext>
            </a:extLst>
          </p:cNvPr>
          <p:cNvSpPr txBox="1"/>
          <p:nvPr/>
        </p:nvSpPr>
        <p:spPr>
          <a:xfrm>
            <a:off x="4242810" y="183404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tante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EDD178D1-5169-44FE-AEC7-B611D870F5BC}"/>
              </a:ext>
            </a:extLst>
          </p:cNvPr>
          <p:cNvSpPr txBox="1"/>
          <p:nvPr/>
        </p:nvSpPr>
        <p:spPr>
          <a:xfrm>
            <a:off x="3893743" y="1162463"/>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pays</a:t>
            </a:r>
          </a:p>
        </p:txBody>
      </p:sp>
      <p:sp>
        <p:nvSpPr>
          <p:cNvPr id="21" name="TextBox 20">
            <a:extLst>
              <a:ext uri="{FF2B5EF4-FFF2-40B4-BE49-F238E27FC236}">
                <a16:creationId xmlns:a16="http://schemas.microsoft.com/office/drawing/2014/main" id="{C1005B7F-978B-4BAC-B7E3-3275777784D8}"/>
              </a:ext>
            </a:extLst>
          </p:cNvPr>
          <p:cNvSpPr txBox="1"/>
          <p:nvPr/>
        </p:nvSpPr>
        <p:spPr>
          <a:xfrm>
            <a:off x="6849327" y="1417218"/>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sport</a:t>
            </a:r>
          </a:p>
        </p:txBody>
      </p:sp>
      <p:sp>
        <p:nvSpPr>
          <p:cNvPr id="24" name="TextBox 23">
            <a:extLst>
              <a:ext uri="{FF2B5EF4-FFF2-40B4-BE49-F238E27FC236}">
                <a16:creationId xmlns:a16="http://schemas.microsoft.com/office/drawing/2014/main" id="{1D21271C-F2C1-46A1-9A30-81D434FA02E7}"/>
              </a:ext>
            </a:extLst>
          </p:cNvPr>
          <p:cNvSpPr txBox="1"/>
          <p:nvPr/>
        </p:nvSpPr>
        <p:spPr>
          <a:xfrm>
            <a:off x="4763868" y="2600919"/>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chat</a:t>
            </a:r>
          </a:p>
        </p:txBody>
      </p:sp>
      <p:sp>
        <p:nvSpPr>
          <p:cNvPr id="29" name="TextBox 28">
            <a:extLst>
              <a:ext uri="{FF2B5EF4-FFF2-40B4-BE49-F238E27FC236}">
                <a16:creationId xmlns:a16="http://schemas.microsoft.com/office/drawing/2014/main" id="{89888273-5164-44DB-A3FB-7962441856B6}"/>
              </a:ext>
            </a:extLst>
          </p:cNvPr>
          <p:cNvSpPr txBox="1"/>
          <p:nvPr/>
        </p:nvSpPr>
        <p:spPr>
          <a:xfrm>
            <a:off x="6053842" y="200664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université</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2CF5726A-261C-4173-AF0A-D59BA1CD312A}"/>
              </a:ext>
            </a:extLst>
          </p:cNvPr>
          <p:cNvSpPr txBox="1"/>
          <p:nvPr/>
        </p:nvSpPr>
        <p:spPr>
          <a:xfrm>
            <a:off x="8763000" y="983152"/>
            <a:ext cx="1150106" cy="461665"/>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la, l’</a:t>
            </a:r>
          </a:p>
        </p:txBody>
      </p:sp>
      <p:sp>
        <p:nvSpPr>
          <p:cNvPr id="27" name="TextBox 26">
            <a:extLst>
              <a:ext uri="{FF2B5EF4-FFF2-40B4-BE49-F238E27FC236}">
                <a16:creationId xmlns:a16="http://schemas.microsoft.com/office/drawing/2014/main" id="{05738321-3D78-4D6B-AB77-41C9CE0DA98A}"/>
              </a:ext>
            </a:extLst>
          </p:cNvPr>
          <p:cNvSpPr txBox="1"/>
          <p:nvPr/>
        </p:nvSpPr>
        <p:spPr>
          <a:xfrm>
            <a:off x="3803750" y="319519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visite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0" name="TextBox 29">
            <a:extLst>
              <a:ext uri="{FF2B5EF4-FFF2-40B4-BE49-F238E27FC236}">
                <a16:creationId xmlns:a16="http://schemas.microsoft.com/office/drawing/2014/main" id="{449B1354-0BA1-4B4C-9FBD-3541D79040D1}"/>
              </a:ext>
            </a:extLst>
          </p:cNvPr>
          <p:cNvSpPr txBox="1"/>
          <p:nvPr/>
        </p:nvSpPr>
        <p:spPr>
          <a:xfrm>
            <a:off x="749755" y="1008277"/>
            <a:ext cx="1150106" cy="461665"/>
          </a:xfrm>
          <a:prstGeom prst="rect">
            <a:avLst/>
          </a:prstGeom>
          <a:solidFill>
            <a:srgbClr val="0070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le, l’</a:t>
            </a:r>
          </a:p>
        </p:txBody>
      </p:sp>
      <p:sp>
        <p:nvSpPr>
          <p:cNvPr id="25" name="TextBox 24">
            <a:extLst>
              <a:ext uri="{FF2B5EF4-FFF2-40B4-BE49-F238E27FC236}">
                <a16:creationId xmlns:a16="http://schemas.microsoft.com/office/drawing/2014/main" id="{48F1A59A-E201-4682-B423-76B101A203B9}"/>
              </a:ext>
            </a:extLst>
          </p:cNvPr>
          <p:cNvSpPr txBox="1"/>
          <p:nvPr/>
        </p:nvSpPr>
        <p:spPr>
          <a:xfrm>
            <a:off x="4098487" y="3981143"/>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jour</a:t>
            </a:r>
          </a:p>
        </p:txBody>
      </p:sp>
      <p:sp>
        <p:nvSpPr>
          <p:cNvPr id="32" name="TextBox 31">
            <a:extLst>
              <a:ext uri="{FF2B5EF4-FFF2-40B4-BE49-F238E27FC236}">
                <a16:creationId xmlns:a16="http://schemas.microsoft.com/office/drawing/2014/main" id="{EDFEDF10-41FB-43B8-8187-31190BFC5EC9}"/>
              </a:ext>
            </a:extLst>
          </p:cNvPr>
          <p:cNvSpPr txBox="1"/>
          <p:nvPr/>
        </p:nvSpPr>
        <p:spPr>
          <a:xfrm>
            <a:off x="6877217" y="4114758"/>
            <a:ext cx="1723747"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texte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3" name="TextBox 32">
            <a:extLst>
              <a:ext uri="{FF2B5EF4-FFF2-40B4-BE49-F238E27FC236}">
                <a16:creationId xmlns:a16="http://schemas.microsoft.com/office/drawing/2014/main" id="{B9F9CEBB-E663-4362-9737-26769C4E72A4}"/>
              </a:ext>
            </a:extLst>
          </p:cNvPr>
          <p:cNvSpPr txBox="1"/>
          <p:nvPr/>
        </p:nvSpPr>
        <p:spPr>
          <a:xfrm>
            <a:off x="3874529" y="466626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musique</a:t>
            </a:r>
          </a:p>
        </p:txBody>
      </p:sp>
      <p:sp>
        <p:nvSpPr>
          <p:cNvPr id="34" name="TextBox 33">
            <a:extLst>
              <a:ext uri="{FF2B5EF4-FFF2-40B4-BE49-F238E27FC236}">
                <a16:creationId xmlns:a16="http://schemas.microsoft.com/office/drawing/2014/main" id="{37A195D0-50BD-49AC-ADBA-BAF45F492C3E}"/>
              </a:ext>
            </a:extLst>
          </p:cNvPr>
          <p:cNvSpPr txBox="1"/>
          <p:nvPr/>
        </p:nvSpPr>
        <p:spPr>
          <a:xfrm>
            <a:off x="5774450" y="4547695"/>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bureau</a:t>
            </a:r>
          </a:p>
        </p:txBody>
      </p:sp>
      <p:sp>
        <p:nvSpPr>
          <p:cNvPr id="35" name="TextBox 34">
            <a:extLst>
              <a:ext uri="{FF2B5EF4-FFF2-40B4-BE49-F238E27FC236}">
                <a16:creationId xmlns:a16="http://schemas.microsoft.com/office/drawing/2014/main" id="{7BC33F53-6BE1-44F4-AD5C-EACA0E87C80A}"/>
              </a:ext>
            </a:extLst>
          </p:cNvPr>
          <p:cNvSpPr txBox="1"/>
          <p:nvPr/>
        </p:nvSpPr>
        <p:spPr>
          <a:xfrm>
            <a:off x="4601594" y="547671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crayon</a:t>
            </a:r>
          </a:p>
        </p:txBody>
      </p:sp>
      <p:sp>
        <p:nvSpPr>
          <p:cNvPr id="36" name="TextBox 35">
            <a:extLst>
              <a:ext uri="{FF2B5EF4-FFF2-40B4-BE49-F238E27FC236}">
                <a16:creationId xmlns:a16="http://schemas.microsoft.com/office/drawing/2014/main" id="{D116FC7E-AAEE-47C1-B80F-F5EB786A6991}"/>
              </a:ext>
            </a:extLst>
          </p:cNvPr>
          <p:cNvSpPr txBox="1"/>
          <p:nvPr/>
        </p:nvSpPr>
        <p:spPr>
          <a:xfrm>
            <a:off x="6763434" y="5356139"/>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image</a:t>
            </a:r>
          </a:p>
        </p:txBody>
      </p:sp>
      <p:sp>
        <p:nvSpPr>
          <p:cNvPr id="37" name="TextBox 36">
            <a:extLst>
              <a:ext uri="{FF2B5EF4-FFF2-40B4-BE49-F238E27FC236}">
                <a16:creationId xmlns:a16="http://schemas.microsoft.com/office/drawing/2014/main" id="{A03886DF-5908-4FD9-9121-3D7362F06E11}"/>
              </a:ext>
            </a:extLst>
          </p:cNvPr>
          <p:cNvSpPr txBox="1"/>
          <p:nvPr/>
        </p:nvSpPr>
        <p:spPr>
          <a:xfrm>
            <a:off x="6727300" y="2826228"/>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dessin</a:t>
            </a:r>
          </a:p>
        </p:txBody>
      </p:sp>
      <p:sp>
        <p:nvSpPr>
          <p:cNvPr id="38" name="TextBox 37">
            <a:extLst>
              <a:ext uri="{FF2B5EF4-FFF2-40B4-BE49-F238E27FC236}">
                <a16:creationId xmlns:a16="http://schemas.microsoft.com/office/drawing/2014/main" id="{8C31467A-E4F3-446B-8A32-DD0AB6B47DBE}"/>
              </a:ext>
            </a:extLst>
          </p:cNvPr>
          <p:cNvSpPr txBox="1"/>
          <p:nvPr/>
        </p:nvSpPr>
        <p:spPr>
          <a:xfrm>
            <a:off x="5609713" y="3645423"/>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lit</a:t>
            </a:r>
          </a:p>
        </p:txBody>
      </p:sp>
      <p:sp>
        <p:nvSpPr>
          <p:cNvPr id="39" name="TextBox 38">
            <a:extLst>
              <a:ext uri="{FF2B5EF4-FFF2-40B4-BE49-F238E27FC236}">
                <a16:creationId xmlns:a16="http://schemas.microsoft.com/office/drawing/2014/main" id="{EBAFAFBC-BBEF-4706-B909-409F076B20DF}"/>
              </a:ext>
            </a:extLst>
          </p:cNvPr>
          <p:cNvSpPr txBox="1"/>
          <p:nvPr/>
        </p:nvSpPr>
        <p:spPr>
          <a:xfrm>
            <a:off x="3919510" y="615763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radio</a:t>
            </a:r>
          </a:p>
        </p:txBody>
      </p:sp>
      <p:sp>
        <p:nvSpPr>
          <p:cNvPr id="40" name="TextBox 39">
            <a:extLst>
              <a:ext uri="{FF2B5EF4-FFF2-40B4-BE49-F238E27FC236}">
                <a16:creationId xmlns:a16="http://schemas.microsoft.com/office/drawing/2014/main" id="{F39022D2-5A34-44E2-856E-BE195BE42660}"/>
              </a:ext>
            </a:extLst>
          </p:cNvPr>
          <p:cNvSpPr txBox="1"/>
          <p:nvPr/>
        </p:nvSpPr>
        <p:spPr>
          <a:xfrm>
            <a:off x="6652163" y="647859"/>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amie</a:t>
            </a:r>
          </a:p>
        </p:txBody>
      </p:sp>
      <p:sp>
        <p:nvSpPr>
          <p:cNvPr id="41" name="TextBox 40">
            <a:extLst>
              <a:ext uri="{FF2B5EF4-FFF2-40B4-BE49-F238E27FC236}">
                <a16:creationId xmlns:a16="http://schemas.microsoft.com/office/drawing/2014/main" id="{78C422F2-4E59-483A-BC0A-08C6BF1219EE}"/>
              </a:ext>
            </a:extLst>
          </p:cNvPr>
          <p:cNvSpPr txBox="1"/>
          <p:nvPr/>
        </p:nvSpPr>
        <p:spPr>
          <a:xfrm>
            <a:off x="6225380" y="611254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émission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1FCCD7C2-E8F4-444A-8B01-D93BEB2572B6}"/>
              </a:ext>
            </a:extLst>
          </p:cNvPr>
          <p:cNvSpPr txBox="1"/>
          <p:nvPr/>
        </p:nvSpPr>
        <p:spPr>
          <a:xfrm>
            <a:off x="2104998" y="878692"/>
            <a:ext cx="2043878"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grand-</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mère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3" name="TextBox 42">
            <a:extLst>
              <a:ext uri="{FF2B5EF4-FFF2-40B4-BE49-F238E27FC236}">
                <a16:creationId xmlns:a16="http://schemas.microsoft.com/office/drawing/2014/main" id="{A7D04CE7-87E0-4843-A42C-4737B607B111}"/>
              </a:ext>
            </a:extLst>
          </p:cNvPr>
          <p:cNvSpPr txBox="1"/>
          <p:nvPr/>
        </p:nvSpPr>
        <p:spPr>
          <a:xfrm>
            <a:off x="5812501" y="1035275"/>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grand-</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père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F7E8A0BE-5BE5-45B3-A9F3-787008630B42}"/>
              </a:ext>
            </a:extLst>
          </p:cNvPr>
          <p:cNvSpPr txBox="1"/>
          <p:nvPr/>
        </p:nvSpPr>
        <p:spPr>
          <a:xfrm>
            <a:off x="9324881" y="6221372"/>
            <a:ext cx="2060257"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télévision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5" name="TextBox 44">
            <a:extLst>
              <a:ext uri="{FF2B5EF4-FFF2-40B4-BE49-F238E27FC236}">
                <a16:creationId xmlns:a16="http://schemas.microsoft.com/office/drawing/2014/main" id="{B29B2143-7AC7-4EEE-839B-CB6041598835}"/>
              </a:ext>
            </a:extLst>
          </p:cNvPr>
          <p:cNvSpPr txBox="1"/>
          <p:nvPr/>
        </p:nvSpPr>
        <p:spPr>
          <a:xfrm>
            <a:off x="9332360" y="5703602"/>
            <a:ext cx="2060257"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grand-</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mère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23B34A38-BE20-4C05-BADD-9714654C271B}"/>
              </a:ext>
            </a:extLst>
          </p:cNvPr>
          <p:cNvSpPr txBox="1"/>
          <p:nvPr/>
        </p:nvSpPr>
        <p:spPr>
          <a:xfrm>
            <a:off x="9328983" y="5158991"/>
            <a:ext cx="2063634"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amie</a:t>
            </a:r>
          </a:p>
        </p:txBody>
      </p:sp>
      <p:sp>
        <p:nvSpPr>
          <p:cNvPr id="47" name="TextBox 46">
            <a:extLst>
              <a:ext uri="{FF2B5EF4-FFF2-40B4-BE49-F238E27FC236}">
                <a16:creationId xmlns:a16="http://schemas.microsoft.com/office/drawing/2014/main" id="{ABAFAD5D-1ED0-4E57-998F-38F1939F8D18}"/>
              </a:ext>
            </a:extLst>
          </p:cNvPr>
          <p:cNvSpPr txBox="1"/>
          <p:nvPr/>
        </p:nvSpPr>
        <p:spPr>
          <a:xfrm>
            <a:off x="9322151" y="4626307"/>
            <a:ext cx="2070465"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radio</a:t>
            </a:r>
          </a:p>
        </p:txBody>
      </p:sp>
      <p:sp>
        <p:nvSpPr>
          <p:cNvPr id="48" name="TextBox 47">
            <a:extLst>
              <a:ext uri="{FF2B5EF4-FFF2-40B4-BE49-F238E27FC236}">
                <a16:creationId xmlns:a16="http://schemas.microsoft.com/office/drawing/2014/main" id="{9CD8AE94-A9A6-4161-B451-3960378A8989}"/>
              </a:ext>
            </a:extLst>
          </p:cNvPr>
          <p:cNvSpPr txBox="1"/>
          <p:nvPr/>
        </p:nvSpPr>
        <p:spPr>
          <a:xfrm>
            <a:off x="9321375" y="4107088"/>
            <a:ext cx="2038401"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musique</a:t>
            </a:r>
          </a:p>
        </p:txBody>
      </p:sp>
      <p:sp>
        <p:nvSpPr>
          <p:cNvPr id="49" name="TextBox 48">
            <a:extLst>
              <a:ext uri="{FF2B5EF4-FFF2-40B4-BE49-F238E27FC236}">
                <a16:creationId xmlns:a16="http://schemas.microsoft.com/office/drawing/2014/main" id="{38723E20-F405-4F8A-A599-19D79E7B92EB}"/>
              </a:ext>
            </a:extLst>
          </p:cNvPr>
          <p:cNvSpPr txBox="1"/>
          <p:nvPr/>
        </p:nvSpPr>
        <p:spPr>
          <a:xfrm>
            <a:off x="9321376" y="3587869"/>
            <a:ext cx="20384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émission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0" name="TextBox 49">
            <a:extLst>
              <a:ext uri="{FF2B5EF4-FFF2-40B4-BE49-F238E27FC236}">
                <a16:creationId xmlns:a16="http://schemas.microsoft.com/office/drawing/2014/main" id="{48F97A59-D061-4EFE-B989-0E388C4C246E}"/>
              </a:ext>
            </a:extLst>
          </p:cNvPr>
          <p:cNvSpPr txBox="1"/>
          <p:nvPr/>
        </p:nvSpPr>
        <p:spPr>
          <a:xfrm>
            <a:off x="9328982" y="3053179"/>
            <a:ext cx="20307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tante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TextBox 50">
            <a:extLst>
              <a:ext uri="{FF2B5EF4-FFF2-40B4-BE49-F238E27FC236}">
                <a16:creationId xmlns:a16="http://schemas.microsoft.com/office/drawing/2014/main" id="{AE4D446C-539C-4D22-B414-16823AC8A02D}"/>
              </a:ext>
            </a:extLst>
          </p:cNvPr>
          <p:cNvSpPr txBox="1"/>
          <p:nvPr/>
        </p:nvSpPr>
        <p:spPr>
          <a:xfrm>
            <a:off x="9328983" y="2554157"/>
            <a:ext cx="2030792"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université</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2" name="TextBox 51">
            <a:extLst>
              <a:ext uri="{FF2B5EF4-FFF2-40B4-BE49-F238E27FC236}">
                <a16:creationId xmlns:a16="http://schemas.microsoft.com/office/drawing/2014/main" id="{61A503BE-F43B-4E87-B4ED-27AB54E810BE}"/>
              </a:ext>
            </a:extLst>
          </p:cNvPr>
          <p:cNvSpPr txBox="1"/>
          <p:nvPr/>
        </p:nvSpPr>
        <p:spPr>
          <a:xfrm>
            <a:off x="9328983" y="2019467"/>
            <a:ext cx="2030792"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visite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TextBox 52">
            <a:extLst>
              <a:ext uri="{FF2B5EF4-FFF2-40B4-BE49-F238E27FC236}">
                <a16:creationId xmlns:a16="http://schemas.microsoft.com/office/drawing/2014/main" id="{0646D444-880C-4DA1-9D88-330DE2449DC2}"/>
              </a:ext>
            </a:extLst>
          </p:cNvPr>
          <p:cNvSpPr txBox="1"/>
          <p:nvPr/>
        </p:nvSpPr>
        <p:spPr>
          <a:xfrm>
            <a:off x="9328983" y="1508282"/>
            <a:ext cx="2030792"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image</a:t>
            </a:r>
          </a:p>
        </p:txBody>
      </p:sp>
      <p:sp>
        <p:nvSpPr>
          <p:cNvPr id="54" name="TextBox 53">
            <a:extLst>
              <a:ext uri="{FF2B5EF4-FFF2-40B4-BE49-F238E27FC236}">
                <a16:creationId xmlns:a16="http://schemas.microsoft.com/office/drawing/2014/main" id="{42BBCBBE-B7C5-4625-8C25-E0E0768D333F}"/>
              </a:ext>
            </a:extLst>
          </p:cNvPr>
          <p:cNvSpPr txBox="1"/>
          <p:nvPr/>
        </p:nvSpPr>
        <p:spPr>
          <a:xfrm>
            <a:off x="1296160" y="6240176"/>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bureau</a:t>
            </a:r>
          </a:p>
        </p:txBody>
      </p:sp>
      <p:sp>
        <p:nvSpPr>
          <p:cNvPr id="55" name="TextBox 54">
            <a:extLst>
              <a:ext uri="{FF2B5EF4-FFF2-40B4-BE49-F238E27FC236}">
                <a16:creationId xmlns:a16="http://schemas.microsoft.com/office/drawing/2014/main" id="{25D4B3C7-530D-4215-A1A2-2FD9C0E401A7}"/>
              </a:ext>
            </a:extLst>
          </p:cNvPr>
          <p:cNvSpPr txBox="1"/>
          <p:nvPr/>
        </p:nvSpPr>
        <p:spPr>
          <a:xfrm>
            <a:off x="1293704" y="5719234"/>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texte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6" name="TextBox 55">
            <a:extLst>
              <a:ext uri="{FF2B5EF4-FFF2-40B4-BE49-F238E27FC236}">
                <a16:creationId xmlns:a16="http://schemas.microsoft.com/office/drawing/2014/main" id="{C4052D95-D70A-4C5F-A409-9F72BB18299E}"/>
              </a:ext>
            </a:extLst>
          </p:cNvPr>
          <p:cNvSpPr txBox="1"/>
          <p:nvPr/>
        </p:nvSpPr>
        <p:spPr>
          <a:xfrm>
            <a:off x="1290326" y="519450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grand-</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père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7" name="TextBox 56">
            <a:extLst>
              <a:ext uri="{FF2B5EF4-FFF2-40B4-BE49-F238E27FC236}">
                <a16:creationId xmlns:a16="http://schemas.microsoft.com/office/drawing/2014/main" id="{2683A59C-ECAB-48DF-AB9E-5D519D2E3B51}"/>
              </a:ext>
            </a:extLst>
          </p:cNvPr>
          <p:cNvSpPr txBox="1"/>
          <p:nvPr/>
        </p:nvSpPr>
        <p:spPr>
          <a:xfrm>
            <a:off x="1283495" y="466181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lit</a:t>
            </a:r>
          </a:p>
        </p:txBody>
      </p:sp>
      <p:sp>
        <p:nvSpPr>
          <p:cNvPr id="58" name="TextBox 57">
            <a:extLst>
              <a:ext uri="{FF2B5EF4-FFF2-40B4-BE49-F238E27FC236}">
                <a16:creationId xmlns:a16="http://schemas.microsoft.com/office/drawing/2014/main" id="{99622144-B869-4F98-B2F9-D29F30AC1D5A}"/>
              </a:ext>
            </a:extLst>
          </p:cNvPr>
          <p:cNvSpPr txBox="1"/>
          <p:nvPr/>
        </p:nvSpPr>
        <p:spPr>
          <a:xfrm>
            <a:off x="1282719" y="4142598"/>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sport</a:t>
            </a:r>
          </a:p>
        </p:txBody>
      </p:sp>
      <p:sp>
        <p:nvSpPr>
          <p:cNvPr id="59" name="TextBox 58">
            <a:extLst>
              <a:ext uri="{FF2B5EF4-FFF2-40B4-BE49-F238E27FC236}">
                <a16:creationId xmlns:a16="http://schemas.microsoft.com/office/drawing/2014/main" id="{F7226B28-D2D1-4EC7-A6D0-46DDE6F461E1}"/>
              </a:ext>
            </a:extLst>
          </p:cNvPr>
          <p:cNvSpPr txBox="1"/>
          <p:nvPr/>
        </p:nvSpPr>
        <p:spPr>
          <a:xfrm>
            <a:off x="1282719" y="360350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chat</a:t>
            </a:r>
          </a:p>
        </p:txBody>
      </p:sp>
      <p:sp>
        <p:nvSpPr>
          <p:cNvPr id="60" name="TextBox 59">
            <a:extLst>
              <a:ext uri="{FF2B5EF4-FFF2-40B4-BE49-F238E27FC236}">
                <a16:creationId xmlns:a16="http://schemas.microsoft.com/office/drawing/2014/main" id="{97AB6726-F778-4B53-84A6-86502E53D4AB}"/>
              </a:ext>
            </a:extLst>
          </p:cNvPr>
          <p:cNvSpPr txBox="1"/>
          <p:nvPr/>
        </p:nvSpPr>
        <p:spPr>
          <a:xfrm>
            <a:off x="1290326" y="3088689"/>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crayon</a:t>
            </a:r>
          </a:p>
        </p:txBody>
      </p:sp>
      <p:sp>
        <p:nvSpPr>
          <p:cNvPr id="61" name="TextBox 60">
            <a:extLst>
              <a:ext uri="{FF2B5EF4-FFF2-40B4-BE49-F238E27FC236}">
                <a16:creationId xmlns:a16="http://schemas.microsoft.com/office/drawing/2014/main" id="{7C3393D2-2AFF-4378-B486-FF295C9FB441}"/>
              </a:ext>
            </a:extLst>
          </p:cNvPr>
          <p:cNvSpPr txBox="1"/>
          <p:nvPr/>
        </p:nvSpPr>
        <p:spPr>
          <a:xfrm>
            <a:off x="1290326" y="2569789"/>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dessin</a:t>
            </a:r>
          </a:p>
        </p:txBody>
      </p:sp>
      <p:sp>
        <p:nvSpPr>
          <p:cNvPr id="62" name="TextBox 61">
            <a:extLst>
              <a:ext uri="{FF2B5EF4-FFF2-40B4-BE49-F238E27FC236}">
                <a16:creationId xmlns:a16="http://schemas.microsoft.com/office/drawing/2014/main" id="{0F7689F3-90D0-4BAE-A740-879D8EE2C8DA}"/>
              </a:ext>
            </a:extLst>
          </p:cNvPr>
          <p:cNvSpPr txBox="1"/>
          <p:nvPr/>
        </p:nvSpPr>
        <p:spPr>
          <a:xfrm>
            <a:off x="1290326" y="205497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jour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TextBox 62">
            <a:extLst>
              <a:ext uri="{FF2B5EF4-FFF2-40B4-BE49-F238E27FC236}">
                <a16:creationId xmlns:a16="http://schemas.microsoft.com/office/drawing/2014/main" id="{C86602ED-9A97-42E2-9E93-0A2033E73E6A}"/>
              </a:ext>
            </a:extLst>
          </p:cNvPr>
          <p:cNvSpPr txBox="1"/>
          <p:nvPr/>
        </p:nvSpPr>
        <p:spPr>
          <a:xfrm>
            <a:off x="1321313" y="1544982"/>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pays</a:t>
            </a:r>
          </a:p>
        </p:txBody>
      </p:sp>
      <p:sp>
        <p:nvSpPr>
          <p:cNvPr id="65" name="Title 2">
            <a:extLst>
              <a:ext uri="{FF2B5EF4-FFF2-40B4-BE49-F238E27FC236}">
                <a16:creationId xmlns:a16="http://schemas.microsoft.com/office/drawing/2014/main" id="{C3AE30DD-AC69-4F9E-BD28-79D1FFF11386}"/>
              </a:ext>
            </a:extLst>
          </p:cNvPr>
          <p:cNvSpPr txBox="1">
            <a:spLocks/>
          </p:cNvSpPr>
          <p:nvPr/>
        </p:nvSpPr>
        <p:spPr>
          <a:xfrm>
            <a:off x="677529" y="143642"/>
            <a:ext cx="6409071" cy="508891"/>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3200" b="1">
                <a:solidFill>
                  <a:srgbClr val="002060"/>
                </a:solidFill>
                <a:latin typeface="Century Gothic" panose="020B0502020202020204" pitchFamily="34" charset="0"/>
                <a:cs typeface="Arial"/>
                <a:sym typeface="Arial"/>
              </a:rPr>
              <a:t>Follow up 2:</a:t>
            </a:r>
            <a:endParaRPr lang="en-GB" sz="3200" dirty="0">
              <a:hlinkClick r:id="" action="ppaction://noaction">
                <a:snd r:embed="rId6" name="f 2_0 title.wav"/>
              </a:hlinkClick>
            </a:endParaRPr>
          </a:p>
        </p:txBody>
      </p:sp>
      <p:sp>
        <p:nvSpPr>
          <p:cNvPr id="66" name="Google Shape;167;p2">
            <a:extLst>
              <a:ext uri="{FF2B5EF4-FFF2-40B4-BE49-F238E27FC236}">
                <a16:creationId xmlns:a16="http://schemas.microsoft.com/office/drawing/2014/main" id="{2B77BB42-199C-4793-BA45-72FFBD26B131}"/>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7" name="Graphic 66" descr="Teacher">
            <a:extLst>
              <a:ext uri="{FF2B5EF4-FFF2-40B4-BE49-F238E27FC236}">
                <a16:creationId xmlns:a16="http://schemas.microsoft.com/office/drawing/2014/main" id="{C07EBD65-FA8F-429E-A899-3CA6D62E09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59322" y="-100775"/>
            <a:ext cx="914400" cy="914400"/>
          </a:xfrm>
          <a:prstGeom prst="rect">
            <a:avLst/>
          </a:prstGeom>
        </p:spPr>
      </p:pic>
      <p:sp>
        <p:nvSpPr>
          <p:cNvPr id="68" name="Speech Bubble: Rectangle with Corners Rounded 67">
            <a:extLst>
              <a:ext uri="{FF2B5EF4-FFF2-40B4-BE49-F238E27FC236}">
                <a16:creationId xmlns:a16="http://schemas.microsoft.com/office/drawing/2014/main" id="{4EF28D24-BBEF-41EC-89CB-2F7372CCF416}"/>
              </a:ext>
            </a:extLst>
          </p:cNvPr>
          <p:cNvSpPr/>
          <p:nvPr/>
        </p:nvSpPr>
        <p:spPr>
          <a:xfrm>
            <a:off x="4171960" y="80375"/>
            <a:ext cx="6727279" cy="499249"/>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69" name="CustomShape 7">
            <a:extLst>
              <a:ext uri="{FF2B5EF4-FFF2-40B4-BE49-F238E27FC236}">
                <a16:creationId xmlns:a16="http://schemas.microsoft.com/office/drawing/2014/main" id="{AA38A338-E3D5-4288-AE79-87841EB7272E}"/>
              </a:ext>
            </a:extLst>
          </p:cNvPr>
          <p:cNvSpPr/>
          <p:nvPr/>
        </p:nvSpPr>
        <p:spPr>
          <a:xfrm>
            <a:off x="4129618" y="112017"/>
            <a:ext cx="6742999" cy="4891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sym typeface="Arial"/>
              </a:rPr>
              <a:t>C’est</a:t>
            </a:r>
            <a:r>
              <a:rPr kumimoji="0" lang="en-GB" sz="2400" b="1" i="0" u="none" strike="noStrike" kern="1200" cap="none" spc="-1" normalizeH="0" baseline="0" noProof="0" dirty="0">
                <a:ln>
                  <a:noFill/>
                </a:ln>
                <a:solidFill>
                  <a:srgbClr val="002060"/>
                </a:solidFill>
                <a:effectLst/>
                <a:uLnTx/>
                <a:uFillTx/>
                <a:latin typeface="Century gothic"/>
                <a:ea typeface="Century Gothic"/>
                <a:sym typeface="Arial"/>
              </a:rPr>
              <a:t> ‘le’ </a:t>
            </a:r>
            <a:r>
              <a:rPr kumimoji="0" lang="en-GB" sz="2400" b="1" i="0" u="none" strike="noStrike" kern="1200" cap="none" spc="-1" normalizeH="0" baseline="0" noProof="0" dirty="0" err="1">
                <a:ln>
                  <a:noFill/>
                </a:ln>
                <a:solidFill>
                  <a:srgbClr val="002060"/>
                </a:solidFill>
                <a:effectLst/>
                <a:uLnTx/>
                <a:uFillTx/>
                <a:latin typeface="Century gothic"/>
                <a:ea typeface="Century Gothic"/>
                <a:sym typeface="Arial"/>
              </a:rPr>
              <a:t>ou</a:t>
            </a:r>
            <a:r>
              <a:rPr kumimoji="0" lang="en-GB" sz="2400" b="1" i="0" u="none" strike="noStrike" kern="1200" cap="none" spc="-1" normalizeH="0" baseline="0" noProof="0" dirty="0">
                <a:ln>
                  <a:noFill/>
                </a:ln>
                <a:solidFill>
                  <a:srgbClr val="002060"/>
                </a:solidFill>
                <a:effectLst/>
                <a:uLnTx/>
                <a:uFillTx/>
                <a:latin typeface="Century gothic"/>
                <a:ea typeface="Century Gothic"/>
                <a:sym typeface="Arial"/>
              </a:rPr>
              <a:t> ‘la’ ? Max organise les mots.</a:t>
            </a:r>
            <a:endParaRPr kumimoji="0" lang="en-GB" sz="2400" b="0" i="0" u="none" strike="noStrike" kern="1200" cap="none" spc="-1" normalizeH="0" baseline="0" noProof="0" dirty="0">
              <a:ln>
                <a:noFill/>
              </a:ln>
              <a:solidFill>
                <a:prstClr val="black"/>
              </a:solidFill>
              <a:effectLst/>
              <a:uLnTx/>
              <a:uFillTx/>
              <a:latin typeface="Century gothic"/>
              <a:sym typeface="Arial"/>
            </a:endParaRPr>
          </a:p>
        </p:txBody>
      </p:sp>
      <p:pic>
        <p:nvPicPr>
          <p:cNvPr id="70" name="Picture 69" descr="A picture containing text, toy, doll&#10;&#10;Description automatically generated">
            <a:extLst>
              <a:ext uri="{FF2B5EF4-FFF2-40B4-BE49-F238E27FC236}">
                <a16:creationId xmlns:a16="http://schemas.microsoft.com/office/drawing/2014/main" id="{CB2BB793-70D5-478F-9062-5FA2409C849C}"/>
              </a:ext>
            </a:extLst>
          </p:cNvPr>
          <p:cNvPicPr>
            <a:picLocks noChangeAspect="1"/>
          </p:cNvPicPr>
          <p:nvPr/>
        </p:nvPicPr>
        <p:blipFill rotWithShape="1">
          <a:blip r:embed="rId9">
            <a:extLst>
              <a:ext uri="{28A0092B-C50C-407E-A947-70E740481C1C}">
                <a14:useLocalDpi xmlns:a14="http://schemas.microsoft.com/office/drawing/2010/main" val="0"/>
              </a:ext>
            </a:extLst>
          </a:blip>
          <a:srcRect b="60742"/>
          <a:stretch/>
        </p:blipFill>
        <p:spPr>
          <a:xfrm>
            <a:off x="9655547" y="382585"/>
            <a:ext cx="1260076" cy="1120675"/>
          </a:xfrm>
          <a:prstGeom prst="rect">
            <a:avLst/>
          </a:prstGeom>
        </p:spPr>
      </p:pic>
    </p:spTree>
    <p:extLst>
      <p:ext uri="{BB962C8B-B14F-4D97-AF65-F5344CB8AC3E}">
        <p14:creationId xmlns:p14="http://schemas.microsoft.com/office/powerpoint/2010/main" val="3769948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8"/>
                                        </p:tgtEl>
                                      </p:cBhvr>
                                    </p:animEffect>
                                    <p:anim calcmode="lin" valueType="num">
                                      <p:cBhvr>
                                        <p:cTn id="7" dur="1000"/>
                                        <p:tgtEl>
                                          <p:spTgt spid="18"/>
                                        </p:tgtEl>
                                        <p:attrNameLst>
                                          <p:attrName>ppt_x</p:attrName>
                                        </p:attrNameLst>
                                      </p:cBhvr>
                                      <p:tavLst>
                                        <p:tav tm="0">
                                          <p:val>
                                            <p:strVal val="ppt_x"/>
                                          </p:val>
                                        </p:tav>
                                        <p:tav tm="100000">
                                          <p:val>
                                            <p:strVal val="ppt_x"/>
                                          </p:val>
                                        </p:tav>
                                      </p:tavLst>
                                    </p:anim>
                                    <p:anim calcmode="lin" valueType="num">
                                      <p:cBhvr>
                                        <p:cTn id="8" dur="1000"/>
                                        <p:tgtEl>
                                          <p:spTgt spid="18"/>
                                        </p:tgtEl>
                                        <p:attrNameLst>
                                          <p:attrName>ppt_y</p:attrName>
                                        </p:attrNameLst>
                                      </p:cBhvr>
                                      <p:tavLst>
                                        <p:tav tm="0">
                                          <p:val>
                                            <p:strVal val="ppt_y"/>
                                          </p:val>
                                        </p:tav>
                                        <p:tav tm="100000">
                                          <p:val>
                                            <p:strVal val="ppt_y+.1"/>
                                          </p:val>
                                        </p:tav>
                                      </p:tavLst>
                                    </p:anim>
                                    <p:set>
                                      <p:cBhvr>
                                        <p:cTn id="9" dur="1" fill="hold">
                                          <p:stCondLst>
                                            <p:cond delay="999"/>
                                          </p:stCondLst>
                                        </p:cTn>
                                        <p:tgtEl>
                                          <p:spTgt spid="18"/>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42"/>
                    </p:tgtEl>
                  </p:cond>
                </p:stCondLst>
                <p:endSync evt="end" delay="0">
                  <p:rtn val="all"/>
                </p:endSync>
                <p:childTnLst>
                  <p:par>
                    <p:cTn id="16" fill="hold">
                      <p:stCondLst>
                        <p:cond delay="0"/>
                      </p:stCondLst>
                      <p:childTnLst>
                        <p:par>
                          <p:cTn id="17" fill="hold">
                            <p:stCondLst>
                              <p:cond delay="0"/>
                            </p:stCondLst>
                            <p:childTnLst>
                              <p:par>
                                <p:cTn id="18" presetID="42" presetClass="exit" presetSubtype="0" fill="hold" grpId="0" nodeType="clickEffect">
                                  <p:stCondLst>
                                    <p:cond delay="0"/>
                                  </p:stCondLst>
                                  <p:childTnLst>
                                    <p:animEffect transition="out" filter="fade">
                                      <p:cBhvr>
                                        <p:cTn id="19" dur="1000"/>
                                        <p:tgtEl>
                                          <p:spTgt spid="42"/>
                                        </p:tgtEl>
                                      </p:cBhvr>
                                    </p:animEffect>
                                    <p:anim calcmode="lin" valueType="num">
                                      <p:cBhvr>
                                        <p:cTn id="20" dur="1000"/>
                                        <p:tgtEl>
                                          <p:spTgt spid="42"/>
                                        </p:tgtEl>
                                        <p:attrNameLst>
                                          <p:attrName>ppt_x</p:attrName>
                                        </p:attrNameLst>
                                      </p:cBhvr>
                                      <p:tavLst>
                                        <p:tav tm="0">
                                          <p:val>
                                            <p:strVal val="ppt_x"/>
                                          </p:val>
                                        </p:tav>
                                        <p:tav tm="100000">
                                          <p:val>
                                            <p:strVal val="ppt_x"/>
                                          </p:val>
                                        </p:tav>
                                      </p:tavLst>
                                    </p:anim>
                                    <p:anim calcmode="lin" valueType="num">
                                      <p:cBhvr>
                                        <p:cTn id="21" dur="1000"/>
                                        <p:tgtEl>
                                          <p:spTgt spid="42"/>
                                        </p:tgtEl>
                                        <p:attrNameLst>
                                          <p:attrName>ppt_y</p:attrName>
                                        </p:attrNameLst>
                                      </p:cBhvr>
                                      <p:tavLst>
                                        <p:tav tm="0">
                                          <p:val>
                                            <p:strVal val="ppt_y"/>
                                          </p:val>
                                        </p:tav>
                                        <p:tav tm="100000">
                                          <p:val>
                                            <p:strVal val="ppt_y+.1"/>
                                          </p:val>
                                        </p:tav>
                                      </p:tavLst>
                                    </p:anim>
                                    <p:set>
                                      <p:cBhvr>
                                        <p:cTn id="22" dur="1" fill="hold">
                                          <p:stCondLst>
                                            <p:cond delay="999"/>
                                          </p:stCondLst>
                                        </p:cTn>
                                        <p:tgtEl>
                                          <p:spTgt spid="42"/>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1000"/>
                                        <p:tgtEl>
                                          <p:spTgt spid="45"/>
                                        </p:tgtEl>
                                      </p:cBhvr>
                                    </p:animEffect>
                                    <p:anim calcmode="lin" valueType="num">
                                      <p:cBhvr>
                                        <p:cTn id="26" dur="1000" fill="hold"/>
                                        <p:tgtEl>
                                          <p:spTgt spid="45"/>
                                        </p:tgtEl>
                                        <p:attrNameLst>
                                          <p:attrName>ppt_x</p:attrName>
                                        </p:attrNameLst>
                                      </p:cBhvr>
                                      <p:tavLst>
                                        <p:tav tm="0">
                                          <p:val>
                                            <p:strVal val="#ppt_x"/>
                                          </p:val>
                                        </p:tav>
                                        <p:tav tm="100000">
                                          <p:val>
                                            <p:strVal val="#ppt_x"/>
                                          </p:val>
                                        </p:tav>
                                      </p:tavLst>
                                    </p:anim>
                                    <p:anim calcmode="lin" valueType="num">
                                      <p:cBhvr>
                                        <p:cTn id="2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2"/>
                  </p:tgtEl>
                </p:cond>
              </p:nextCondLst>
            </p:seq>
            <p:seq concurrent="1" nextAc="seek">
              <p:cTn id="28" restart="whenNotActive" fill="hold" evtFilter="cancelBubble" nodeType="interactiveSeq">
                <p:stCondLst>
                  <p:cond evt="onClick" delay="0">
                    <p:tgtEl>
                      <p:spTgt spid="40"/>
                    </p:tgtEl>
                  </p:cond>
                </p:stCondLst>
                <p:endSync evt="end" delay="0">
                  <p:rtn val="all"/>
                </p:endSync>
                <p:childTnLst>
                  <p:par>
                    <p:cTn id="29" fill="hold">
                      <p:stCondLst>
                        <p:cond delay="0"/>
                      </p:stCondLst>
                      <p:childTnLst>
                        <p:par>
                          <p:cTn id="30" fill="hold">
                            <p:stCondLst>
                              <p:cond delay="0"/>
                            </p:stCondLst>
                            <p:childTnLst>
                              <p:par>
                                <p:cTn id="31" presetID="42" presetClass="exit" presetSubtype="0" fill="hold" grpId="0" nodeType="clickEffect">
                                  <p:stCondLst>
                                    <p:cond delay="0"/>
                                  </p:stCondLst>
                                  <p:childTnLst>
                                    <p:animEffect transition="out" filter="fade">
                                      <p:cBhvr>
                                        <p:cTn id="32" dur="1000"/>
                                        <p:tgtEl>
                                          <p:spTgt spid="40"/>
                                        </p:tgtEl>
                                      </p:cBhvr>
                                    </p:animEffect>
                                    <p:anim calcmode="lin" valueType="num">
                                      <p:cBhvr>
                                        <p:cTn id="33" dur="1000"/>
                                        <p:tgtEl>
                                          <p:spTgt spid="40"/>
                                        </p:tgtEl>
                                        <p:attrNameLst>
                                          <p:attrName>ppt_x</p:attrName>
                                        </p:attrNameLst>
                                      </p:cBhvr>
                                      <p:tavLst>
                                        <p:tav tm="0">
                                          <p:val>
                                            <p:strVal val="ppt_x"/>
                                          </p:val>
                                        </p:tav>
                                        <p:tav tm="100000">
                                          <p:val>
                                            <p:strVal val="ppt_x"/>
                                          </p:val>
                                        </p:tav>
                                      </p:tavLst>
                                    </p:anim>
                                    <p:anim calcmode="lin" valueType="num">
                                      <p:cBhvr>
                                        <p:cTn id="34" dur="1000"/>
                                        <p:tgtEl>
                                          <p:spTgt spid="40"/>
                                        </p:tgtEl>
                                        <p:attrNameLst>
                                          <p:attrName>ppt_y</p:attrName>
                                        </p:attrNameLst>
                                      </p:cBhvr>
                                      <p:tavLst>
                                        <p:tav tm="0">
                                          <p:val>
                                            <p:strVal val="ppt_y"/>
                                          </p:val>
                                        </p:tav>
                                        <p:tav tm="100000">
                                          <p:val>
                                            <p:strVal val="ppt_y+.1"/>
                                          </p:val>
                                        </p:tav>
                                      </p:tavLst>
                                    </p:anim>
                                    <p:set>
                                      <p:cBhvr>
                                        <p:cTn id="35" dur="1" fill="hold">
                                          <p:stCondLst>
                                            <p:cond delay="999"/>
                                          </p:stCondLst>
                                        </p:cTn>
                                        <p:tgtEl>
                                          <p:spTgt spid="40"/>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1000"/>
                                        <p:tgtEl>
                                          <p:spTgt spid="46"/>
                                        </p:tgtEl>
                                      </p:cBhvr>
                                    </p:animEffect>
                                    <p:anim calcmode="lin" valueType="num">
                                      <p:cBhvr>
                                        <p:cTn id="39" dur="1000" fill="hold"/>
                                        <p:tgtEl>
                                          <p:spTgt spid="46"/>
                                        </p:tgtEl>
                                        <p:attrNameLst>
                                          <p:attrName>ppt_x</p:attrName>
                                        </p:attrNameLst>
                                      </p:cBhvr>
                                      <p:tavLst>
                                        <p:tav tm="0">
                                          <p:val>
                                            <p:strVal val="#ppt_x"/>
                                          </p:val>
                                        </p:tav>
                                        <p:tav tm="100000">
                                          <p:val>
                                            <p:strVal val="#ppt_x"/>
                                          </p:val>
                                        </p:tav>
                                      </p:tavLst>
                                    </p:anim>
                                    <p:anim calcmode="lin" valueType="num">
                                      <p:cBhvr>
                                        <p:cTn id="4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0"/>
                  </p:tgtEl>
                </p:cond>
              </p:nextCondLst>
            </p:seq>
            <p:seq concurrent="1" nextAc="seek">
              <p:cTn id="41" restart="whenNotActive" fill="hold" evtFilter="cancelBubble" nodeType="interactiveSeq">
                <p:stCondLst>
                  <p:cond evt="onClick" delay="0">
                    <p:tgtEl>
                      <p:spTgt spid="20"/>
                    </p:tgtEl>
                  </p:cond>
                </p:stCondLst>
                <p:endSync evt="end" delay="0">
                  <p:rtn val="all"/>
                </p:endSync>
                <p:childTnLst>
                  <p:par>
                    <p:cTn id="42" fill="hold">
                      <p:stCondLst>
                        <p:cond delay="0"/>
                      </p:stCondLst>
                      <p:childTnLst>
                        <p:par>
                          <p:cTn id="43" fill="hold">
                            <p:stCondLst>
                              <p:cond delay="0"/>
                            </p:stCondLst>
                            <p:childTnLst>
                              <p:par>
                                <p:cTn id="44" presetID="42" presetClass="exit" presetSubtype="0" fill="hold" grpId="0" nodeType="clickEffect">
                                  <p:stCondLst>
                                    <p:cond delay="0"/>
                                  </p:stCondLst>
                                  <p:childTnLst>
                                    <p:animEffect transition="out" filter="fade">
                                      <p:cBhvr>
                                        <p:cTn id="45" dur="1000"/>
                                        <p:tgtEl>
                                          <p:spTgt spid="20"/>
                                        </p:tgtEl>
                                      </p:cBhvr>
                                    </p:animEffect>
                                    <p:anim calcmode="lin" valueType="num">
                                      <p:cBhvr>
                                        <p:cTn id="46" dur="1000"/>
                                        <p:tgtEl>
                                          <p:spTgt spid="20"/>
                                        </p:tgtEl>
                                        <p:attrNameLst>
                                          <p:attrName>ppt_x</p:attrName>
                                        </p:attrNameLst>
                                      </p:cBhvr>
                                      <p:tavLst>
                                        <p:tav tm="0">
                                          <p:val>
                                            <p:strVal val="ppt_x"/>
                                          </p:val>
                                        </p:tav>
                                        <p:tav tm="100000">
                                          <p:val>
                                            <p:strVal val="ppt_x"/>
                                          </p:val>
                                        </p:tav>
                                      </p:tavLst>
                                    </p:anim>
                                    <p:anim calcmode="lin" valueType="num">
                                      <p:cBhvr>
                                        <p:cTn id="47" dur="1000"/>
                                        <p:tgtEl>
                                          <p:spTgt spid="20"/>
                                        </p:tgtEl>
                                        <p:attrNameLst>
                                          <p:attrName>ppt_y</p:attrName>
                                        </p:attrNameLst>
                                      </p:cBhvr>
                                      <p:tavLst>
                                        <p:tav tm="0">
                                          <p:val>
                                            <p:strVal val="ppt_y"/>
                                          </p:val>
                                        </p:tav>
                                        <p:tav tm="100000">
                                          <p:val>
                                            <p:strVal val="ppt_y+.1"/>
                                          </p:val>
                                        </p:tav>
                                      </p:tavLst>
                                    </p:anim>
                                    <p:set>
                                      <p:cBhvr>
                                        <p:cTn id="48" dur="1" fill="hold">
                                          <p:stCondLst>
                                            <p:cond delay="999"/>
                                          </p:stCondLst>
                                        </p:cTn>
                                        <p:tgtEl>
                                          <p:spTgt spid="20"/>
                                        </p:tgtEl>
                                        <p:attrNameLst>
                                          <p:attrName>style.visibility</p:attrName>
                                        </p:attrNameLst>
                                      </p:cBhvr>
                                      <p:to>
                                        <p:strVal val="hidden"/>
                                      </p:to>
                                    </p:set>
                                  </p:childTnLst>
                                </p:cTn>
                              </p:par>
                              <p:par>
                                <p:cTn id="49" presetID="42" presetClass="entr" presetSubtype="0"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fade">
                                      <p:cBhvr>
                                        <p:cTn id="51" dur="1000"/>
                                        <p:tgtEl>
                                          <p:spTgt spid="63"/>
                                        </p:tgtEl>
                                      </p:cBhvr>
                                    </p:animEffect>
                                    <p:anim calcmode="lin" valueType="num">
                                      <p:cBhvr>
                                        <p:cTn id="52" dur="1000" fill="hold"/>
                                        <p:tgtEl>
                                          <p:spTgt spid="63"/>
                                        </p:tgtEl>
                                        <p:attrNameLst>
                                          <p:attrName>ppt_x</p:attrName>
                                        </p:attrNameLst>
                                      </p:cBhvr>
                                      <p:tavLst>
                                        <p:tav tm="0">
                                          <p:val>
                                            <p:strVal val="#ppt_x"/>
                                          </p:val>
                                        </p:tav>
                                        <p:tav tm="100000">
                                          <p:val>
                                            <p:strVal val="#ppt_x"/>
                                          </p:val>
                                        </p:tav>
                                      </p:tavLst>
                                    </p:anim>
                                    <p:anim calcmode="lin" valueType="num">
                                      <p:cBhvr>
                                        <p:cTn id="53"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54" restart="whenNotActive" fill="hold" evtFilter="cancelBubble" nodeType="interactiveSeq">
                <p:stCondLst>
                  <p:cond evt="onClick" delay="0">
                    <p:tgtEl>
                      <p:spTgt spid="43"/>
                    </p:tgtEl>
                  </p:cond>
                </p:stCondLst>
                <p:endSync evt="end" delay="0">
                  <p:rtn val="all"/>
                </p:endSync>
                <p:childTnLst>
                  <p:par>
                    <p:cTn id="55" fill="hold">
                      <p:stCondLst>
                        <p:cond delay="0"/>
                      </p:stCondLst>
                      <p:childTnLst>
                        <p:par>
                          <p:cTn id="56" fill="hold">
                            <p:stCondLst>
                              <p:cond delay="0"/>
                            </p:stCondLst>
                            <p:childTnLst>
                              <p:par>
                                <p:cTn id="57" presetID="42" presetClass="exit" presetSubtype="0" fill="hold" grpId="0" nodeType="clickEffect">
                                  <p:stCondLst>
                                    <p:cond delay="0"/>
                                  </p:stCondLst>
                                  <p:childTnLst>
                                    <p:animEffect transition="out" filter="fade">
                                      <p:cBhvr>
                                        <p:cTn id="58" dur="1000"/>
                                        <p:tgtEl>
                                          <p:spTgt spid="43"/>
                                        </p:tgtEl>
                                      </p:cBhvr>
                                    </p:animEffect>
                                    <p:anim calcmode="lin" valueType="num">
                                      <p:cBhvr>
                                        <p:cTn id="59" dur="1000"/>
                                        <p:tgtEl>
                                          <p:spTgt spid="43"/>
                                        </p:tgtEl>
                                        <p:attrNameLst>
                                          <p:attrName>ppt_x</p:attrName>
                                        </p:attrNameLst>
                                      </p:cBhvr>
                                      <p:tavLst>
                                        <p:tav tm="0">
                                          <p:val>
                                            <p:strVal val="ppt_x"/>
                                          </p:val>
                                        </p:tav>
                                        <p:tav tm="100000">
                                          <p:val>
                                            <p:strVal val="ppt_x"/>
                                          </p:val>
                                        </p:tav>
                                      </p:tavLst>
                                    </p:anim>
                                    <p:anim calcmode="lin" valueType="num">
                                      <p:cBhvr>
                                        <p:cTn id="60" dur="1000"/>
                                        <p:tgtEl>
                                          <p:spTgt spid="43"/>
                                        </p:tgtEl>
                                        <p:attrNameLst>
                                          <p:attrName>ppt_y</p:attrName>
                                        </p:attrNameLst>
                                      </p:cBhvr>
                                      <p:tavLst>
                                        <p:tav tm="0">
                                          <p:val>
                                            <p:strVal val="ppt_y"/>
                                          </p:val>
                                        </p:tav>
                                        <p:tav tm="100000">
                                          <p:val>
                                            <p:strVal val="ppt_y+.1"/>
                                          </p:val>
                                        </p:tav>
                                      </p:tavLst>
                                    </p:anim>
                                    <p:set>
                                      <p:cBhvr>
                                        <p:cTn id="61" dur="1" fill="hold">
                                          <p:stCondLst>
                                            <p:cond delay="999"/>
                                          </p:stCondLst>
                                        </p:cTn>
                                        <p:tgtEl>
                                          <p:spTgt spid="43"/>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56"/>
                                        </p:tgtEl>
                                        <p:attrNameLst>
                                          <p:attrName>style.visibility</p:attrName>
                                        </p:attrNameLst>
                                      </p:cBhvr>
                                      <p:to>
                                        <p:strVal val="visible"/>
                                      </p:to>
                                    </p:set>
                                    <p:animEffect transition="in" filter="fade">
                                      <p:cBhvr>
                                        <p:cTn id="64" dur="1000"/>
                                        <p:tgtEl>
                                          <p:spTgt spid="56"/>
                                        </p:tgtEl>
                                      </p:cBhvr>
                                    </p:animEffect>
                                    <p:anim calcmode="lin" valueType="num">
                                      <p:cBhvr>
                                        <p:cTn id="65" dur="1000" fill="hold"/>
                                        <p:tgtEl>
                                          <p:spTgt spid="56"/>
                                        </p:tgtEl>
                                        <p:attrNameLst>
                                          <p:attrName>ppt_x</p:attrName>
                                        </p:attrNameLst>
                                      </p:cBhvr>
                                      <p:tavLst>
                                        <p:tav tm="0">
                                          <p:val>
                                            <p:strVal val="#ppt_x"/>
                                          </p:val>
                                        </p:tav>
                                        <p:tav tm="100000">
                                          <p:val>
                                            <p:strVal val="#ppt_x"/>
                                          </p:val>
                                        </p:tav>
                                      </p:tavLst>
                                    </p:anim>
                                    <p:anim calcmode="lin" valueType="num">
                                      <p:cBhvr>
                                        <p:cTn id="6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19"/>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0" nodeType="clickEffect">
                                  <p:stCondLst>
                                    <p:cond delay="0"/>
                                  </p:stCondLst>
                                  <p:childTnLst>
                                    <p:animEffect transition="out" filter="fade">
                                      <p:cBhvr>
                                        <p:cTn id="71" dur="1000"/>
                                        <p:tgtEl>
                                          <p:spTgt spid="19"/>
                                        </p:tgtEl>
                                      </p:cBhvr>
                                    </p:animEffect>
                                    <p:anim calcmode="lin" valueType="num">
                                      <p:cBhvr>
                                        <p:cTn id="72" dur="1000"/>
                                        <p:tgtEl>
                                          <p:spTgt spid="19"/>
                                        </p:tgtEl>
                                        <p:attrNameLst>
                                          <p:attrName>ppt_x</p:attrName>
                                        </p:attrNameLst>
                                      </p:cBhvr>
                                      <p:tavLst>
                                        <p:tav tm="0">
                                          <p:val>
                                            <p:strVal val="ppt_x"/>
                                          </p:val>
                                        </p:tav>
                                        <p:tav tm="100000">
                                          <p:val>
                                            <p:strVal val="ppt_x"/>
                                          </p:val>
                                        </p:tav>
                                      </p:tavLst>
                                    </p:anim>
                                    <p:anim calcmode="lin" valueType="num">
                                      <p:cBhvr>
                                        <p:cTn id="73" dur="1000"/>
                                        <p:tgtEl>
                                          <p:spTgt spid="19"/>
                                        </p:tgtEl>
                                        <p:attrNameLst>
                                          <p:attrName>ppt_y</p:attrName>
                                        </p:attrNameLst>
                                      </p:cBhvr>
                                      <p:tavLst>
                                        <p:tav tm="0">
                                          <p:val>
                                            <p:strVal val="ppt_y"/>
                                          </p:val>
                                        </p:tav>
                                        <p:tav tm="100000">
                                          <p:val>
                                            <p:strVal val="ppt_y+.1"/>
                                          </p:val>
                                        </p:tav>
                                      </p:tavLst>
                                    </p:anim>
                                    <p:set>
                                      <p:cBhvr>
                                        <p:cTn id="74" dur="1" fill="hold">
                                          <p:stCondLst>
                                            <p:cond delay="999"/>
                                          </p:stCondLst>
                                        </p:cTn>
                                        <p:tgtEl>
                                          <p:spTgt spid="19"/>
                                        </p:tgtEl>
                                        <p:attrNameLst>
                                          <p:attrName>style.visibility</p:attrName>
                                        </p:attrNameLst>
                                      </p:cBhvr>
                                      <p:to>
                                        <p:strVal val="hidden"/>
                                      </p:to>
                                    </p:set>
                                  </p:childTnLst>
                                </p:cTn>
                              </p:par>
                              <p:par>
                                <p:cTn id="75" presetID="42" presetClass="entr" presetSubtype="0"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1000"/>
                                        <p:tgtEl>
                                          <p:spTgt spid="50"/>
                                        </p:tgtEl>
                                      </p:cBhvr>
                                    </p:animEffect>
                                    <p:anim calcmode="lin" valueType="num">
                                      <p:cBhvr>
                                        <p:cTn id="78" dur="1000" fill="hold"/>
                                        <p:tgtEl>
                                          <p:spTgt spid="50"/>
                                        </p:tgtEl>
                                        <p:attrNameLst>
                                          <p:attrName>ppt_x</p:attrName>
                                        </p:attrNameLst>
                                      </p:cBhvr>
                                      <p:tavLst>
                                        <p:tav tm="0">
                                          <p:val>
                                            <p:strVal val="#ppt_x"/>
                                          </p:val>
                                        </p:tav>
                                        <p:tav tm="100000">
                                          <p:val>
                                            <p:strVal val="#ppt_x"/>
                                          </p:val>
                                        </p:tav>
                                      </p:tavLst>
                                    </p:anim>
                                    <p:anim calcmode="lin" valueType="num">
                                      <p:cBhvr>
                                        <p:cTn id="7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80" restart="whenNotActive" fill="hold" evtFilter="cancelBubble" nodeType="interactiveSeq">
                <p:stCondLst>
                  <p:cond evt="onClick" delay="0">
                    <p:tgtEl>
                      <p:spTgt spid="21"/>
                    </p:tgtEl>
                  </p:cond>
                </p:stCondLst>
                <p:endSync evt="end" delay="0">
                  <p:rtn val="all"/>
                </p:endSync>
                <p:childTnLst>
                  <p:par>
                    <p:cTn id="81" fill="hold">
                      <p:stCondLst>
                        <p:cond delay="0"/>
                      </p:stCondLst>
                      <p:childTnLst>
                        <p:par>
                          <p:cTn id="82" fill="hold">
                            <p:stCondLst>
                              <p:cond delay="0"/>
                            </p:stCondLst>
                            <p:childTnLst>
                              <p:par>
                                <p:cTn id="83" presetID="42" presetClass="exit" presetSubtype="0" fill="hold" grpId="0" nodeType="clickEffect">
                                  <p:stCondLst>
                                    <p:cond delay="0"/>
                                  </p:stCondLst>
                                  <p:childTnLst>
                                    <p:animEffect transition="out" filter="fade">
                                      <p:cBhvr>
                                        <p:cTn id="84" dur="1000"/>
                                        <p:tgtEl>
                                          <p:spTgt spid="21"/>
                                        </p:tgtEl>
                                      </p:cBhvr>
                                    </p:animEffect>
                                    <p:anim calcmode="lin" valueType="num">
                                      <p:cBhvr>
                                        <p:cTn id="85" dur="1000"/>
                                        <p:tgtEl>
                                          <p:spTgt spid="21"/>
                                        </p:tgtEl>
                                        <p:attrNameLst>
                                          <p:attrName>ppt_x</p:attrName>
                                        </p:attrNameLst>
                                      </p:cBhvr>
                                      <p:tavLst>
                                        <p:tav tm="0">
                                          <p:val>
                                            <p:strVal val="ppt_x"/>
                                          </p:val>
                                        </p:tav>
                                        <p:tav tm="100000">
                                          <p:val>
                                            <p:strVal val="ppt_x"/>
                                          </p:val>
                                        </p:tav>
                                      </p:tavLst>
                                    </p:anim>
                                    <p:anim calcmode="lin" valueType="num">
                                      <p:cBhvr>
                                        <p:cTn id="86" dur="1000"/>
                                        <p:tgtEl>
                                          <p:spTgt spid="21"/>
                                        </p:tgtEl>
                                        <p:attrNameLst>
                                          <p:attrName>ppt_y</p:attrName>
                                        </p:attrNameLst>
                                      </p:cBhvr>
                                      <p:tavLst>
                                        <p:tav tm="0">
                                          <p:val>
                                            <p:strVal val="ppt_y"/>
                                          </p:val>
                                        </p:tav>
                                        <p:tav tm="100000">
                                          <p:val>
                                            <p:strVal val="ppt_y+.1"/>
                                          </p:val>
                                        </p:tav>
                                      </p:tavLst>
                                    </p:anim>
                                    <p:set>
                                      <p:cBhvr>
                                        <p:cTn id="87" dur="1" fill="hold">
                                          <p:stCondLst>
                                            <p:cond delay="999"/>
                                          </p:stCondLst>
                                        </p:cTn>
                                        <p:tgtEl>
                                          <p:spTgt spid="21"/>
                                        </p:tgtEl>
                                        <p:attrNameLst>
                                          <p:attrName>style.visibility</p:attrName>
                                        </p:attrNameLst>
                                      </p:cBhvr>
                                      <p:to>
                                        <p:strVal val="hidden"/>
                                      </p:to>
                                    </p:set>
                                  </p:childTnLst>
                                </p:cTn>
                              </p:par>
                              <p:par>
                                <p:cTn id="88" presetID="42" presetClass="entr" presetSubtype="0" fill="hold" grpId="0" nodeType="withEffect">
                                  <p:stCondLst>
                                    <p:cond delay="0"/>
                                  </p:stCondLst>
                                  <p:childTnLst>
                                    <p:set>
                                      <p:cBhvr>
                                        <p:cTn id="89" dur="1" fill="hold">
                                          <p:stCondLst>
                                            <p:cond delay="0"/>
                                          </p:stCondLst>
                                        </p:cTn>
                                        <p:tgtEl>
                                          <p:spTgt spid="58"/>
                                        </p:tgtEl>
                                        <p:attrNameLst>
                                          <p:attrName>style.visibility</p:attrName>
                                        </p:attrNameLst>
                                      </p:cBhvr>
                                      <p:to>
                                        <p:strVal val="visible"/>
                                      </p:to>
                                    </p:set>
                                    <p:animEffect transition="in" filter="fade">
                                      <p:cBhvr>
                                        <p:cTn id="90" dur="1000"/>
                                        <p:tgtEl>
                                          <p:spTgt spid="58"/>
                                        </p:tgtEl>
                                      </p:cBhvr>
                                    </p:animEffect>
                                    <p:anim calcmode="lin" valueType="num">
                                      <p:cBhvr>
                                        <p:cTn id="91" dur="1000" fill="hold"/>
                                        <p:tgtEl>
                                          <p:spTgt spid="58"/>
                                        </p:tgtEl>
                                        <p:attrNameLst>
                                          <p:attrName>ppt_x</p:attrName>
                                        </p:attrNameLst>
                                      </p:cBhvr>
                                      <p:tavLst>
                                        <p:tav tm="0">
                                          <p:val>
                                            <p:strVal val="#ppt_x"/>
                                          </p:val>
                                        </p:tav>
                                        <p:tav tm="100000">
                                          <p:val>
                                            <p:strVal val="#ppt_x"/>
                                          </p:val>
                                        </p:tav>
                                      </p:tavLst>
                                    </p:anim>
                                    <p:anim calcmode="lin" valueType="num">
                                      <p:cBhvr>
                                        <p:cTn id="92"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93" restart="whenNotActive" fill="hold" evtFilter="cancelBubble" nodeType="interactiveSeq">
                <p:stCondLst>
                  <p:cond evt="onClick" delay="0">
                    <p:tgtEl>
                      <p:spTgt spid="29"/>
                    </p:tgtEl>
                  </p:cond>
                </p:stCondLst>
                <p:endSync evt="end" delay="0">
                  <p:rtn val="all"/>
                </p:endSync>
                <p:childTnLst>
                  <p:par>
                    <p:cTn id="94" fill="hold">
                      <p:stCondLst>
                        <p:cond delay="0"/>
                      </p:stCondLst>
                      <p:childTnLst>
                        <p:par>
                          <p:cTn id="95" fill="hold">
                            <p:stCondLst>
                              <p:cond delay="0"/>
                            </p:stCondLst>
                            <p:childTnLst>
                              <p:par>
                                <p:cTn id="96" presetID="42" presetClass="exit" presetSubtype="0" fill="hold" grpId="0" nodeType="clickEffect">
                                  <p:stCondLst>
                                    <p:cond delay="0"/>
                                  </p:stCondLst>
                                  <p:childTnLst>
                                    <p:animEffect transition="out" filter="fade">
                                      <p:cBhvr>
                                        <p:cTn id="97" dur="1000"/>
                                        <p:tgtEl>
                                          <p:spTgt spid="29"/>
                                        </p:tgtEl>
                                      </p:cBhvr>
                                    </p:animEffect>
                                    <p:anim calcmode="lin" valueType="num">
                                      <p:cBhvr>
                                        <p:cTn id="98" dur="1000"/>
                                        <p:tgtEl>
                                          <p:spTgt spid="29"/>
                                        </p:tgtEl>
                                        <p:attrNameLst>
                                          <p:attrName>ppt_x</p:attrName>
                                        </p:attrNameLst>
                                      </p:cBhvr>
                                      <p:tavLst>
                                        <p:tav tm="0">
                                          <p:val>
                                            <p:strVal val="ppt_x"/>
                                          </p:val>
                                        </p:tav>
                                        <p:tav tm="100000">
                                          <p:val>
                                            <p:strVal val="ppt_x"/>
                                          </p:val>
                                        </p:tav>
                                      </p:tavLst>
                                    </p:anim>
                                    <p:anim calcmode="lin" valueType="num">
                                      <p:cBhvr>
                                        <p:cTn id="99" dur="1000"/>
                                        <p:tgtEl>
                                          <p:spTgt spid="29"/>
                                        </p:tgtEl>
                                        <p:attrNameLst>
                                          <p:attrName>ppt_y</p:attrName>
                                        </p:attrNameLst>
                                      </p:cBhvr>
                                      <p:tavLst>
                                        <p:tav tm="0">
                                          <p:val>
                                            <p:strVal val="ppt_y"/>
                                          </p:val>
                                        </p:tav>
                                        <p:tav tm="100000">
                                          <p:val>
                                            <p:strVal val="ppt_y+.1"/>
                                          </p:val>
                                        </p:tav>
                                      </p:tavLst>
                                    </p:anim>
                                    <p:set>
                                      <p:cBhvr>
                                        <p:cTn id="100" dur="1" fill="hold">
                                          <p:stCondLst>
                                            <p:cond delay="999"/>
                                          </p:stCondLst>
                                        </p:cTn>
                                        <p:tgtEl>
                                          <p:spTgt spid="29"/>
                                        </p:tgtEl>
                                        <p:attrNameLst>
                                          <p:attrName>style.visibility</p:attrName>
                                        </p:attrNameLst>
                                      </p:cBhvr>
                                      <p:to>
                                        <p:strVal val="hidden"/>
                                      </p:to>
                                    </p:set>
                                  </p:childTnLst>
                                </p:cTn>
                              </p:par>
                              <p:par>
                                <p:cTn id="101" presetID="42" presetClass="entr" presetSubtype="0" fill="hold" grpId="0" nodeType="withEffect">
                                  <p:stCondLst>
                                    <p:cond delay="0"/>
                                  </p:stCondLst>
                                  <p:childTnLst>
                                    <p:set>
                                      <p:cBhvr>
                                        <p:cTn id="102" dur="1" fill="hold">
                                          <p:stCondLst>
                                            <p:cond delay="0"/>
                                          </p:stCondLst>
                                        </p:cTn>
                                        <p:tgtEl>
                                          <p:spTgt spid="51"/>
                                        </p:tgtEl>
                                        <p:attrNameLst>
                                          <p:attrName>style.visibility</p:attrName>
                                        </p:attrNameLst>
                                      </p:cBhvr>
                                      <p:to>
                                        <p:strVal val="visible"/>
                                      </p:to>
                                    </p:set>
                                    <p:animEffect transition="in" filter="fade">
                                      <p:cBhvr>
                                        <p:cTn id="103" dur="1000"/>
                                        <p:tgtEl>
                                          <p:spTgt spid="51"/>
                                        </p:tgtEl>
                                      </p:cBhvr>
                                    </p:animEffect>
                                    <p:anim calcmode="lin" valueType="num">
                                      <p:cBhvr>
                                        <p:cTn id="104" dur="1000" fill="hold"/>
                                        <p:tgtEl>
                                          <p:spTgt spid="51"/>
                                        </p:tgtEl>
                                        <p:attrNameLst>
                                          <p:attrName>ppt_x</p:attrName>
                                        </p:attrNameLst>
                                      </p:cBhvr>
                                      <p:tavLst>
                                        <p:tav tm="0">
                                          <p:val>
                                            <p:strVal val="#ppt_x"/>
                                          </p:val>
                                        </p:tav>
                                        <p:tav tm="100000">
                                          <p:val>
                                            <p:strVal val="#ppt_x"/>
                                          </p:val>
                                        </p:tav>
                                      </p:tavLst>
                                    </p:anim>
                                    <p:anim calcmode="lin" valueType="num">
                                      <p:cBhvr>
                                        <p:cTn id="10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9"/>
                  </p:tgtEl>
                </p:cond>
              </p:nextCondLst>
            </p:seq>
            <p:seq concurrent="1" nextAc="seek">
              <p:cTn id="106" restart="whenNotActive" fill="hold" evtFilter="cancelBubble" nodeType="interactiveSeq">
                <p:stCondLst>
                  <p:cond evt="onClick" delay="0">
                    <p:tgtEl>
                      <p:spTgt spid="24"/>
                    </p:tgtEl>
                  </p:cond>
                </p:stCondLst>
                <p:endSync evt="end" delay="0">
                  <p:rtn val="all"/>
                </p:endSync>
                <p:childTnLst>
                  <p:par>
                    <p:cTn id="107" fill="hold">
                      <p:stCondLst>
                        <p:cond delay="0"/>
                      </p:stCondLst>
                      <p:childTnLst>
                        <p:par>
                          <p:cTn id="108" fill="hold">
                            <p:stCondLst>
                              <p:cond delay="0"/>
                            </p:stCondLst>
                            <p:childTnLst>
                              <p:par>
                                <p:cTn id="109" presetID="42" presetClass="exit" presetSubtype="0" fill="hold" grpId="0" nodeType="clickEffect">
                                  <p:stCondLst>
                                    <p:cond delay="0"/>
                                  </p:stCondLst>
                                  <p:childTnLst>
                                    <p:animEffect transition="out" filter="fade">
                                      <p:cBhvr>
                                        <p:cTn id="110" dur="1000"/>
                                        <p:tgtEl>
                                          <p:spTgt spid="24"/>
                                        </p:tgtEl>
                                      </p:cBhvr>
                                    </p:animEffect>
                                    <p:anim calcmode="lin" valueType="num">
                                      <p:cBhvr>
                                        <p:cTn id="111" dur="1000"/>
                                        <p:tgtEl>
                                          <p:spTgt spid="24"/>
                                        </p:tgtEl>
                                        <p:attrNameLst>
                                          <p:attrName>ppt_x</p:attrName>
                                        </p:attrNameLst>
                                      </p:cBhvr>
                                      <p:tavLst>
                                        <p:tav tm="0">
                                          <p:val>
                                            <p:strVal val="ppt_x"/>
                                          </p:val>
                                        </p:tav>
                                        <p:tav tm="100000">
                                          <p:val>
                                            <p:strVal val="ppt_x"/>
                                          </p:val>
                                        </p:tav>
                                      </p:tavLst>
                                    </p:anim>
                                    <p:anim calcmode="lin" valueType="num">
                                      <p:cBhvr>
                                        <p:cTn id="112" dur="1000"/>
                                        <p:tgtEl>
                                          <p:spTgt spid="24"/>
                                        </p:tgtEl>
                                        <p:attrNameLst>
                                          <p:attrName>ppt_y</p:attrName>
                                        </p:attrNameLst>
                                      </p:cBhvr>
                                      <p:tavLst>
                                        <p:tav tm="0">
                                          <p:val>
                                            <p:strVal val="ppt_y"/>
                                          </p:val>
                                        </p:tav>
                                        <p:tav tm="100000">
                                          <p:val>
                                            <p:strVal val="ppt_y+.1"/>
                                          </p:val>
                                        </p:tav>
                                      </p:tavLst>
                                    </p:anim>
                                    <p:set>
                                      <p:cBhvr>
                                        <p:cTn id="113" dur="1" fill="hold">
                                          <p:stCondLst>
                                            <p:cond delay="999"/>
                                          </p:stCondLst>
                                        </p:cTn>
                                        <p:tgtEl>
                                          <p:spTgt spid="24"/>
                                        </p:tgtEl>
                                        <p:attrNameLst>
                                          <p:attrName>style.visibility</p:attrName>
                                        </p:attrNameLst>
                                      </p:cBhvr>
                                      <p:to>
                                        <p:strVal val="hidden"/>
                                      </p:to>
                                    </p:set>
                                  </p:childTnLst>
                                </p:cTn>
                              </p:par>
                              <p:par>
                                <p:cTn id="114" presetID="42" presetClass="entr" presetSubtype="0" fill="hold" grpId="0" nodeType="withEffect">
                                  <p:stCondLst>
                                    <p:cond delay="0"/>
                                  </p:stCondLst>
                                  <p:childTnLst>
                                    <p:set>
                                      <p:cBhvr>
                                        <p:cTn id="115" dur="1" fill="hold">
                                          <p:stCondLst>
                                            <p:cond delay="0"/>
                                          </p:stCondLst>
                                        </p:cTn>
                                        <p:tgtEl>
                                          <p:spTgt spid="59"/>
                                        </p:tgtEl>
                                        <p:attrNameLst>
                                          <p:attrName>style.visibility</p:attrName>
                                        </p:attrNameLst>
                                      </p:cBhvr>
                                      <p:to>
                                        <p:strVal val="visible"/>
                                      </p:to>
                                    </p:set>
                                    <p:animEffect transition="in" filter="fade">
                                      <p:cBhvr>
                                        <p:cTn id="116" dur="1000"/>
                                        <p:tgtEl>
                                          <p:spTgt spid="59"/>
                                        </p:tgtEl>
                                      </p:cBhvr>
                                    </p:animEffect>
                                    <p:anim calcmode="lin" valueType="num">
                                      <p:cBhvr>
                                        <p:cTn id="117" dur="1000" fill="hold"/>
                                        <p:tgtEl>
                                          <p:spTgt spid="59"/>
                                        </p:tgtEl>
                                        <p:attrNameLst>
                                          <p:attrName>ppt_x</p:attrName>
                                        </p:attrNameLst>
                                      </p:cBhvr>
                                      <p:tavLst>
                                        <p:tav tm="0">
                                          <p:val>
                                            <p:strVal val="#ppt_x"/>
                                          </p:val>
                                        </p:tav>
                                        <p:tav tm="100000">
                                          <p:val>
                                            <p:strVal val="#ppt_x"/>
                                          </p:val>
                                        </p:tav>
                                      </p:tavLst>
                                    </p:anim>
                                    <p:anim calcmode="lin" valueType="num">
                                      <p:cBhvr>
                                        <p:cTn id="118"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42" presetClass="exit" presetSubtype="0" fill="hold" grpId="0" nodeType="clickEffect">
                                  <p:stCondLst>
                                    <p:cond delay="0"/>
                                  </p:stCondLst>
                                  <p:childTnLst>
                                    <p:animEffect transition="out" filter="fade">
                                      <p:cBhvr>
                                        <p:cTn id="123" dur="1000"/>
                                        <p:tgtEl>
                                          <p:spTgt spid="37"/>
                                        </p:tgtEl>
                                      </p:cBhvr>
                                    </p:animEffect>
                                    <p:anim calcmode="lin" valueType="num">
                                      <p:cBhvr>
                                        <p:cTn id="124" dur="1000"/>
                                        <p:tgtEl>
                                          <p:spTgt spid="37"/>
                                        </p:tgtEl>
                                        <p:attrNameLst>
                                          <p:attrName>ppt_x</p:attrName>
                                        </p:attrNameLst>
                                      </p:cBhvr>
                                      <p:tavLst>
                                        <p:tav tm="0">
                                          <p:val>
                                            <p:strVal val="ppt_x"/>
                                          </p:val>
                                        </p:tav>
                                        <p:tav tm="100000">
                                          <p:val>
                                            <p:strVal val="ppt_x"/>
                                          </p:val>
                                        </p:tav>
                                      </p:tavLst>
                                    </p:anim>
                                    <p:anim calcmode="lin" valueType="num">
                                      <p:cBhvr>
                                        <p:cTn id="125" dur="1000"/>
                                        <p:tgtEl>
                                          <p:spTgt spid="37"/>
                                        </p:tgtEl>
                                        <p:attrNameLst>
                                          <p:attrName>ppt_y</p:attrName>
                                        </p:attrNameLst>
                                      </p:cBhvr>
                                      <p:tavLst>
                                        <p:tav tm="0">
                                          <p:val>
                                            <p:strVal val="ppt_y"/>
                                          </p:val>
                                        </p:tav>
                                        <p:tav tm="100000">
                                          <p:val>
                                            <p:strVal val="ppt_y+.1"/>
                                          </p:val>
                                        </p:tav>
                                      </p:tavLst>
                                    </p:anim>
                                    <p:set>
                                      <p:cBhvr>
                                        <p:cTn id="126" dur="1" fill="hold">
                                          <p:stCondLst>
                                            <p:cond delay="999"/>
                                          </p:stCondLst>
                                        </p:cTn>
                                        <p:tgtEl>
                                          <p:spTgt spid="37"/>
                                        </p:tgtEl>
                                        <p:attrNameLst>
                                          <p:attrName>style.visibility</p:attrName>
                                        </p:attrNameLst>
                                      </p:cBhvr>
                                      <p:to>
                                        <p:strVal val="hidden"/>
                                      </p:to>
                                    </p:set>
                                  </p:childTnLst>
                                </p:cTn>
                              </p:par>
                              <p:par>
                                <p:cTn id="127" presetID="42" presetClass="entr" presetSubtype="0" fill="hold" grpId="0" nodeType="withEffect">
                                  <p:stCondLst>
                                    <p:cond delay="0"/>
                                  </p:stCondLst>
                                  <p:childTnLst>
                                    <p:set>
                                      <p:cBhvr>
                                        <p:cTn id="128" dur="1" fill="hold">
                                          <p:stCondLst>
                                            <p:cond delay="0"/>
                                          </p:stCondLst>
                                        </p:cTn>
                                        <p:tgtEl>
                                          <p:spTgt spid="61"/>
                                        </p:tgtEl>
                                        <p:attrNameLst>
                                          <p:attrName>style.visibility</p:attrName>
                                        </p:attrNameLst>
                                      </p:cBhvr>
                                      <p:to>
                                        <p:strVal val="visible"/>
                                      </p:to>
                                    </p:set>
                                    <p:animEffect transition="in" filter="fade">
                                      <p:cBhvr>
                                        <p:cTn id="129" dur="1000"/>
                                        <p:tgtEl>
                                          <p:spTgt spid="61"/>
                                        </p:tgtEl>
                                      </p:cBhvr>
                                    </p:animEffect>
                                    <p:anim calcmode="lin" valueType="num">
                                      <p:cBhvr>
                                        <p:cTn id="130" dur="1000" fill="hold"/>
                                        <p:tgtEl>
                                          <p:spTgt spid="61"/>
                                        </p:tgtEl>
                                        <p:attrNameLst>
                                          <p:attrName>ppt_x</p:attrName>
                                        </p:attrNameLst>
                                      </p:cBhvr>
                                      <p:tavLst>
                                        <p:tav tm="0">
                                          <p:val>
                                            <p:strVal val="#ppt_x"/>
                                          </p:val>
                                        </p:tav>
                                        <p:tav tm="100000">
                                          <p:val>
                                            <p:strVal val="#ppt_x"/>
                                          </p:val>
                                        </p:tav>
                                      </p:tavLst>
                                    </p:anim>
                                    <p:anim calcmode="lin" valueType="num">
                                      <p:cBhvr>
                                        <p:cTn id="131"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seq concurrent="1" nextAc="seek">
              <p:cTn id="132" restart="whenNotActive" fill="hold" evtFilter="cancelBubble" nodeType="interactiveSeq">
                <p:stCondLst>
                  <p:cond evt="onClick" delay="0">
                    <p:tgtEl>
                      <p:spTgt spid="38"/>
                    </p:tgtEl>
                  </p:cond>
                </p:stCondLst>
                <p:endSync evt="end" delay="0">
                  <p:rtn val="all"/>
                </p:endSync>
                <p:childTnLst>
                  <p:par>
                    <p:cTn id="133" fill="hold">
                      <p:stCondLst>
                        <p:cond delay="0"/>
                      </p:stCondLst>
                      <p:childTnLst>
                        <p:par>
                          <p:cTn id="134" fill="hold">
                            <p:stCondLst>
                              <p:cond delay="0"/>
                            </p:stCondLst>
                            <p:childTnLst>
                              <p:par>
                                <p:cTn id="135" presetID="42" presetClass="exit" presetSubtype="0" fill="hold" grpId="0" nodeType="clickEffect">
                                  <p:stCondLst>
                                    <p:cond delay="0"/>
                                  </p:stCondLst>
                                  <p:childTnLst>
                                    <p:animEffect transition="out" filter="fade">
                                      <p:cBhvr>
                                        <p:cTn id="136" dur="1000"/>
                                        <p:tgtEl>
                                          <p:spTgt spid="38"/>
                                        </p:tgtEl>
                                      </p:cBhvr>
                                    </p:animEffect>
                                    <p:anim calcmode="lin" valueType="num">
                                      <p:cBhvr>
                                        <p:cTn id="137" dur="1000"/>
                                        <p:tgtEl>
                                          <p:spTgt spid="38"/>
                                        </p:tgtEl>
                                        <p:attrNameLst>
                                          <p:attrName>ppt_x</p:attrName>
                                        </p:attrNameLst>
                                      </p:cBhvr>
                                      <p:tavLst>
                                        <p:tav tm="0">
                                          <p:val>
                                            <p:strVal val="ppt_x"/>
                                          </p:val>
                                        </p:tav>
                                        <p:tav tm="100000">
                                          <p:val>
                                            <p:strVal val="ppt_x"/>
                                          </p:val>
                                        </p:tav>
                                      </p:tavLst>
                                    </p:anim>
                                    <p:anim calcmode="lin" valueType="num">
                                      <p:cBhvr>
                                        <p:cTn id="138" dur="1000"/>
                                        <p:tgtEl>
                                          <p:spTgt spid="38"/>
                                        </p:tgtEl>
                                        <p:attrNameLst>
                                          <p:attrName>ppt_y</p:attrName>
                                        </p:attrNameLst>
                                      </p:cBhvr>
                                      <p:tavLst>
                                        <p:tav tm="0">
                                          <p:val>
                                            <p:strVal val="ppt_y"/>
                                          </p:val>
                                        </p:tav>
                                        <p:tav tm="100000">
                                          <p:val>
                                            <p:strVal val="ppt_y+.1"/>
                                          </p:val>
                                        </p:tav>
                                      </p:tavLst>
                                    </p:anim>
                                    <p:set>
                                      <p:cBhvr>
                                        <p:cTn id="139" dur="1" fill="hold">
                                          <p:stCondLst>
                                            <p:cond delay="999"/>
                                          </p:stCondLst>
                                        </p:cTn>
                                        <p:tgtEl>
                                          <p:spTgt spid="38"/>
                                        </p:tgtEl>
                                        <p:attrNameLst>
                                          <p:attrName>style.visibility</p:attrName>
                                        </p:attrNameLst>
                                      </p:cBhvr>
                                      <p:to>
                                        <p:strVal val="hidden"/>
                                      </p:to>
                                    </p:set>
                                  </p:childTnLst>
                                </p:cTn>
                              </p:par>
                              <p:par>
                                <p:cTn id="140" presetID="42" presetClass="entr" presetSubtype="0" fill="hold" grpId="0" nodeType="withEffect">
                                  <p:stCondLst>
                                    <p:cond delay="0"/>
                                  </p:stCondLst>
                                  <p:childTnLst>
                                    <p:set>
                                      <p:cBhvr>
                                        <p:cTn id="141" dur="1" fill="hold">
                                          <p:stCondLst>
                                            <p:cond delay="0"/>
                                          </p:stCondLst>
                                        </p:cTn>
                                        <p:tgtEl>
                                          <p:spTgt spid="57"/>
                                        </p:tgtEl>
                                        <p:attrNameLst>
                                          <p:attrName>style.visibility</p:attrName>
                                        </p:attrNameLst>
                                      </p:cBhvr>
                                      <p:to>
                                        <p:strVal val="visible"/>
                                      </p:to>
                                    </p:set>
                                    <p:animEffect transition="in" filter="fade">
                                      <p:cBhvr>
                                        <p:cTn id="142" dur="1000"/>
                                        <p:tgtEl>
                                          <p:spTgt spid="57"/>
                                        </p:tgtEl>
                                      </p:cBhvr>
                                    </p:animEffect>
                                    <p:anim calcmode="lin" valueType="num">
                                      <p:cBhvr>
                                        <p:cTn id="143" dur="1000" fill="hold"/>
                                        <p:tgtEl>
                                          <p:spTgt spid="57"/>
                                        </p:tgtEl>
                                        <p:attrNameLst>
                                          <p:attrName>ppt_x</p:attrName>
                                        </p:attrNameLst>
                                      </p:cBhvr>
                                      <p:tavLst>
                                        <p:tav tm="0">
                                          <p:val>
                                            <p:strVal val="#ppt_x"/>
                                          </p:val>
                                        </p:tav>
                                        <p:tav tm="100000">
                                          <p:val>
                                            <p:strVal val="#ppt_x"/>
                                          </p:val>
                                        </p:tav>
                                      </p:tavLst>
                                    </p:anim>
                                    <p:anim calcmode="lin" valueType="num">
                                      <p:cBhvr>
                                        <p:cTn id="14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8"/>
                  </p:tgtEl>
                </p:cond>
              </p:nextCondLst>
            </p:seq>
            <p:seq concurrent="1" nextAc="seek">
              <p:cTn id="145" restart="whenNotActive" fill="hold" evtFilter="cancelBubble" nodeType="interactiveSeq">
                <p:stCondLst>
                  <p:cond evt="onClick" delay="0">
                    <p:tgtEl>
                      <p:spTgt spid="25"/>
                    </p:tgtEl>
                  </p:cond>
                </p:stCondLst>
                <p:endSync evt="end" delay="0">
                  <p:rtn val="all"/>
                </p:endSync>
                <p:childTnLst>
                  <p:par>
                    <p:cTn id="146" fill="hold">
                      <p:stCondLst>
                        <p:cond delay="0"/>
                      </p:stCondLst>
                      <p:childTnLst>
                        <p:par>
                          <p:cTn id="147" fill="hold">
                            <p:stCondLst>
                              <p:cond delay="0"/>
                            </p:stCondLst>
                            <p:childTnLst>
                              <p:par>
                                <p:cTn id="148" presetID="42" presetClass="exit" presetSubtype="0" fill="hold" grpId="0" nodeType="clickEffect">
                                  <p:stCondLst>
                                    <p:cond delay="0"/>
                                  </p:stCondLst>
                                  <p:childTnLst>
                                    <p:animEffect transition="out" filter="fade">
                                      <p:cBhvr>
                                        <p:cTn id="149" dur="1000"/>
                                        <p:tgtEl>
                                          <p:spTgt spid="25"/>
                                        </p:tgtEl>
                                      </p:cBhvr>
                                    </p:animEffect>
                                    <p:anim calcmode="lin" valueType="num">
                                      <p:cBhvr>
                                        <p:cTn id="150" dur="1000"/>
                                        <p:tgtEl>
                                          <p:spTgt spid="25"/>
                                        </p:tgtEl>
                                        <p:attrNameLst>
                                          <p:attrName>ppt_x</p:attrName>
                                        </p:attrNameLst>
                                      </p:cBhvr>
                                      <p:tavLst>
                                        <p:tav tm="0">
                                          <p:val>
                                            <p:strVal val="ppt_x"/>
                                          </p:val>
                                        </p:tav>
                                        <p:tav tm="100000">
                                          <p:val>
                                            <p:strVal val="ppt_x"/>
                                          </p:val>
                                        </p:tav>
                                      </p:tavLst>
                                    </p:anim>
                                    <p:anim calcmode="lin" valueType="num">
                                      <p:cBhvr>
                                        <p:cTn id="151" dur="1000"/>
                                        <p:tgtEl>
                                          <p:spTgt spid="25"/>
                                        </p:tgtEl>
                                        <p:attrNameLst>
                                          <p:attrName>ppt_y</p:attrName>
                                        </p:attrNameLst>
                                      </p:cBhvr>
                                      <p:tavLst>
                                        <p:tav tm="0">
                                          <p:val>
                                            <p:strVal val="ppt_y"/>
                                          </p:val>
                                        </p:tav>
                                        <p:tav tm="100000">
                                          <p:val>
                                            <p:strVal val="ppt_y+.1"/>
                                          </p:val>
                                        </p:tav>
                                      </p:tavLst>
                                    </p:anim>
                                    <p:set>
                                      <p:cBhvr>
                                        <p:cTn id="152" dur="1" fill="hold">
                                          <p:stCondLst>
                                            <p:cond delay="999"/>
                                          </p:stCondLst>
                                        </p:cTn>
                                        <p:tgtEl>
                                          <p:spTgt spid="25"/>
                                        </p:tgtEl>
                                        <p:attrNameLst>
                                          <p:attrName>style.visibility</p:attrName>
                                        </p:attrNameLst>
                                      </p:cBhvr>
                                      <p:to>
                                        <p:strVal val="hidden"/>
                                      </p:to>
                                    </p:set>
                                  </p:childTnLst>
                                </p:cTn>
                              </p:par>
                              <p:par>
                                <p:cTn id="153" presetID="42" presetClass="entr" presetSubtype="0" fill="hold" grpId="0" nodeType="withEffect">
                                  <p:stCondLst>
                                    <p:cond delay="0"/>
                                  </p:stCondLst>
                                  <p:childTnLst>
                                    <p:set>
                                      <p:cBhvr>
                                        <p:cTn id="154" dur="1" fill="hold">
                                          <p:stCondLst>
                                            <p:cond delay="0"/>
                                          </p:stCondLst>
                                        </p:cTn>
                                        <p:tgtEl>
                                          <p:spTgt spid="62"/>
                                        </p:tgtEl>
                                        <p:attrNameLst>
                                          <p:attrName>style.visibility</p:attrName>
                                        </p:attrNameLst>
                                      </p:cBhvr>
                                      <p:to>
                                        <p:strVal val="visible"/>
                                      </p:to>
                                    </p:set>
                                    <p:animEffect transition="in" filter="fade">
                                      <p:cBhvr>
                                        <p:cTn id="155" dur="1000"/>
                                        <p:tgtEl>
                                          <p:spTgt spid="62"/>
                                        </p:tgtEl>
                                      </p:cBhvr>
                                    </p:animEffect>
                                    <p:anim calcmode="lin" valueType="num">
                                      <p:cBhvr>
                                        <p:cTn id="156" dur="1000" fill="hold"/>
                                        <p:tgtEl>
                                          <p:spTgt spid="62"/>
                                        </p:tgtEl>
                                        <p:attrNameLst>
                                          <p:attrName>ppt_x</p:attrName>
                                        </p:attrNameLst>
                                      </p:cBhvr>
                                      <p:tavLst>
                                        <p:tav tm="0">
                                          <p:val>
                                            <p:strVal val="#ppt_x"/>
                                          </p:val>
                                        </p:tav>
                                        <p:tav tm="100000">
                                          <p:val>
                                            <p:strVal val="#ppt_x"/>
                                          </p:val>
                                        </p:tav>
                                      </p:tavLst>
                                    </p:anim>
                                    <p:anim calcmode="lin" valueType="num">
                                      <p:cBhvr>
                                        <p:cTn id="157"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32"/>
                    </p:tgtEl>
                  </p:cond>
                </p:stCondLst>
                <p:endSync evt="end" delay="0">
                  <p:rtn val="all"/>
                </p:endSync>
                <p:childTnLst>
                  <p:par>
                    <p:cTn id="159" fill="hold">
                      <p:stCondLst>
                        <p:cond delay="0"/>
                      </p:stCondLst>
                      <p:childTnLst>
                        <p:par>
                          <p:cTn id="160" fill="hold">
                            <p:stCondLst>
                              <p:cond delay="0"/>
                            </p:stCondLst>
                            <p:childTnLst>
                              <p:par>
                                <p:cTn id="161" presetID="42" presetClass="exit" presetSubtype="0" fill="hold" grpId="0" nodeType="clickEffect">
                                  <p:stCondLst>
                                    <p:cond delay="0"/>
                                  </p:stCondLst>
                                  <p:childTnLst>
                                    <p:animEffect transition="out" filter="fade">
                                      <p:cBhvr>
                                        <p:cTn id="162" dur="1000"/>
                                        <p:tgtEl>
                                          <p:spTgt spid="32"/>
                                        </p:tgtEl>
                                      </p:cBhvr>
                                    </p:animEffect>
                                    <p:anim calcmode="lin" valueType="num">
                                      <p:cBhvr>
                                        <p:cTn id="163" dur="1000"/>
                                        <p:tgtEl>
                                          <p:spTgt spid="32"/>
                                        </p:tgtEl>
                                        <p:attrNameLst>
                                          <p:attrName>ppt_x</p:attrName>
                                        </p:attrNameLst>
                                      </p:cBhvr>
                                      <p:tavLst>
                                        <p:tav tm="0">
                                          <p:val>
                                            <p:strVal val="ppt_x"/>
                                          </p:val>
                                        </p:tav>
                                        <p:tav tm="100000">
                                          <p:val>
                                            <p:strVal val="ppt_x"/>
                                          </p:val>
                                        </p:tav>
                                      </p:tavLst>
                                    </p:anim>
                                    <p:anim calcmode="lin" valueType="num">
                                      <p:cBhvr>
                                        <p:cTn id="164" dur="1000"/>
                                        <p:tgtEl>
                                          <p:spTgt spid="32"/>
                                        </p:tgtEl>
                                        <p:attrNameLst>
                                          <p:attrName>ppt_y</p:attrName>
                                        </p:attrNameLst>
                                      </p:cBhvr>
                                      <p:tavLst>
                                        <p:tav tm="0">
                                          <p:val>
                                            <p:strVal val="ppt_y"/>
                                          </p:val>
                                        </p:tav>
                                        <p:tav tm="100000">
                                          <p:val>
                                            <p:strVal val="ppt_y+.1"/>
                                          </p:val>
                                        </p:tav>
                                      </p:tavLst>
                                    </p:anim>
                                    <p:set>
                                      <p:cBhvr>
                                        <p:cTn id="165" dur="1" fill="hold">
                                          <p:stCondLst>
                                            <p:cond delay="999"/>
                                          </p:stCondLst>
                                        </p:cTn>
                                        <p:tgtEl>
                                          <p:spTgt spid="32"/>
                                        </p:tgtEl>
                                        <p:attrNameLst>
                                          <p:attrName>style.visibility</p:attrName>
                                        </p:attrNameLst>
                                      </p:cBhvr>
                                      <p:to>
                                        <p:strVal val="hidden"/>
                                      </p:to>
                                    </p:set>
                                  </p:childTnLst>
                                </p:cTn>
                              </p:par>
                              <p:par>
                                <p:cTn id="166" presetID="42" presetClass="entr" presetSubtype="0" fill="hold" grpId="0" nodeType="withEffect">
                                  <p:stCondLst>
                                    <p:cond delay="0"/>
                                  </p:stCondLst>
                                  <p:childTnLst>
                                    <p:set>
                                      <p:cBhvr>
                                        <p:cTn id="167" dur="1" fill="hold">
                                          <p:stCondLst>
                                            <p:cond delay="0"/>
                                          </p:stCondLst>
                                        </p:cTn>
                                        <p:tgtEl>
                                          <p:spTgt spid="55"/>
                                        </p:tgtEl>
                                        <p:attrNameLst>
                                          <p:attrName>style.visibility</p:attrName>
                                        </p:attrNameLst>
                                      </p:cBhvr>
                                      <p:to>
                                        <p:strVal val="visible"/>
                                      </p:to>
                                    </p:set>
                                    <p:animEffect transition="in" filter="fade">
                                      <p:cBhvr>
                                        <p:cTn id="168" dur="1000"/>
                                        <p:tgtEl>
                                          <p:spTgt spid="55"/>
                                        </p:tgtEl>
                                      </p:cBhvr>
                                    </p:animEffect>
                                    <p:anim calcmode="lin" valueType="num">
                                      <p:cBhvr>
                                        <p:cTn id="169" dur="1000" fill="hold"/>
                                        <p:tgtEl>
                                          <p:spTgt spid="55"/>
                                        </p:tgtEl>
                                        <p:attrNameLst>
                                          <p:attrName>ppt_x</p:attrName>
                                        </p:attrNameLst>
                                      </p:cBhvr>
                                      <p:tavLst>
                                        <p:tav tm="0">
                                          <p:val>
                                            <p:strVal val="#ppt_x"/>
                                          </p:val>
                                        </p:tav>
                                        <p:tav tm="100000">
                                          <p:val>
                                            <p:strVal val="#ppt_x"/>
                                          </p:val>
                                        </p:tav>
                                      </p:tavLst>
                                    </p:anim>
                                    <p:anim calcmode="lin" valueType="num">
                                      <p:cBhvr>
                                        <p:cTn id="170"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171" restart="whenNotActive" fill="hold" evtFilter="cancelBubble" nodeType="interactiveSeq">
                <p:stCondLst>
                  <p:cond evt="onClick" delay="0">
                    <p:tgtEl>
                      <p:spTgt spid="33"/>
                    </p:tgtEl>
                  </p:cond>
                </p:stCondLst>
                <p:endSync evt="end" delay="0">
                  <p:rtn val="all"/>
                </p:endSync>
                <p:childTnLst>
                  <p:par>
                    <p:cTn id="172" fill="hold">
                      <p:stCondLst>
                        <p:cond delay="0"/>
                      </p:stCondLst>
                      <p:childTnLst>
                        <p:par>
                          <p:cTn id="173" fill="hold">
                            <p:stCondLst>
                              <p:cond delay="0"/>
                            </p:stCondLst>
                            <p:childTnLst>
                              <p:par>
                                <p:cTn id="174" presetID="42" presetClass="exit" presetSubtype="0" fill="hold" grpId="0" nodeType="clickEffect">
                                  <p:stCondLst>
                                    <p:cond delay="0"/>
                                  </p:stCondLst>
                                  <p:childTnLst>
                                    <p:animEffect transition="out" filter="fade">
                                      <p:cBhvr>
                                        <p:cTn id="175" dur="1000"/>
                                        <p:tgtEl>
                                          <p:spTgt spid="33"/>
                                        </p:tgtEl>
                                      </p:cBhvr>
                                    </p:animEffect>
                                    <p:anim calcmode="lin" valueType="num">
                                      <p:cBhvr>
                                        <p:cTn id="176" dur="1000"/>
                                        <p:tgtEl>
                                          <p:spTgt spid="33"/>
                                        </p:tgtEl>
                                        <p:attrNameLst>
                                          <p:attrName>ppt_x</p:attrName>
                                        </p:attrNameLst>
                                      </p:cBhvr>
                                      <p:tavLst>
                                        <p:tav tm="0">
                                          <p:val>
                                            <p:strVal val="ppt_x"/>
                                          </p:val>
                                        </p:tav>
                                        <p:tav tm="100000">
                                          <p:val>
                                            <p:strVal val="ppt_x"/>
                                          </p:val>
                                        </p:tav>
                                      </p:tavLst>
                                    </p:anim>
                                    <p:anim calcmode="lin" valueType="num">
                                      <p:cBhvr>
                                        <p:cTn id="177" dur="1000"/>
                                        <p:tgtEl>
                                          <p:spTgt spid="33"/>
                                        </p:tgtEl>
                                        <p:attrNameLst>
                                          <p:attrName>ppt_y</p:attrName>
                                        </p:attrNameLst>
                                      </p:cBhvr>
                                      <p:tavLst>
                                        <p:tav tm="0">
                                          <p:val>
                                            <p:strVal val="ppt_y"/>
                                          </p:val>
                                        </p:tav>
                                        <p:tav tm="100000">
                                          <p:val>
                                            <p:strVal val="ppt_y+.1"/>
                                          </p:val>
                                        </p:tav>
                                      </p:tavLst>
                                    </p:anim>
                                    <p:set>
                                      <p:cBhvr>
                                        <p:cTn id="178" dur="1" fill="hold">
                                          <p:stCondLst>
                                            <p:cond delay="999"/>
                                          </p:stCondLst>
                                        </p:cTn>
                                        <p:tgtEl>
                                          <p:spTgt spid="33"/>
                                        </p:tgtEl>
                                        <p:attrNameLst>
                                          <p:attrName>style.visibility</p:attrName>
                                        </p:attrNameLst>
                                      </p:cBhvr>
                                      <p:to>
                                        <p:strVal val="hidden"/>
                                      </p:to>
                                    </p:set>
                                  </p:childTnLst>
                                </p:cTn>
                              </p:par>
                              <p:par>
                                <p:cTn id="179" presetID="42" presetClass="entr" presetSubtype="0" fill="hold" grpId="0" nodeType="withEffect">
                                  <p:stCondLst>
                                    <p:cond delay="0"/>
                                  </p:stCondLst>
                                  <p:childTnLst>
                                    <p:set>
                                      <p:cBhvr>
                                        <p:cTn id="180" dur="1" fill="hold">
                                          <p:stCondLst>
                                            <p:cond delay="0"/>
                                          </p:stCondLst>
                                        </p:cTn>
                                        <p:tgtEl>
                                          <p:spTgt spid="48"/>
                                        </p:tgtEl>
                                        <p:attrNameLst>
                                          <p:attrName>style.visibility</p:attrName>
                                        </p:attrNameLst>
                                      </p:cBhvr>
                                      <p:to>
                                        <p:strVal val="visible"/>
                                      </p:to>
                                    </p:set>
                                    <p:animEffect transition="in" filter="fade">
                                      <p:cBhvr>
                                        <p:cTn id="181" dur="1000"/>
                                        <p:tgtEl>
                                          <p:spTgt spid="48"/>
                                        </p:tgtEl>
                                      </p:cBhvr>
                                    </p:animEffect>
                                    <p:anim calcmode="lin" valueType="num">
                                      <p:cBhvr>
                                        <p:cTn id="182" dur="1000" fill="hold"/>
                                        <p:tgtEl>
                                          <p:spTgt spid="48"/>
                                        </p:tgtEl>
                                        <p:attrNameLst>
                                          <p:attrName>ppt_x</p:attrName>
                                        </p:attrNameLst>
                                      </p:cBhvr>
                                      <p:tavLst>
                                        <p:tav tm="0">
                                          <p:val>
                                            <p:strVal val="#ppt_x"/>
                                          </p:val>
                                        </p:tav>
                                        <p:tav tm="100000">
                                          <p:val>
                                            <p:strVal val="#ppt_x"/>
                                          </p:val>
                                        </p:tav>
                                      </p:tavLst>
                                    </p:anim>
                                    <p:anim calcmode="lin" valueType="num">
                                      <p:cBhvr>
                                        <p:cTn id="18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3"/>
                  </p:tgtEl>
                </p:cond>
              </p:nextCondLst>
            </p:seq>
            <p:seq concurrent="1" nextAc="seek">
              <p:cTn id="184" restart="whenNotActive" fill="hold" evtFilter="cancelBubble" nodeType="interactiveSeq">
                <p:stCondLst>
                  <p:cond evt="onClick" delay="0">
                    <p:tgtEl>
                      <p:spTgt spid="34"/>
                    </p:tgtEl>
                  </p:cond>
                </p:stCondLst>
                <p:endSync evt="end" delay="0">
                  <p:rtn val="all"/>
                </p:endSync>
                <p:childTnLst>
                  <p:par>
                    <p:cTn id="185" fill="hold">
                      <p:stCondLst>
                        <p:cond delay="0"/>
                      </p:stCondLst>
                      <p:childTnLst>
                        <p:par>
                          <p:cTn id="186" fill="hold">
                            <p:stCondLst>
                              <p:cond delay="0"/>
                            </p:stCondLst>
                            <p:childTnLst>
                              <p:par>
                                <p:cTn id="187" presetID="42" presetClass="exit" presetSubtype="0" fill="hold" grpId="0" nodeType="clickEffect">
                                  <p:stCondLst>
                                    <p:cond delay="0"/>
                                  </p:stCondLst>
                                  <p:childTnLst>
                                    <p:animEffect transition="out" filter="fade">
                                      <p:cBhvr>
                                        <p:cTn id="188" dur="1000"/>
                                        <p:tgtEl>
                                          <p:spTgt spid="34"/>
                                        </p:tgtEl>
                                      </p:cBhvr>
                                    </p:animEffect>
                                    <p:anim calcmode="lin" valueType="num">
                                      <p:cBhvr>
                                        <p:cTn id="189" dur="1000"/>
                                        <p:tgtEl>
                                          <p:spTgt spid="34"/>
                                        </p:tgtEl>
                                        <p:attrNameLst>
                                          <p:attrName>ppt_x</p:attrName>
                                        </p:attrNameLst>
                                      </p:cBhvr>
                                      <p:tavLst>
                                        <p:tav tm="0">
                                          <p:val>
                                            <p:strVal val="ppt_x"/>
                                          </p:val>
                                        </p:tav>
                                        <p:tav tm="100000">
                                          <p:val>
                                            <p:strVal val="ppt_x"/>
                                          </p:val>
                                        </p:tav>
                                      </p:tavLst>
                                    </p:anim>
                                    <p:anim calcmode="lin" valueType="num">
                                      <p:cBhvr>
                                        <p:cTn id="190" dur="1000"/>
                                        <p:tgtEl>
                                          <p:spTgt spid="34"/>
                                        </p:tgtEl>
                                        <p:attrNameLst>
                                          <p:attrName>ppt_y</p:attrName>
                                        </p:attrNameLst>
                                      </p:cBhvr>
                                      <p:tavLst>
                                        <p:tav tm="0">
                                          <p:val>
                                            <p:strVal val="ppt_y"/>
                                          </p:val>
                                        </p:tav>
                                        <p:tav tm="100000">
                                          <p:val>
                                            <p:strVal val="ppt_y+.1"/>
                                          </p:val>
                                        </p:tav>
                                      </p:tavLst>
                                    </p:anim>
                                    <p:set>
                                      <p:cBhvr>
                                        <p:cTn id="191" dur="1" fill="hold">
                                          <p:stCondLst>
                                            <p:cond delay="999"/>
                                          </p:stCondLst>
                                        </p:cTn>
                                        <p:tgtEl>
                                          <p:spTgt spid="34"/>
                                        </p:tgtEl>
                                        <p:attrNameLst>
                                          <p:attrName>style.visibility</p:attrName>
                                        </p:attrNameLst>
                                      </p:cBhvr>
                                      <p:to>
                                        <p:strVal val="hidden"/>
                                      </p:to>
                                    </p:set>
                                  </p:childTnLst>
                                </p:cTn>
                              </p:par>
                              <p:par>
                                <p:cTn id="192" presetID="42" presetClass="entr" presetSubtype="0" fill="hold" grpId="0" nodeType="withEffect">
                                  <p:stCondLst>
                                    <p:cond delay="0"/>
                                  </p:stCondLst>
                                  <p:childTnLst>
                                    <p:set>
                                      <p:cBhvr>
                                        <p:cTn id="193" dur="1" fill="hold">
                                          <p:stCondLst>
                                            <p:cond delay="0"/>
                                          </p:stCondLst>
                                        </p:cTn>
                                        <p:tgtEl>
                                          <p:spTgt spid="54"/>
                                        </p:tgtEl>
                                        <p:attrNameLst>
                                          <p:attrName>style.visibility</p:attrName>
                                        </p:attrNameLst>
                                      </p:cBhvr>
                                      <p:to>
                                        <p:strVal val="visible"/>
                                      </p:to>
                                    </p:set>
                                    <p:animEffect transition="in" filter="fade">
                                      <p:cBhvr>
                                        <p:cTn id="194" dur="1000"/>
                                        <p:tgtEl>
                                          <p:spTgt spid="54"/>
                                        </p:tgtEl>
                                      </p:cBhvr>
                                    </p:animEffect>
                                    <p:anim calcmode="lin" valueType="num">
                                      <p:cBhvr>
                                        <p:cTn id="195" dur="1000" fill="hold"/>
                                        <p:tgtEl>
                                          <p:spTgt spid="54"/>
                                        </p:tgtEl>
                                        <p:attrNameLst>
                                          <p:attrName>ppt_x</p:attrName>
                                        </p:attrNameLst>
                                      </p:cBhvr>
                                      <p:tavLst>
                                        <p:tav tm="0">
                                          <p:val>
                                            <p:strVal val="#ppt_x"/>
                                          </p:val>
                                        </p:tav>
                                        <p:tav tm="100000">
                                          <p:val>
                                            <p:strVal val="#ppt_x"/>
                                          </p:val>
                                        </p:tav>
                                      </p:tavLst>
                                    </p:anim>
                                    <p:anim calcmode="lin" valueType="num">
                                      <p:cBhvr>
                                        <p:cTn id="19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4"/>
                  </p:tgtEl>
                </p:cond>
              </p:nextCondLst>
            </p:seq>
            <p:seq concurrent="1" nextAc="seek">
              <p:cTn id="197" restart="whenNotActive" fill="hold" evtFilter="cancelBubble" nodeType="interactiveSeq">
                <p:stCondLst>
                  <p:cond evt="onClick" delay="0">
                    <p:tgtEl>
                      <p:spTgt spid="35"/>
                    </p:tgtEl>
                  </p:cond>
                </p:stCondLst>
                <p:endSync evt="end" delay="0">
                  <p:rtn val="all"/>
                </p:endSync>
                <p:childTnLst>
                  <p:par>
                    <p:cTn id="198" fill="hold">
                      <p:stCondLst>
                        <p:cond delay="0"/>
                      </p:stCondLst>
                      <p:childTnLst>
                        <p:par>
                          <p:cTn id="199" fill="hold">
                            <p:stCondLst>
                              <p:cond delay="0"/>
                            </p:stCondLst>
                            <p:childTnLst>
                              <p:par>
                                <p:cTn id="200" presetID="42" presetClass="exit" presetSubtype="0" fill="hold" grpId="0" nodeType="clickEffect">
                                  <p:stCondLst>
                                    <p:cond delay="0"/>
                                  </p:stCondLst>
                                  <p:childTnLst>
                                    <p:animEffect transition="out" filter="fade">
                                      <p:cBhvr>
                                        <p:cTn id="201" dur="1000"/>
                                        <p:tgtEl>
                                          <p:spTgt spid="35"/>
                                        </p:tgtEl>
                                      </p:cBhvr>
                                    </p:animEffect>
                                    <p:anim calcmode="lin" valueType="num">
                                      <p:cBhvr>
                                        <p:cTn id="202" dur="1000"/>
                                        <p:tgtEl>
                                          <p:spTgt spid="35"/>
                                        </p:tgtEl>
                                        <p:attrNameLst>
                                          <p:attrName>ppt_x</p:attrName>
                                        </p:attrNameLst>
                                      </p:cBhvr>
                                      <p:tavLst>
                                        <p:tav tm="0">
                                          <p:val>
                                            <p:strVal val="ppt_x"/>
                                          </p:val>
                                        </p:tav>
                                        <p:tav tm="100000">
                                          <p:val>
                                            <p:strVal val="ppt_x"/>
                                          </p:val>
                                        </p:tav>
                                      </p:tavLst>
                                    </p:anim>
                                    <p:anim calcmode="lin" valueType="num">
                                      <p:cBhvr>
                                        <p:cTn id="203" dur="1000"/>
                                        <p:tgtEl>
                                          <p:spTgt spid="35"/>
                                        </p:tgtEl>
                                        <p:attrNameLst>
                                          <p:attrName>ppt_y</p:attrName>
                                        </p:attrNameLst>
                                      </p:cBhvr>
                                      <p:tavLst>
                                        <p:tav tm="0">
                                          <p:val>
                                            <p:strVal val="ppt_y"/>
                                          </p:val>
                                        </p:tav>
                                        <p:tav tm="100000">
                                          <p:val>
                                            <p:strVal val="ppt_y+.1"/>
                                          </p:val>
                                        </p:tav>
                                      </p:tavLst>
                                    </p:anim>
                                    <p:set>
                                      <p:cBhvr>
                                        <p:cTn id="204" dur="1" fill="hold">
                                          <p:stCondLst>
                                            <p:cond delay="999"/>
                                          </p:stCondLst>
                                        </p:cTn>
                                        <p:tgtEl>
                                          <p:spTgt spid="35"/>
                                        </p:tgtEl>
                                        <p:attrNameLst>
                                          <p:attrName>style.visibility</p:attrName>
                                        </p:attrNameLst>
                                      </p:cBhvr>
                                      <p:to>
                                        <p:strVal val="hidden"/>
                                      </p:to>
                                    </p:set>
                                  </p:childTnLst>
                                </p:cTn>
                              </p:par>
                              <p:par>
                                <p:cTn id="205" presetID="42" presetClass="entr" presetSubtype="0" fill="hold" grpId="0" nodeType="withEffect">
                                  <p:stCondLst>
                                    <p:cond delay="0"/>
                                  </p:stCondLst>
                                  <p:childTnLst>
                                    <p:set>
                                      <p:cBhvr>
                                        <p:cTn id="206" dur="1" fill="hold">
                                          <p:stCondLst>
                                            <p:cond delay="0"/>
                                          </p:stCondLst>
                                        </p:cTn>
                                        <p:tgtEl>
                                          <p:spTgt spid="60"/>
                                        </p:tgtEl>
                                        <p:attrNameLst>
                                          <p:attrName>style.visibility</p:attrName>
                                        </p:attrNameLst>
                                      </p:cBhvr>
                                      <p:to>
                                        <p:strVal val="visible"/>
                                      </p:to>
                                    </p:set>
                                    <p:animEffect transition="in" filter="fade">
                                      <p:cBhvr>
                                        <p:cTn id="207" dur="1000"/>
                                        <p:tgtEl>
                                          <p:spTgt spid="60"/>
                                        </p:tgtEl>
                                      </p:cBhvr>
                                    </p:animEffect>
                                    <p:anim calcmode="lin" valueType="num">
                                      <p:cBhvr>
                                        <p:cTn id="208" dur="1000" fill="hold"/>
                                        <p:tgtEl>
                                          <p:spTgt spid="60"/>
                                        </p:tgtEl>
                                        <p:attrNameLst>
                                          <p:attrName>ppt_x</p:attrName>
                                        </p:attrNameLst>
                                      </p:cBhvr>
                                      <p:tavLst>
                                        <p:tav tm="0">
                                          <p:val>
                                            <p:strVal val="#ppt_x"/>
                                          </p:val>
                                        </p:tav>
                                        <p:tav tm="100000">
                                          <p:val>
                                            <p:strVal val="#ppt_x"/>
                                          </p:val>
                                        </p:tav>
                                      </p:tavLst>
                                    </p:anim>
                                    <p:anim calcmode="lin" valueType="num">
                                      <p:cBhvr>
                                        <p:cTn id="20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5"/>
                  </p:tgtEl>
                </p:cond>
              </p:nextCondLst>
            </p:seq>
            <p:seq concurrent="1" nextAc="seek">
              <p:cTn id="210" restart="whenNotActive" fill="hold" evtFilter="cancelBubble" nodeType="interactiveSeq">
                <p:stCondLst>
                  <p:cond evt="onClick" delay="0">
                    <p:tgtEl>
                      <p:spTgt spid="36"/>
                    </p:tgtEl>
                  </p:cond>
                </p:stCondLst>
                <p:endSync evt="end" delay="0">
                  <p:rtn val="all"/>
                </p:endSync>
                <p:childTnLst>
                  <p:par>
                    <p:cTn id="211" fill="hold">
                      <p:stCondLst>
                        <p:cond delay="0"/>
                      </p:stCondLst>
                      <p:childTnLst>
                        <p:par>
                          <p:cTn id="212" fill="hold">
                            <p:stCondLst>
                              <p:cond delay="0"/>
                            </p:stCondLst>
                            <p:childTnLst>
                              <p:par>
                                <p:cTn id="213" presetID="42" presetClass="exit" presetSubtype="0" fill="hold" grpId="0" nodeType="clickEffect">
                                  <p:stCondLst>
                                    <p:cond delay="0"/>
                                  </p:stCondLst>
                                  <p:childTnLst>
                                    <p:animEffect transition="out" filter="fade">
                                      <p:cBhvr>
                                        <p:cTn id="214" dur="1000"/>
                                        <p:tgtEl>
                                          <p:spTgt spid="36"/>
                                        </p:tgtEl>
                                      </p:cBhvr>
                                    </p:animEffect>
                                    <p:anim calcmode="lin" valueType="num">
                                      <p:cBhvr>
                                        <p:cTn id="215" dur="1000"/>
                                        <p:tgtEl>
                                          <p:spTgt spid="36"/>
                                        </p:tgtEl>
                                        <p:attrNameLst>
                                          <p:attrName>ppt_x</p:attrName>
                                        </p:attrNameLst>
                                      </p:cBhvr>
                                      <p:tavLst>
                                        <p:tav tm="0">
                                          <p:val>
                                            <p:strVal val="ppt_x"/>
                                          </p:val>
                                        </p:tav>
                                        <p:tav tm="100000">
                                          <p:val>
                                            <p:strVal val="ppt_x"/>
                                          </p:val>
                                        </p:tav>
                                      </p:tavLst>
                                    </p:anim>
                                    <p:anim calcmode="lin" valueType="num">
                                      <p:cBhvr>
                                        <p:cTn id="216" dur="1000"/>
                                        <p:tgtEl>
                                          <p:spTgt spid="36"/>
                                        </p:tgtEl>
                                        <p:attrNameLst>
                                          <p:attrName>ppt_y</p:attrName>
                                        </p:attrNameLst>
                                      </p:cBhvr>
                                      <p:tavLst>
                                        <p:tav tm="0">
                                          <p:val>
                                            <p:strVal val="ppt_y"/>
                                          </p:val>
                                        </p:tav>
                                        <p:tav tm="100000">
                                          <p:val>
                                            <p:strVal val="ppt_y+.1"/>
                                          </p:val>
                                        </p:tav>
                                      </p:tavLst>
                                    </p:anim>
                                    <p:set>
                                      <p:cBhvr>
                                        <p:cTn id="217" dur="1" fill="hold">
                                          <p:stCondLst>
                                            <p:cond delay="999"/>
                                          </p:stCondLst>
                                        </p:cTn>
                                        <p:tgtEl>
                                          <p:spTgt spid="36"/>
                                        </p:tgtEl>
                                        <p:attrNameLst>
                                          <p:attrName>style.visibility</p:attrName>
                                        </p:attrNameLst>
                                      </p:cBhvr>
                                      <p:to>
                                        <p:strVal val="hidden"/>
                                      </p:to>
                                    </p:set>
                                  </p:childTnLst>
                                </p:cTn>
                              </p:par>
                              <p:par>
                                <p:cTn id="218" presetID="42" presetClass="entr" presetSubtype="0" fill="hold" grpId="0" nodeType="withEffect">
                                  <p:stCondLst>
                                    <p:cond delay="0"/>
                                  </p:stCondLst>
                                  <p:childTnLst>
                                    <p:set>
                                      <p:cBhvr>
                                        <p:cTn id="219" dur="1" fill="hold">
                                          <p:stCondLst>
                                            <p:cond delay="0"/>
                                          </p:stCondLst>
                                        </p:cTn>
                                        <p:tgtEl>
                                          <p:spTgt spid="53"/>
                                        </p:tgtEl>
                                        <p:attrNameLst>
                                          <p:attrName>style.visibility</p:attrName>
                                        </p:attrNameLst>
                                      </p:cBhvr>
                                      <p:to>
                                        <p:strVal val="visible"/>
                                      </p:to>
                                    </p:set>
                                    <p:animEffect transition="in" filter="fade">
                                      <p:cBhvr>
                                        <p:cTn id="220" dur="1000"/>
                                        <p:tgtEl>
                                          <p:spTgt spid="53"/>
                                        </p:tgtEl>
                                      </p:cBhvr>
                                    </p:animEffect>
                                    <p:anim calcmode="lin" valueType="num">
                                      <p:cBhvr>
                                        <p:cTn id="221" dur="1000" fill="hold"/>
                                        <p:tgtEl>
                                          <p:spTgt spid="53"/>
                                        </p:tgtEl>
                                        <p:attrNameLst>
                                          <p:attrName>ppt_x</p:attrName>
                                        </p:attrNameLst>
                                      </p:cBhvr>
                                      <p:tavLst>
                                        <p:tav tm="0">
                                          <p:val>
                                            <p:strVal val="#ppt_x"/>
                                          </p:val>
                                        </p:tav>
                                        <p:tav tm="100000">
                                          <p:val>
                                            <p:strVal val="#ppt_x"/>
                                          </p:val>
                                        </p:tav>
                                      </p:tavLst>
                                    </p:anim>
                                    <p:anim calcmode="lin" valueType="num">
                                      <p:cBhvr>
                                        <p:cTn id="22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6"/>
                  </p:tgtEl>
                </p:cond>
              </p:nextCondLst>
            </p:seq>
            <p:seq concurrent="1" nextAc="seek">
              <p:cTn id="223" restart="whenNotActive" fill="hold" evtFilter="cancelBubble" nodeType="interactiveSeq">
                <p:stCondLst>
                  <p:cond evt="onClick" delay="0">
                    <p:tgtEl>
                      <p:spTgt spid="27"/>
                    </p:tgtEl>
                  </p:cond>
                </p:stCondLst>
                <p:endSync evt="end" delay="0">
                  <p:rtn val="all"/>
                </p:endSync>
                <p:childTnLst>
                  <p:par>
                    <p:cTn id="224" fill="hold">
                      <p:stCondLst>
                        <p:cond delay="0"/>
                      </p:stCondLst>
                      <p:childTnLst>
                        <p:par>
                          <p:cTn id="225" fill="hold">
                            <p:stCondLst>
                              <p:cond delay="0"/>
                            </p:stCondLst>
                            <p:childTnLst>
                              <p:par>
                                <p:cTn id="226" presetID="42" presetClass="exit" presetSubtype="0" fill="hold" grpId="0" nodeType="clickEffect">
                                  <p:stCondLst>
                                    <p:cond delay="0"/>
                                  </p:stCondLst>
                                  <p:childTnLst>
                                    <p:animEffect transition="out" filter="fade">
                                      <p:cBhvr>
                                        <p:cTn id="227" dur="1000"/>
                                        <p:tgtEl>
                                          <p:spTgt spid="27"/>
                                        </p:tgtEl>
                                      </p:cBhvr>
                                    </p:animEffect>
                                    <p:anim calcmode="lin" valueType="num">
                                      <p:cBhvr>
                                        <p:cTn id="228" dur="1000"/>
                                        <p:tgtEl>
                                          <p:spTgt spid="27"/>
                                        </p:tgtEl>
                                        <p:attrNameLst>
                                          <p:attrName>ppt_x</p:attrName>
                                        </p:attrNameLst>
                                      </p:cBhvr>
                                      <p:tavLst>
                                        <p:tav tm="0">
                                          <p:val>
                                            <p:strVal val="ppt_x"/>
                                          </p:val>
                                        </p:tav>
                                        <p:tav tm="100000">
                                          <p:val>
                                            <p:strVal val="ppt_x"/>
                                          </p:val>
                                        </p:tav>
                                      </p:tavLst>
                                    </p:anim>
                                    <p:anim calcmode="lin" valueType="num">
                                      <p:cBhvr>
                                        <p:cTn id="229" dur="1000"/>
                                        <p:tgtEl>
                                          <p:spTgt spid="27"/>
                                        </p:tgtEl>
                                        <p:attrNameLst>
                                          <p:attrName>ppt_y</p:attrName>
                                        </p:attrNameLst>
                                      </p:cBhvr>
                                      <p:tavLst>
                                        <p:tav tm="0">
                                          <p:val>
                                            <p:strVal val="ppt_y"/>
                                          </p:val>
                                        </p:tav>
                                        <p:tav tm="100000">
                                          <p:val>
                                            <p:strVal val="ppt_y+.1"/>
                                          </p:val>
                                        </p:tav>
                                      </p:tavLst>
                                    </p:anim>
                                    <p:set>
                                      <p:cBhvr>
                                        <p:cTn id="230" dur="1" fill="hold">
                                          <p:stCondLst>
                                            <p:cond delay="999"/>
                                          </p:stCondLst>
                                        </p:cTn>
                                        <p:tgtEl>
                                          <p:spTgt spid="27"/>
                                        </p:tgtEl>
                                        <p:attrNameLst>
                                          <p:attrName>style.visibility</p:attrName>
                                        </p:attrNameLst>
                                      </p:cBhvr>
                                      <p:to>
                                        <p:strVal val="hidden"/>
                                      </p:to>
                                    </p:set>
                                  </p:childTnLst>
                                </p:cTn>
                              </p:par>
                              <p:par>
                                <p:cTn id="231" presetID="42" presetClass="entr" presetSubtype="0" fill="hold" grpId="0" nodeType="withEffect">
                                  <p:stCondLst>
                                    <p:cond delay="0"/>
                                  </p:stCondLst>
                                  <p:childTnLst>
                                    <p:set>
                                      <p:cBhvr>
                                        <p:cTn id="232" dur="1" fill="hold">
                                          <p:stCondLst>
                                            <p:cond delay="0"/>
                                          </p:stCondLst>
                                        </p:cTn>
                                        <p:tgtEl>
                                          <p:spTgt spid="52"/>
                                        </p:tgtEl>
                                        <p:attrNameLst>
                                          <p:attrName>style.visibility</p:attrName>
                                        </p:attrNameLst>
                                      </p:cBhvr>
                                      <p:to>
                                        <p:strVal val="visible"/>
                                      </p:to>
                                    </p:set>
                                    <p:animEffect transition="in" filter="fade">
                                      <p:cBhvr>
                                        <p:cTn id="233" dur="1000"/>
                                        <p:tgtEl>
                                          <p:spTgt spid="52"/>
                                        </p:tgtEl>
                                      </p:cBhvr>
                                    </p:animEffect>
                                    <p:anim calcmode="lin" valueType="num">
                                      <p:cBhvr>
                                        <p:cTn id="234" dur="1000" fill="hold"/>
                                        <p:tgtEl>
                                          <p:spTgt spid="52"/>
                                        </p:tgtEl>
                                        <p:attrNameLst>
                                          <p:attrName>ppt_x</p:attrName>
                                        </p:attrNameLst>
                                      </p:cBhvr>
                                      <p:tavLst>
                                        <p:tav tm="0">
                                          <p:val>
                                            <p:strVal val="#ppt_x"/>
                                          </p:val>
                                        </p:tav>
                                        <p:tav tm="100000">
                                          <p:val>
                                            <p:strVal val="#ppt_x"/>
                                          </p:val>
                                        </p:tav>
                                      </p:tavLst>
                                    </p:anim>
                                    <p:anim calcmode="lin" valueType="num">
                                      <p:cBhvr>
                                        <p:cTn id="235"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7"/>
                  </p:tgtEl>
                </p:cond>
              </p:nextCondLst>
            </p:seq>
            <p:seq concurrent="1" nextAc="seek">
              <p:cTn id="236" restart="whenNotActive" fill="hold" evtFilter="cancelBubble" nodeType="interactiveSeq">
                <p:stCondLst>
                  <p:cond evt="onClick" delay="0">
                    <p:tgtEl>
                      <p:spTgt spid="39"/>
                    </p:tgtEl>
                  </p:cond>
                </p:stCondLst>
                <p:endSync evt="end" delay="0">
                  <p:rtn val="all"/>
                </p:endSync>
                <p:childTnLst>
                  <p:par>
                    <p:cTn id="237" fill="hold">
                      <p:stCondLst>
                        <p:cond delay="0"/>
                      </p:stCondLst>
                      <p:childTnLst>
                        <p:par>
                          <p:cTn id="238" fill="hold">
                            <p:stCondLst>
                              <p:cond delay="0"/>
                            </p:stCondLst>
                            <p:childTnLst>
                              <p:par>
                                <p:cTn id="239" presetID="42" presetClass="exit" presetSubtype="0" fill="hold" grpId="0" nodeType="clickEffect">
                                  <p:stCondLst>
                                    <p:cond delay="0"/>
                                  </p:stCondLst>
                                  <p:childTnLst>
                                    <p:animEffect transition="out" filter="fade">
                                      <p:cBhvr>
                                        <p:cTn id="240" dur="1000"/>
                                        <p:tgtEl>
                                          <p:spTgt spid="39"/>
                                        </p:tgtEl>
                                      </p:cBhvr>
                                    </p:animEffect>
                                    <p:anim calcmode="lin" valueType="num">
                                      <p:cBhvr>
                                        <p:cTn id="241" dur="1000"/>
                                        <p:tgtEl>
                                          <p:spTgt spid="39"/>
                                        </p:tgtEl>
                                        <p:attrNameLst>
                                          <p:attrName>ppt_x</p:attrName>
                                        </p:attrNameLst>
                                      </p:cBhvr>
                                      <p:tavLst>
                                        <p:tav tm="0">
                                          <p:val>
                                            <p:strVal val="ppt_x"/>
                                          </p:val>
                                        </p:tav>
                                        <p:tav tm="100000">
                                          <p:val>
                                            <p:strVal val="ppt_x"/>
                                          </p:val>
                                        </p:tav>
                                      </p:tavLst>
                                    </p:anim>
                                    <p:anim calcmode="lin" valueType="num">
                                      <p:cBhvr>
                                        <p:cTn id="242" dur="1000"/>
                                        <p:tgtEl>
                                          <p:spTgt spid="39"/>
                                        </p:tgtEl>
                                        <p:attrNameLst>
                                          <p:attrName>ppt_y</p:attrName>
                                        </p:attrNameLst>
                                      </p:cBhvr>
                                      <p:tavLst>
                                        <p:tav tm="0">
                                          <p:val>
                                            <p:strVal val="ppt_y"/>
                                          </p:val>
                                        </p:tav>
                                        <p:tav tm="100000">
                                          <p:val>
                                            <p:strVal val="ppt_y+.1"/>
                                          </p:val>
                                        </p:tav>
                                      </p:tavLst>
                                    </p:anim>
                                    <p:set>
                                      <p:cBhvr>
                                        <p:cTn id="243" dur="1" fill="hold">
                                          <p:stCondLst>
                                            <p:cond delay="999"/>
                                          </p:stCondLst>
                                        </p:cTn>
                                        <p:tgtEl>
                                          <p:spTgt spid="39"/>
                                        </p:tgtEl>
                                        <p:attrNameLst>
                                          <p:attrName>style.visibility</p:attrName>
                                        </p:attrNameLst>
                                      </p:cBhvr>
                                      <p:to>
                                        <p:strVal val="hidden"/>
                                      </p:to>
                                    </p:set>
                                  </p:childTnLst>
                                </p:cTn>
                              </p:par>
                              <p:par>
                                <p:cTn id="244" presetID="42" presetClass="entr" presetSubtype="0" fill="hold" grpId="0" nodeType="withEffect">
                                  <p:stCondLst>
                                    <p:cond delay="0"/>
                                  </p:stCondLst>
                                  <p:childTnLst>
                                    <p:set>
                                      <p:cBhvr>
                                        <p:cTn id="245" dur="1" fill="hold">
                                          <p:stCondLst>
                                            <p:cond delay="0"/>
                                          </p:stCondLst>
                                        </p:cTn>
                                        <p:tgtEl>
                                          <p:spTgt spid="47"/>
                                        </p:tgtEl>
                                        <p:attrNameLst>
                                          <p:attrName>style.visibility</p:attrName>
                                        </p:attrNameLst>
                                      </p:cBhvr>
                                      <p:to>
                                        <p:strVal val="visible"/>
                                      </p:to>
                                    </p:set>
                                    <p:animEffect transition="in" filter="fade">
                                      <p:cBhvr>
                                        <p:cTn id="246" dur="1000"/>
                                        <p:tgtEl>
                                          <p:spTgt spid="47"/>
                                        </p:tgtEl>
                                      </p:cBhvr>
                                    </p:animEffect>
                                    <p:anim calcmode="lin" valueType="num">
                                      <p:cBhvr>
                                        <p:cTn id="247" dur="1000" fill="hold"/>
                                        <p:tgtEl>
                                          <p:spTgt spid="47"/>
                                        </p:tgtEl>
                                        <p:attrNameLst>
                                          <p:attrName>ppt_x</p:attrName>
                                        </p:attrNameLst>
                                      </p:cBhvr>
                                      <p:tavLst>
                                        <p:tav tm="0">
                                          <p:val>
                                            <p:strVal val="#ppt_x"/>
                                          </p:val>
                                        </p:tav>
                                        <p:tav tm="100000">
                                          <p:val>
                                            <p:strVal val="#ppt_x"/>
                                          </p:val>
                                        </p:tav>
                                      </p:tavLst>
                                    </p:anim>
                                    <p:anim calcmode="lin" valueType="num">
                                      <p:cBhvr>
                                        <p:cTn id="24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9"/>
                  </p:tgtEl>
                </p:cond>
              </p:nextCondLst>
            </p:seq>
            <p:seq concurrent="1" nextAc="seek">
              <p:cTn id="249" restart="whenNotActive" fill="hold" evtFilter="cancelBubble" nodeType="interactiveSeq">
                <p:stCondLst>
                  <p:cond evt="onClick" delay="0">
                    <p:tgtEl>
                      <p:spTgt spid="41"/>
                    </p:tgtEl>
                  </p:cond>
                </p:stCondLst>
                <p:endSync evt="end" delay="0">
                  <p:rtn val="all"/>
                </p:endSync>
                <p:childTnLst>
                  <p:par>
                    <p:cTn id="250" fill="hold">
                      <p:stCondLst>
                        <p:cond delay="0"/>
                      </p:stCondLst>
                      <p:childTnLst>
                        <p:par>
                          <p:cTn id="251" fill="hold">
                            <p:stCondLst>
                              <p:cond delay="0"/>
                            </p:stCondLst>
                            <p:childTnLst>
                              <p:par>
                                <p:cTn id="252" presetID="42" presetClass="exit" presetSubtype="0" fill="hold" grpId="0" nodeType="clickEffect">
                                  <p:stCondLst>
                                    <p:cond delay="0"/>
                                  </p:stCondLst>
                                  <p:childTnLst>
                                    <p:animEffect transition="out" filter="fade">
                                      <p:cBhvr>
                                        <p:cTn id="253" dur="1000"/>
                                        <p:tgtEl>
                                          <p:spTgt spid="41"/>
                                        </p:tgtEl>
                                      </p:cBhvr>
                                    </p:animEffect>
                                    <p:anim calcmode="lin" valueType="num">
                                      <p:cBhvr>
                                        <p:cTn id="254" dur="1000"/>
                                        <p:tgtEl>
                                          <p:spTgt spid="41"/>
                                        </p:tgtEl>
                                        <p:attrNameLst>
                                          <p:attrName>ppt_x</p:attrName>
                                        </p:attrNameLst>
                                      </p:cBhvr>
                                      <p:tavLst>
                                        <p:tav tm="0">
                                          <p:val>
                                            <p:strVal val="ppt_x"/>
                                          </p:val>
                                        </p:tav>
                                        <p:tav tm="100000">
                                          <p:val>
                                            <p:strVal val="ppt_x"/>
                                          </p:val>
                                        </p:tav>
                                      </p:tavLst>
                                    </p:anim>
                                    <p:anim calcmode="lin" valueType="num">
                                      <p:cBhvr>
                                        <p:cTn id="255" dur="1000"/>
                                        <p:tgtEl>
                                          <p:spTgt spid="41"/>
                                        </p:tgtEl>
                                        <p:attrNameLst>
                                          <p:attrName>ppt_y</p:attrName>
                                        </p:attrNameLst>
                                      </p:cBhvr>
                                      <p:tavLst>
                                        <p:tav tm="0">
                                          <p:val>
                                            <p:strVal val="ppt_y"/>
                                          </p:val>
                                        </p:tav>
                                        <p:tav tm="100000">
                                          <p:val>
                                            <p:strVal val="ppt_y+.1"/>
                                          </p:val>
                                        </p:tav>
                                      </p:tavLst>
                                    </p:anim>
                                    <p:set>
                                      <p:cBhvr>
                                        <p:cTn id="256" dur="1" fill="hold">
                                          <p:stCondLst>
                                            <p:cond delay="999"/>
                                          </p:stCondLst>
                                        </p:cTn>
                                        <p:tgtEl>
                                          <p:spTgt spid="41"/>
                                        </p:tgtEl>
                                        <p:attrNameLst>
                                          <p:attrName>style.visibility</p:attrName>
                                        </p:attrNameLst>
                                      </p:cBhvr>
                                      <p:to>
                                        <p:strVal val="hidden"/>
                                      </p:to>
                                    </p:set>
                                  </p:childTnLst>
                                </p:cTn>
                              </p:par>
                              <p:par>
                                <p:cTn id="257" presetID="42" presetClass="entr" presetSubtype="0" fill="hold" grpId="0" nodeType="withEffect">
                                  <p:stCondLst>
                                    <p:cond delay="0"/>
                                  </p:stCondLst>
                                  <p:childTnLst>
                                    <p:set>
                                      <p:cBhvr>
                                        <p:cTn id="258" dur="1" fill="hold">
                                          <p:stCondLst>
                                            <p:cond delay="0"/>
                                          </p:stCondLst>
                                        </p:cTn>
                                        <p:tgtEl>
                                          <p:spTgt spid="49"/>
                                        </p:tgtEl>
                                        <p:attrNameLst>
                                          <p:attrName>style.visibility</p:attrName>
                                        </p:attrNameLst>
                                      </p:cBhvr>
                                      <p:to>
                                        <p:strVal val="visible"/>
                                      </p:to>
                                    </p:set>
                                    <p:animEffect transition="in" filter="fade">
                                      <p:cBhvr>
                                        <p:cTn id="259" dur="1000"/>
                                        <p:tgtEl>
                                          <p:spTgt spid="49"/>
                                        </p:tgtEl>
                                      </p:cBhvr>
                                    </p:animEffect>
                                    <p:anim calcmode="lin" valueType="num">
                                      <p:cBhvr>
                                        <p:cTn id="260" dur="1000" fill="hold"/>
                                        <p:tgtEl>
                                          <p:spTgt spid="49"/>
                                        </p:tgtEl>
                                        <p:attrNameLst>
                                          <p:attrName>ppt_x</p:attrName>
                                        </p:attrNameLst>
                                      </p:cBhvr>
                                      <p:tavLst>
                                        <p:tav tm="0">
                                          <p:val>
                                            <p:strVal val="#ppt_x"/>
                                          </p:val>
                                        </p:tav>
                                        <p:tav tm="100000">
                                          <p:val>
                                            <p:strVal val="#ppt_x"/>
                                          </p:val>
                                        </p:tav>
                                      </p:tavLst>
                                    </p:anim>
                                    <p:anim calcmode="lin" valueType="num">
                                      <p:cBhvr>
                                        <p:cTn id="26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1"/>
                  </p:tgtEl>
                </p:cond>
              </p:nextCondLst>
            </p:seq>
          </p:childTnLst>
        </p:cTn>
      </p:par>
    </p:tnLst>
    <p:bldLst>
      <p:bldP spid="18" grpId="0" animBg="1"/>
      <p:bldP spid="19" grpId="0" animBg="1"/>
      <p:bldP spid="20" grpId="0" animBg="1"/>
      <p:bldP spid="21" grpId="0" animBg="1"/>
      <p:bldP spid="24" grpId="0" animBg="1"/>
      <p:bldP spid="29" grpId="0" animBg="1"/>
      <p:bldP spid="27" grpId="0" animBg="1"/>
      <p:bldP spid="25"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Diagram&#10;&#10;Description automatically generated">
            <a:extLst>
              <a:ext uri="{FF2B5EF4-FFF2-40B4-BE49-F238E27FC236}">
                <a16:creationId xmlns:a16="http://schemas.microsoft.com/office/drawing/2014/main" id="{2E5F005B-B1E2-4FC9-9F8A-700724662151}"/>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23316" y="-130047"/>
            <a:ext cx="12587594" cy="7147073"/>
          </a:xfrm>
          <a:prstGeom prst="rect">
            <a:avLst/>
          </a:prstGeom>
        </p:spPr>
      </p:pic>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hlinkClick r:id="" action="ppaction://noaction">
                <a:snd r:embed="rId4" name="f 2_0 title.wav"/>
              </a:hlinkClick>
            </a:endParaRPr>
          </a:p>
        </p:txBody>
      </p:sp>
      <p:pic>
        <p:nvPicPr>
          <p:cNvPr id="37" name="Picture 36" descr="Icon&#10;&#10;Description automatically generated">
            <a:extLst>
              <a:ext uri="{FF2B5EF4-FFF2-40B4-BE49-F238E27FC236}">
                <a16:creationId xmlns:a16="http://schemas.microsoft.com/office/drawing/2014/main" id="{5A341C53-7E02-4073-A20A-1279771D3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39" name="Title 1">
            <a:extLst>
              <a:ext uri="{FF2B5EF4-FFF2-40B4-BE49-F238E27FC236}">
                <a16:creationId xmlns:a16="http://schemas.microsoft.com/office/drawing/2014/main" id="{EF789763-D688-4389-81BF-F235A3DDB592}"/>
              </a:ext>
            </a:extLst>
          </p:cNvPr>
          <p:cNvSpPr txBox="1">
            <a:spLocks/>
          </p:cNvSpPr>
          <p:nvPr/>
        </p:nvSpPr>
        <p:spPr>
          <a:xfrm>
            <a:off x="10017126" y="12850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60" name="Title 2">
            <a:hlinkClick r:id="" action="ppaction://noaction">
              <a:snd r:embed="rId6" name="JT2W6S5_1.wav"/>
            </a:hlinkClick>
            <a:extLst>
              <a:ext uri="{FF2B5EF4-FFF2-40B4-BE49-F238E27FC236}">
                <a16:creationId xmlns:a16="http://schemas.microsoft.com/office/drawing/2014/main" id="{A9A3F5EB-D422-4C38-9F48-317193CDAA1F}"/>
              </a:ext>
            </a:extLst>
          </p:cNvPr>
          <p:cNvSpPr txBox="1">
            <a:spLocks/>
          </p:cNvSpPr>
          <p:nvPr/>
        </p:nvSpPr>
        <p:spPr>
          <a:xfrm>
            <a:off x="2948181" y="143642"/>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Adèle aime la chambre de Clémentine.</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28" name="Google Shape;167;p2">
            <a:extLst>
              <a:ext uri="{FF2B5EF4-FFF2-40B4-BE49-F238E27FC236}">
                <a16:creationId xmlns:a16="http://schemas.microsoft.com/office/drawing/2014/main" id="{66BF5C6B-3294-421F-AF54-A97F0F67CE94}"/>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descr="A picture containing text, vector graphics&#10;&#10;Description automatically generated">
            <a:extLst>
              <a:ext uri="{FF2B5EF4-FFF2-40B4-BE49-F238E27FC236}">
                <a16:creationId xmlns:a16="http://schemas.microsoft.com/office/drawing/2014/main" id="{FD53EFBB-62D6-4C7D-B5F5-7475C2198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55413" y="693313"/>
            <a:ext cx="941827" cy="1553298"/>
          </a:xfrm>
          <a:prstGeom prst="rect">
            <a:avLst/>
          </a:prstGeom>
        </p:spPr>
      </p:pic>
      <p:sp>
        <p:nvSpPr>
          <p:cNvPr id="61" name="Speech Bubble: Rectangle with Corners Rounded 60">
            <a:extLst>
              <a:ext uri="{FF2B5EF4-FFF2-40B4-BE49-F238E27FC236}">
                <a16:creationId xmlns:a16="http://schemas.microsoft.com/office/drawing/2014/main" id="{F86A470C-4860-4F10-A7D7-EF5EDC055D26}"/>
              </a:ext>
            </a:extLst>
          </p:cNvPr>
          <p:cNvSpPr/>
          <p:nvPr/>
        </p:nvSpPr>
        <p:spPr>
          <a:xfrm>
            <a:off x="9322404" y="998639"/>
            <a:ext cx="2046397" cy="1182783"/>
          </a:xfrm>
          <a:prstGeom prst="wedgeRoundRectCallout">
            <a:avLst>
              <a:gd name="adj1" fmla="val 69453"/>
              <a:gd name="adj2" fmla="val -2096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Je suis la cousine de </a:t>
            </a:r>
            <a:r>
              <a:rPr kumimoji="0" lang="es-AR" sz="24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Adèle !</a:t>
            </a:r>
            <a:endPar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33" name="Graphic 32" descr="Teacher">
            <a:extLst>
              <a:ext uri="{FF2B5EF4-FFF2-40B4-BE49-F238E27FC236}">
                <a16:creationId xmlns:a16="http://schemas.microsoft.com/office/drawing/2014/main" id="{D9D19FB6-29A9-44FF-860F-E98EC078126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5669" y="485712"/>
            <a:ext cx="914400" cy="914400"/>
          </a:xfrm>
          <a:prstGeom prst="rect">
            <a:avLst/>
          </a:prstGeom>
        </p:spPr>
      </p:pic>
      <p:sp>
        <p:nvSpPr>
          <p:cNvPr id="36" name="Speech Bubble: Rectangle with Corners Rounded 35">
            <a:hlinkClick r:id="" action="ppaction://noaction">
              <a:snd r:embed="rId10" name="JT2W6S5_2.wav"/>
            </a:hlinkClick>
            <a:extLst>
              <a:ext uri="{FF2B5EF4-FFF2-40B4-BE49-F238E27FC236}">
                <a16:creationId xmlns:a16="http://schemas.microsoft.com/office/drawing/2014/main" id="{FDEC320C-ABE1-4418-87FE-348051095AA8}"/>
              </a:ext>
            </a:extLst>
          </p:cNvPr>
          <p:cNvSpPr/>
          <p:nvPr/>
        </p:nvSpPr>
        <p:spPr>
          <a:xfrm>
            <a:off x="1928308" y="666862"/>
            <a:ext cx="4532128" cy="508891"/>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38" name="CustomShape 7">
            <a:hlinkClick r:id="" action="ppaction://noaction">
              <a:snd r:embed="rId10" name="JT2W6S5_2.wav"/>
            </a:hlinkClick>
            <a:extLst>
              <a:ext uri="{FF2B5EF4-FFF2-40B4-BE49-F238E27FC236}">
                <a16:creationId xmlns:a16="http://schemas.microsoft.com/office/drawing/2014/main" id="{E38BD672-5398-4559-AAA1-D148CC5FFF9B}"/>
              </a:ext>
            </a:extLst>
          </p:cNvPr>
          <p:cNvSpPr/>
          <p:nvPr/>
        </p:nvSpPr>
        <p:spPr>
          <a:xfrm>
            <a:off x="1982828" y="652533"/>
            <a:ext cx="5200635" cy="7016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sym typeface="Arial"/>
              </a:rPr>
              <a:t>Elle aime quoi exactement ?</a:t>
            </a:r>
            <a:endParaRPr kumimoji="0" lang="en-GB" sz="2400" b="1" i="0" u="none" strike="noStrike" kern="1200" cap="none" spc="-1" normalizeH="0" baseline="0" noProof="0" dirty="0">
              <a:ln>
                <a:noFill/>
              </a:ln>
              <a:solidFill>
                <a:prstClr val="black"/>
              </a:solidFill>
              <a:effectLst/>
              <a:uLnTx/>
              <a:uFillTx/>
              <a:latin typeface="Arial"/>
              <a:sym typeface="Arial"/>
            </a:endParaRPr>
          </a:p>
        </p:txBody>
      </p:sp>
      <p:pic>
        <p:nvPicPr>
          <p:cNvPr id="41" name="Picture 40">
            <a:extLst>
              <a:ext uri="{FF2B5EF4-FFF2-40B4-BE49-F238E27FC236}">
                <a16:creationId xmlns:a16="http://schemas.microsoft.com/office/drawing/2014/main" id="{A2C7D8D9-7DCF-4CCA-A2C3-D75EA35553D0}"/>
              </a:ext>
            </a:extLst>
          </p:cNvPr>
          <p:cNvPicPr>
            <a:picLocks noChangeAspect="1"/>
          </p:cNvPicPr>
          <p:nvPr/>
        </p:nvPicPr>
        <p:blipFill>
          <a:blip r:embed="rId11">
            <a:lum bright="70000" contrast="-70000"/>
            <a:extLst>
              <a:ext uri="{28A0092B-C50C-407E-A947-70E740481C1C}">
                <a14:useLocalDpi xmlns:a14="http://schemas.microsoft.com/office/drawing/2010/main" val="0"/>
              </a:ext>
            </a:extLst>
          </a:blip>
          <a:stretch>
            <a:fillRect/>
          </a:stretch>
        </p:blipFill>
        <p:spPr>
          <a:xfrm>
            <a:off x="725083" y="2844341"/>
            <a:ext cx="4627679" cy="3405505"/>
          </a:xfrm>
          <a:prstGeom prst="rect">
            <a:avLst/>
          </a:prstGeom>
        </p:spPr>
      </p:pic>
      <p:graphicFrame>
        <p:nvGraphicFramePr>
          <p:cNvPr id="42" name="Table 2">
            <a:extLst>
              <a:ext uri="{FF2B5EF4-FFF2-40B4-BE49-F238E27FC236}">
                <a16:creationId xmlns:a16="http://schemas.microsoft.com/office/drawing/2014/main" id="{05102B1C-5247-426A-A348-43D3BA2C83FC}"/>
              </a:ext>
            </a:extLst>
          </p:cNvPr>
          <p:cNvGraphicFramePr/>
          <p:nvPr>
            <p:extLst>
              <p:ext uri="{D42A27DB-BD31-4B8C-83A1-F6EECF244321}">
                <p14:modId xmlns:p14="http://schemas.microsoft.com/office/powerpoint/2010/main" val="850573843"/>
              </p:ext>
            </p:extLst>
          </p:nvPr>
        </p:nvGraphicFramePr>
        <p:xfrm>
          <a:off x="0" y="3989300"/>
          <a:ext cx="7633252" cy="2366860"/>
        </p:xfrm>
        <a:graphic>
          <a:graphicData uri="http://schemas.openxmlformats.org/drawingml/2006/table">
            <a:tbl>
              <a:tblPr/>
              <a:tblGrid>
                <a:gridCol w="595175">
                  <a:extLst>
                    <a:ext uri="{9D8B030D-6E8A-4147-A177-3AD203B41FA5}">
                      <a16:colId xmlns:a16="http://schemas.microsoft.com/office/drawing/2014/main" val="20000"/>
                    </a:ext>
                  </a:extLst>
                </a:gridCol>
                <a:gridCol w="3478696">
                  <a:extLst>
                    <a:ext uri="{9D8B030D-6E8A-4147-A177-3AD203B41FA5}">
                      <a16:colId xmlns:a16="http://schemas.microsoft.com/office/drawing/2014/main" val="2536548653"/>
                    </a:ext>
                  </a:extLst>
                </a:gridCol>
                <a:gridCol w="3559381">
                  <a:extLst>
                    <a:ext uri="{9D8B030D-6E8A-4147-A177-3AD203B41FA5}">
                      <a16:colId xmlns:a16="http://schemas.microsoft.com/office/drawing/2014/main" val="2888884074"/>
                    </a:ext>
                  </a:extLst>
                </a:gridCol>
              </a:tblGrid>
              <a:tr h="53806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solidFill>
                      <a:schemeClr val="accent6">
                        <a:lumMod val="20000"/>
                        <a:lumOff val="80000"/>
                      </a:schemeClr>
                    </a:solidFill>
                  </a:tcPr>
                </a:tc>
                <a:tc>
                  <a:txBody>
                    <a:bodyPr/>
                    <a:lstStyle/>
                    <a:p>
                      <a:pPr algn="ctr"/>
                      <a:r>
                        <a:rPr lang="en-US" sz="2400" b="1" dirty="0">
                          <a:solidFill>
                            <a:srgbClr val="002060"/>
                          </a:solidFill>
                          <a:latin typeface="Century Gothic" panose="020B0502020202020204" pitchFamily="34" charset="0"/>
                        </a:rPr>
                        <a:t>A </a:t>
                      </a:r>
                      <a:r>
                        <a:rPr lang="en-US" sz="2400" b="1" dirty="0" err="1">
                          <a:solidFill>
                            <a:srgbClr val="002060"/>
                          </a:solidFill>
                          <a:latin typeface="Century Gothic" panose="020B0502020202020204" pitchFamily="34" charset="0"/>
                        </a:rPr>
                        <a:t>ou</a:t>
                      </a:r>
                      <a:r>
                        <a:rPr lang="en-US" sz="2400" b="1" dirty="0">
                          <a:solidFill>
                            <a:srgbClr val="002060"/>
                          </a:solidFill>
                          <a:latin typeface="Century Gothic" panose="020B0502020202020204" pitchFamily="34" charset="0"/>
                        </a:rPr>
                        <a:t> B</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solidFill>
                      <a:schemeClr val="accent6">
                        <a:lumMod val="20000"/>
                        <a:lumOff val="80000"/>
                      </a:schemeClr>
                    </a:solidFill>
                  </a:tcPr>
                </a:tc>
                <a:tc>
                  <a:txBody>
                    <a:bodyPr/>
                    <a:lstStyle/>
                    <a:p>
                      <a:pPr algn="ctr"/>
                      <a:r>
                        <a:rPr lang="en-US" sz="2400" b="1" dirty="0">
                          <a:solidFill>
                            <a:srgbClr val="002060"/>
                          </a:solidFill>
                          <a:latin typeface="Century Gothic" panose="020B0502020202020204" pitchFamily="34" charset="0"/>
                        </a:rPr>
                        <a:t>A </a:t>
                      </a:r>
                      <a:r>
                        <a:rPr lang="en-US" sz="2400" b="1" dirty="0" err="1">
                          <a:solidFill>
                            <a:srgbClr val="002060"/>
                          </a:solidFill>
                          <a:latin typeface="Century Gothic" panose="020B0502020202020204" pitchFamily="34" charset="0"/>
                        </a:rPr>
                        <a:t>ou</a:t>
                      </a:r>
                      <a:r>
                        <a:rPr lang="en-US" sz="2400" b="1" dirty="0">
                          <a:solidFill>
                            <a:srgbClr val="002060"/>
                          </a:solidFill>
                          <a:latin typeface="Century Gothic" panose="020B0502020202020204" pitchFamily="34" charset="0"/>
                        </a:rPr>
                        <a:t> B</a:t>
                      </a:r>
                    </a:p>
                  </a:txBody>
                  <a:tcPr anchor="ctr">
                    <a:lnL w="12240" cap="flat" cmpd="sng" algn="ctr">
                      <a:solidFill>
                        <a:srgbClr val="157359"/>
                      </a:solidFill>
                      <a:prstDash val="solid"/>
                      <a:round/>
                      <a:headEnd type="none" w="med" len="med"/>
                      <a:tailEnd type="none" w="med" len="med"/>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412498">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solidFill>
                      <a:schemeClr val="accent6">
                        <a:lumMod val="20000"/>
                        <a:lumOff val="80000"/>
                      </a:schemeClr>
                    </a:solidFill>
                  </a:tcPr>
                </a:tc>
                <a:tc>
                  <a:txBody>
                    <a:bodyPr/>
                    <a:lstStyle/>
                    <a:p>
                      <a:pPr algn="ctr">
                        <a:lnSpc>
                          <a:spcPct val="100000"/>
                        </a:lnSpc>
                      </a:pPr>
                      <a:r>
                        <a:rPr lang="en-GB" sz="2400" b="1" strike="noStrike" spc="-1" dirty="0">
                          <a:solidFill>
                            <a:srgbClr val="002060"/>
                          </a:solidFill>
                          <a:latin typeface="Century gothic"/>
                        </a:rPr>
                        <a:t>chat | radio</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pPr>
                      <a:r>
                        <a:rPr lang="en-GB" sz="2400" b="1" strike="noStrike" spc="-1" dirty="0">
                          <a:solidFill>
                            <a:srgbClr val="002060"/>
                          </a:solidFill>
                          <a:latin typeface="Century gothic"/>
                        </a:rPr>
                        <a:t>chaise | dessin</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397407">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solidFill>
                      <a:schemeClr val="accent6">
                        <a:lumMod val="20000"/>
                        <a:lumOff val="80000"/>
                      </a:schemeClr>
                    </a:solidFill>
                  </a:tcPr>
                </a:tc>
                <a:tc>
                  <a:txBody>
                    <a:bodyPr/>
                    <a:lstStyle/>
                    <a:p>
                      <a:pPr algn="ctr">
                        <a:lnSpc>
                          <a:spcPct val="100000"/>
                        </a:lnSpc>
                      </a:pPr>
                      <a:r>
                        <a:rPr lang="en-GB" sz="2400" b="1" strike="noStrike" spc="-1" dirty="0">
                          <a:solidFill>
                            <a:srgbClr val="002060"/>
                          </a:solidFill>
                          <a:latin typeface="Century gothic"/>
                        </a:rPr>
                        <a:t>bureau | chambre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pPr>
                      <a:r>
                        <a:rPr lang="en-GB" sz="2400" b="1" strike="noStrike" spc="-1" dirty="0">
                          <a:solidFill>
                            <a:srgbClr val="002060"/>
                          </a:solidFill>
                          <a:latin typeface="Century gothic"/>
                        </a:rPr>
                        <a:t>photo | cheval</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375806">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solidFill>
                      <a:schemeClr val="accent6">
                        <a:lumMod val="20000"/>
                        <a:lumOff val="80000"/>
                      </a:schemeClr>
                    </a:solidFill>
                  </a:tcPr>
                </a:tc>
                <a:tc>
                  <a:txBody>
                    <a:bodyPr/>
                    <a:lstStyle/>
                    <a:p>
                      <a:pPr algn="ctr">
                        <a:lnSpc>
                          <a:spcPct val="100000"/>
                        </a:lnSpc>
                      </a:pPr>
                      <a:r>
                        <a:rPr lang="en-GB" sz="2400" b="1" strike="noStrike" spc="-1" dirty="0" err="1">
                          <a:solidFill>
                            <a:srgbClr val="002060"/>
                          </a:solidFill>
                          <a:latin typeface="Century gothic"/>
                        </a:rPr>
                        <a:t>texte</a:t>
                      </a:r>
                      <a:r>
                        <a:rPr lang="en-GB" sz="2400" b="1" strike="noStrike" spc="-1" dirty="0">
                          <a:solidFill>
                            <a:srgbClr val="002060"/>
                          </a:solidFill>
                          <a:latin typeface="Century gothic"/>
                        </a:rPr>
                        <a:t> |</a:t>
                      </a:r>
                      <a:r>
                        <a:rPr lang="en-GB" sz="2400" b="1" strike="noStrike" spc="-1" dirty="0" err="1">
                          <a:solidFill>
                            <a:srgbClr val="002060"/>
                          </a:solidFill>
                          <a:latin typeface="Century gothic"/>
                        </a:rPr>
                        <a:t>t</a:t>
                      </a:r>
                      <a:r>
                        <a:rPr lang="en-GB" sz="2400" b="1" strike="noStrike" spc="-1" dirty="0" err="1">
                          <a:solidFill>
                            <a:srgbClr val="002060"/>
                          </a:solidFill>
                          <a:latin typeface="Century Gothic" panose="020B0502020202020204" pitchFamily="34" charset="0"/>
                        </a:rPr>
                        <a:t>élé</a:t>
                      </a:r>
                      <a:r>
                        <a:rPr lang="en-GB" sz="2400" b="1" strike="noStrike" spc="-1" dirty="0" err="1">
                          <a:solidFill>
                            <a:srgbClr val="002060"/>
                          </a:solidFill>
                          <a:latin typeface="Century gothic"/>
                        </a:rPr>
                        <a:t>vision</a:t>
                      </a:r>
                      <a:r>
                        <a:rPr lang="en-GB" sz="2400" b="1" strike="noStrike" spc="-1" dirty="0">
                          <a:solidFill>
                            <a:srgbClr val="002060"/>
                          </a:solidFill>
                          <a:latin typeface="Century gothic"/>
                        </a:rPr>
                        <a:t>  </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pPr>
                      <a:r>
                        <a:rPr lang="en-GB" sz="2400" b="1" strike="noStrike" spc="-1" dirty="0">
                          <a:solidFill>
                            <a:srgbClr val="002060"/>
                          </a:solidFill>
                          <a:latin typeface="Century gothic"/>
                        </a:rPr>
                        <a:t>message | carte</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397407">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solidFill>
                      <a:schemeClr val="accent6">
                        <a:lumMod val="20000"/>
                        <a:lumOff val="80000"/>
                      </a:schemeClr>
                    </a:solidFill>
                  </a:tcPr>
                </a:tc>
                <a:tc>
                  <a:txBody>
                    <a:bodyPr/>
                    <a:lstStyle/>
                    <a:p>
                      <a:pPr algn="ctr">
                        <a:lnSpc>
                          <a:spcPct val="100000"/>
                        </a:lnSpc>
                      </a:pPr>
                      <a:r>
                        <a:rPr lang="en-GB" sz="2400" b="1" strike="noStrike" spc="-1" dirty="0" err="1">
                          <a:solidFill>
                            <a:srgbClr val="002060"/>
                          </a:solidFill>
                          <a:latin typeface="Century gothic"/>
                        </a:rPr>
                        <a:t>univers</a:t>
                      </a:r>
                      <a:r>
                        <a:rPr lang="en-GB" sz="2400" b="1" strike="noStrike" spc="-1" dirty="0">
                          <a:solidFill>
                            <a:srgbClr val="002060"/>
                          </a:solidFill>
                          <a:latin typeface="Century gothic"/>
                        </a:rPr>
                        <a:t> | </a:t>
                      </a:r>
                      <a:r>
                        <a:rPr lang="en-GB" sz="2400" b="1" strike="noStrike" spc="-1" dirty="0" err="1">
                          <a:solidFill>
                            <a:srgbClr val="002060"/>
                          </a:solidFill>
                          <a:latin typeface="Century gothic"/>
                        </a:rPr>
                        <a:t>maison</a:t>
                      </a:r>
                      <a:endParaRPr lang="en-GB" sz="2400" b="1"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pPr>
                      <a:r>
                        <a:rPr lang="en-GB" sz="2400" b="1" strike="noStrike" spc="-1" dirty="0">
                          <a:solidFill>
                            <a:srgbClr val="002060"/>
                          </a:solidFill>
                          <a:latin typeface="Century gothic"/>
                        </a:rPr>
                        <a:t>crayon | musique</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
        <p:nvSpPr>
          <p:cNvPr id="43" name="CustomShape 23">
            <a:hlinkClick r:id="" action="ppaction://noaction">
              <a:snd r:embed="rId12" name="JT2W6S5_3.wav"/>
            </a:hlinkClick>
            <a:extLst>
              <a:ext uri="{FF2B5EF4-FFF2-40B4-BE49-F238E27FC236}">
                <a16:creationId xmlns:a16="http://schemas.microsoft.com/office/drawing/2014/main" id="{C3E8F5D2-C67F-45E0-8B5B-B7ABD95FDBAC}"/>
              </a:ext>
            </a:extLst>
          </p:cNvPr>
          <p:cNvSpPr/>
          <p:nvPr/>
        </p:nvSpPr>
        <p:spPr>
          <a:xfrm>
            <a:off x="78498" y="453333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4" name="CustomShape 24">
            <a:hlinkClick r:id="" action="ppaction://noaction">
              <a:snd r:embed="rId13" name="JT2W6S5_4.wav"/>
            </a:hlinkClick>
            <a:extLst>
              <a:ext uri="{FF2B5EF4-FFF2-40B4-BE49-F238E27FC236}">
                <a16:creationId xmlns:a16="http://schemas.microsoft.com/office/drawing/2014/main" id="{0CA09EAB-B1F7-4C3A-9CA9-BBDBF7DC2B9C}"/>
              </a:ext>
            </a:extLst>
          </p:cNvPr>
          <p:cNvSpPr/>
          <p:nvPr/>
        </p:nvSpPr>
        <p:spPr>
          <a:xfrm>
            <a:off x="72998" y="501554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5" name="CustomShape 25">
            <a:hlinkClick r:id="" action="ppaction://noaction">
              <a:snd r:embed="rId14" name="JT2W6S5_5.wav"/>
            </a:hlinkClick>
            <a:extLst>
              <a:ext uri="{FF2B5EF4-FFF2-40B4-BE49-F238E27FC236}">
                <a16:creationId xmlns:a16="http://schemas.microsoft.com/office/drawing/2014/main" id="{11CE7D0D-7876-4D4A-BB07-68655850243C}"/>
              </a:ext>
            </a:extLst>
          </p:cNvPr>
          <p:cNvSpPr/>
          <p:nvPr/>
        </p:nvSpPr>
        <p:spPr>
          <a:xfrm>
            <a:off x="70530" y="545292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6" name="CustomShape 26">
            <a:hlinkClick r:id="" action="ppaction://noaction">
              <a:snd r:embed="rId15" name="JT2W6S5_6.wav"/>
            </a:hlinkClick>
            <a:extLst>
              <a:ext uri="{FF2B5EF4-FFF2-40B4-BE49-F238E27FC236}">
                <a16:creationId xmlns:a16="http://schemas.microsoft.com/office/drawing/2014/main" id="{572818CE-3744-4278-8185-DA4E40C93799}"/>
              </a:ext>
            </a:extLst>
          </p:cNvPr>
          <p:cNvSpPr/>
          <p:nvPr/>
        </p:nvSpPr>
        <p:spPr>
          <a:xfrm>
            <a:off x="68329" y="589349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8" name="CustomShape 23">
            <a:hlinkClick r:id="" action="ppaction://noaction">
              <a:snd r:embed="rId16" name="JT2W6S5_7.wav"/>
            </a:hlinkClick>
            <a:extLst>
              <a:ext uri="{FF2B5EF4-FFF2-40B4-BE49-F238E27FC236}">
                <a16:creationId xmlns:a16="http://schemas.microsoft.com/office/drawing/2014/main" id="{6EEC9783-3CC4-45A0-A75E-78DA8C74FCF4}"/>
              </a:ext>
            </a:extLst>
          </p:cNvPr>
          <p:cNvSpPr/>
          <p:nvPr/>
        </p:nvSpPr>
        <p:spPr>
          <a:xfrm>
            <a:off x="7401232" y="4535214"/>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9" name="CustomShape 24">
            <a:hlinkClick r:id="" action="ppaction://noaction">
              <a:snd r:embed="rId17" name="JT2W6S5_8.wav"/>
            </a:hlinkClick>
            <a:extLst>
              <a:ext uri="{FF2B5EF4-FFF2-40B4-BE49-F238E27FC236}">
                <a16:creationId xmlns:a16="http://schemas.microsoft.com/office/drawing/2014/main" id="{8F893F78-6BE2-4D02-BD02-58F3C6A0B07F}"/>
              </a:ext>
            </a:extLst>
          </p:cNvPr>
          <p:cNvSpPr/>
          <p:nvPr/>
        </p:nvSpPr>
        <p:spPr>
          <a:xfrm>
            <a:off x="7401232" y="4993727"/>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50" name="CustomShape 25">
            <a:hlinkClick r:id="" action="ppaction://noaction">
              <a:snd r:embed="rId18" name="JT2W6S5_9.wav"/>
            </a:hlinkClick>
            <a:extLst>
              <a:ext uri="{FF2B5EF4-FFF2-40B4-BE49-F238E27FC236}">
                <a16:creationId xmlns:a16="http://schemas.microsoft.com/office/drawing/2014/main" id="{AE4A294A-8502-4B7B-BE07-F6B112E5DD75}"/>
              </a:ext>
            </a:extLst>
          </p:cNvPr>
          <p:cNvSpPr/>
          <p:nvPr/>
        </p:nvSpPr>
        <p:spPr>
          <a:xfrm>
            <a:off x="7401232" y="5456974"/>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51" name="CustomShape 26">
            <a:hlinkClick r:id="" action="ppaction://noaction">
              <a:snd r:embed="rId19" name="JT2W6S5_10.wav"/>
            </a:hlinkClick>
            <a:extLst>
              <a:ext uri="{FF2B5EF4-FFF2-40B4-BE49-F238E27FC236}">
                <a16:creationId xmlns:a16="http://schemas.microsoft.com/office/drawing/2014/main" id="{579493E4-C595-49CA-9335-0FA1174153ED}"/>
              </a:ext>
            </a:extLst>
          </p:cNvPr>
          <p:cNvSpPr/>
          <p:nvPr/>
        </p:nvSpPr>
        <p:spPr>
          <a:xfrm>
            <a:off x="7401232" y="5926459"/>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53" name="Rectangle: Rounded Corners 52">
            <a:extLst>
              <a:ext uri="{FF2B5EF4-FFF2-40B4-BE49-F238E27FC236}">
                <a16:creationId xmlns:a16="http://schemas.microsoft.com/office/drawing/2014/main" id="{3BA71CB8-BC38-4502-B11B-B4884C32ACB1}"/>
              </a:ext>
            </a:extLst>
          </p:cNvPr>
          <p:cNvSpPr/>
          <p:nvPr/>
        </p:nvSpPr>
        <p:spPr>
          <a:xfrm>
            <a:off x="2252581" y="4544859"/>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4" name="Rectangle: Rounded Corners 53">
            <a:extLst>
              <a:ext uri="{FF2B5EF4-FFF2-40B4-BE49-F238E27FC236}">
                <a16:creationId xmlns:a16="http://schemas.microsoft.com/office/drawing/2014/main" id="{51A5EED3-F728-48F1-80E6-E213EB8C1A36}"/>
              </a:ext>
            </a:extLst>
          </p:cNvPr>
          <p:cNvSpPr/>
          <p:nvPr/>
        </p:nvSpPr>
        <p:spPr>
          <a:xfrm>
            <a:off x="5785059" y="4578189"/>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5" name="Rectangle: Rounded Corners 54">
            <a:extLst>
              <a:ext uri="{FF2B5EF4-FFF2-40B4-BE49-F238E27FC236}">
                <a16:creationId xmlns:a16="http://schemas.microsoft.com/office/drawing/2014/main" id="{75059D4D-3D35-4390-A4B1-4AD850E99A6F}"/>
              </a:ext>
            </a:extLst>
          </p:cNvPr>
          <p:cNvSpPr/>
          <p:nvPr/>
        </p:nvSpPr>
        <p:spPr>
          <a:xfrm>
            <a:off x="2124526" y="4993727"/>
            <a:ext cx="1647309" cy="437353"/>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6" name="Rectangle: Rounded Corners 55">
            <a:extLst>
              <a:ext uri="{FF2B5EF4-FFF2-40B4-BE49-F238E27FC236}">
                <a16:creationId xmlns:a16="http://schemas.microsoft.com/office/drawing/2014/main" id="{5697BC13-FAA1-4A49-919D-98E789FA3AC2}"/>
              </a:ext>
            </a:extLst>
          </p:cNvPr>
          <p:cNvSpPr/>
          <p:nvPr/>
        </p:nvSpPr>
        <p:spPr>
          <a:xfrm>
            <a:off x="4352098" y="5019224"/>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7" name="Rectangle: Rounded Corners 56">
            <a:extLst>
              <a:ext uri="{FF2B5EF4-FFF2-40B4-BE49-F238E27FC236}">
                <a16:creationId xmlns:a16="http://schemas.microsoft.com/office/drawing/2014/main" id="{91302FF3-F81B-41FD-A72B-8CD0DDF5C0A2}"/>
              </a:ext>
            </a:extLst>
          </p:cNvPr>
          <p:cNvSpPr/>
          <p:nvPr/>
        </p:nvSpPr>
        <p:spPr>
          <a:xfrm>
            <a:off x="614779" y="5459709"/>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8" name="Rectangle: Rounded Corners 57">
            <a:extLst>
              <a:ext uri="{FF2B5EF4-FFF2-40B4-BE49-F238E27FC236}">
                <a16:creationId xmlns:a16="http://schemas.microsoft.com/office/drawing/2014/main" id="{5092909E-0344-49F9-88A8-B216F16CF52B}"/>
              </a:ext>
            </a:extLst>
          </p:cNvPr>
          <p:cNvSpPr/>
          <p:nvPr/>
        </p:nvSpPr>
        <p:spPr>
          <a:xfrm>
            <a:off x="4600504" y="5452927"/>
            <a:ext cx="1700657"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9" name="Rectangle: Rounded Corners 58">
            <a:extLst>
              <a:ext uri="{FF2B5EF4-FFF2-40B4-BE49-F238E27FC236}">
                <a16:creationId xmlns:a16="http://schemas.microsoft.com/office/drawing/2014/main" id="{BD6376F4-C1E0-4C15-A2AB-5AFEC6C9FADF}"/>
              </a:ext>
            </a:extLst>
          </p:cNvPr>
          <p:cNvSpPr/>
          <p:nvPr/>
        </p:nvSpPr>
        <p:spPr>
          <a:xfrm>
            <a:off x="2214050" y="5941751"/>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6" name="Rectangle: Rounded Corners 65">
            <a:extLst>
              <a:ext uri="{FF2B5EF4-FFF2-40B4-BE49-F238E27FC236}">
                <a16:creationId xmlns:a16="http://schemas.microsoft.com/office/drawing/2014/main" id="{126A51E9-D119-4B25-BFF3-F30916BB023B}"/>
              </a:ext>
            </a:extLst>
          </p:cNvPr>
          <p:cNvSpPr/>
          <p:nvPr/>
        </p:nvSpPr>
        <p:spPr>
          <a:xfrm>
            <a:off x="4280544" y="5927499"/>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1" name="Picture 30">
            <a:extLst>
              <a:ext uri="{FF2B5EF4-FFF2-40B4-BE49-F238E27FC236}">
                <a16:creationId xmlns:a16="http://schemas.microsoft.com/office/drawing/2014/main" id="{E2475DD3-1F35-48D2-867B-29A8AC8A020B}"/>
              </a:ext>
            </a:extLst>
          </p:cNvPr>
          <p:cNvPicPr>
            <a:picLocks noChangeAspect="1"/>
          </p:cNvPicPr>
          <p:nvPr/>
        </p:nvPicPr>
        <p:blipFill rotWithShape="1">
          <a:blip r:embed="rId20">
            <a:extLst>
              <a:ext uri="{28A0092B-C50C-407E-A947-70E740481C1C}">
                <a14:useLocalDpi xmlns:a14="http://schemas.microsoft.com/office/drawing/2010/main" val="0"/>
              </a:ext>
            </a:extLst>
          </a:blip>
          <a:srcRect b="61287"/>
          <a:stretch/>
        </p:blipFill>
        <p:spPr>
          <a:xfrm flipH="1">
            <a:off x="-223317" y="2507755"/>
            <a:ext cx="1953385" cy="1481546"/>
          </a:xfrm>
          <a:prstGeom prst="rect">
            <a:avLst/>
          </a:prstGeom>
        </p:spPr>
      </p:pic>
    </p:spTree>
    <p:extLst>
      <p:ext uri="{BB962C8B-B14F-4D97-AF65-F5344CB8AC3E}">
        <p14:creationId xmlns:p14="http://schemas.microsoft.com/office/powerpoint/2010/main" val="225803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P spid="56" grpId="0" animBg="1"/>
      <p:bldP spid="57" grpId="0" animBg="1"/>
      <p:bldP spid="58" grpId="0" animBg="1"/>
      <p:bldP spid="59" grpId="0" animBg="1"/>
      <p:bldP spid="6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a:t>
            </a:r>
            <a:endParaRPr lang="es-AR" sz="3200" dirty="0"/>
          </a:p>
        </p:txBody>
      </p:sp>
      <p:sp>
        <p:nvSpPr>
          <p:cNvPr id="238" name="Google Shape;167;p2">
            <a:extLst>
              <a:ext uri="{FF2B5EF4-FFF2-40B4-BE49-F238E27FC236}">
                <a16:creationId xmlns:a16="http://schemas.microsoft.com/office/drawing/2014/main" id="{4E3A710A-D748-41A8-9392-3016C8D3DA5F}"/>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7" name="Graphic 166" descr="Teacher">
            <a:extLst>
              <a:ext uri="{FF2B5EF4-FFF2-40B4-BE49-F238E27FC236}">
                <a16:creationId xmlns:a16="http://schemas.microsoft.com/office/drawing/2014/main" id="{68C37221-AC7A-4A41-91CB-7816CA2C03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17206" y="4506"/>
            <a:ext cx="914400" cy="914400"/>
          </a:xfrm>
          <a:prstGeom prst="rect">
            <a:avLst/>
          </a:prstGeom>
        </p:spPr>
      </p:pic>
      <p:sp>
        <p:nvSpPr>
          <p:cNvPr id="239" name="Speech Bubble: Rectangle with Corners Rounded 238">
            <a:extLst>
              <a:ext uri="{FF2B5EF4-FFF2-40B4-BE49-F238E27FC236}">
                <a16:creationId xmlns:a16="http://schemas.microsoft.com/office/drawing/2014/main" id="{48095AC4-F88E-4E66-A7FD-DA6ADFD4D863}"/>
              </a:ext>
            </a:extLst>
          </p:cNvPr>
          <p:cNvSpPr/>
          <p:nvPr/>
        </p:nvSpPr>
        <p:spPr>
          <a:xfrm>
            <a:off x="4229845" y="185656"/>
            <a:ext cx="2614263" cy="547644"/>
          </a:xfrm>
          <a:prstGeom prst="wedgeRoundRectCallout">
            <a:avLst>
              <a:gd name="adj1" fmla="val -67150"/>
              <a:gd name="adj2" fmla="val -1948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240" name="CustomShape 7">
            <a:extLst>
              <a:ext uri="{FF2B5EF4-FFF2-40B4-BE49-F238E27FC236}">
                <a16:creationId xmlns:a16="http://schemas.microsoft.com/office/drawing/2014/main" id="{684C41C8-63FA-4021-8A5A-1C4C6C760763}"/>
              </a:ext>
            </a:extLst>
          </p:cNvPr>
          <p:cNvSpPr/>
          <p:nvPr/>
        </p:nvSpPr>
        <p:spPr>
          <a:xfrm>
            <a:off x="4187503" y="217298"/>
            <a:ext cx="2800512"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1" dirty="0" err="1">
                <a:solidFill>
                  <a:srgbClr val="002060"/>
                </a:solidFill>
                <a:latin typeface="Century Gothic" panose="020B0502020202020204" pitchFamily="34" charset="0"/>
                <a:ea typeface="Century Gothic"/>
                <a:cs typeface="Century Gothic"/>
                <a:sym typeface="Century Gothic"/>
              </a:rPr>
              <a:t>Parle</a:t>
            </a:r>
            <a:r>
              <a:rPr lang="en-GB" sz="2400" b="1" dirty="0">
                <a:solidFill>
                  <a:srgbClr val="002060"/>
                </a:solidFill>
                <a:latin typeface="Century Gothic" panose="020B0502020202020204" pitchFamily="34" charset="0"/>
                <a:ea typeface="Century Gothic"/>
                <a:cs typeface="Century Gothic"/>
                <a:sym typeface="Century Gothic"/>
              </a:rPr>
              <a:t> </a:t>
            </a:r>
            <a:r>
              <a:rPr lang="en-GB" sz="2400" b="1" dirty="0" err="1">
                <a:solidFill>
                  <a:srgbClr val="002060"/>
                </a:solidFill>
                <a:latin typeface="Century Gothic" panose="020B0502020202020204" pitchFamily="34" charset="0"/>
                <a:ea typeface="Century Gothic"/>
                <a:cs typeface="Century Gothic"/>
                <a:sym typeface="Century Gothic"/>
              </a:rPr>
              <a:t>en</a:t>
            </a:r>
            <a:r>
              <a:rPr lang="en-GB" sz="2400" b="1" dirty="0">
                <a:solidFill>
                  <a:srgbClr val="002060"/>
                </a:solidFill>
                <a:latin typeface="Century Gothic" panose="020B0502020202020204" pitchFamily="34" charset="0"/>
                <a:ea typeface="Century Gothic"/>
                <a:cs typeface="Century Gothic"/>
                <a:sym typeface="Century Gothic"/>
              </a:rPr>
              <a:t> </a:t>
            </a:r>
            <a:r>
              <a:rPr lang="en-GB" sz="2400" b="1" dirty="0" err="1">
                <a:solidFill>
                  <a:srgbClr val="002060"/>
                </a:solidFill>
                <a:latin typeface="Century Gothic" panose="020B0502020202020204" pitchFamily="34" charset="0"/>
                <a:ea typeface="Century Gothic"/>
                <a:cs typeface="Century Gothic"/>
                <a:sym typeface="Century Gothic"/>
              </a:rPr>
              <a:t>français</a:t>
            </a:r>
            <a:r>
              <a:rPr lang="en-GB" sz="2400" b="1" dirty="0">
                <a:solidFill>
                  <a:srgbClr val="002060"/>
                </a:solidFill>
                <a:latin typeface="Century Gothic" panose="020B0502020202020204" pitchFamily="34" charset="0"/>
                <a:ea typeface="Century Gothic"/>
                <a:cs typeface="Century Gothic"/>
                <a:sym typeface="Century Gothic"/>
              </a:rPr>
              <a:t>. </a:t>
            </a:r>
            <a:endParaRPr lang="en-GB" sz="2400" dirty="0">
              <a:latin typeface="Century Gothic" panose="020B0502020202020204" pitchFamily="34" charset="0"/>
            </a:endParaRPr>
          </a:p>
        </p:txBody>
      </p:sp>
      <p:sp>
        <p:nvSpPr>
          <p:cNvPr id="241" name="Speech Bubble: Rectangle with Corners Rounded 240">
            <a:extLst>
              <a:ext uri="{FF2B5EF4-FFF2-40B4-BE49-F238E27FC236}">
                <a16:creationId xmlns:a16="http://schemas.microsoft.com/office/drawing/2014/main" id="{34E3E39D-559E-4117-AD9A-DEBF2DF84CBB}"/>
              </a:ext>
            </a:extLst>
          </p:cNvPr>
          <p:cNvSpPr/>
          <p:nvPr/>
        </p:nvSpPr>
        <p:spPr>
          <a:xfrm>
            <a:off x="929004" y="710575"/>
            <a:ext cx="7370109" cy="9027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3" name="Title 2">
            <a:extLst>
              <a:ext uri="{FF2B5EF4-FFF2-40B4-BE49-F238E27FC236}">
                <a16:creationId xmlns:a16="http://schemas.microsoft.com/office/drawing/2014/main" id="{8DBF13A9-9FF2-42FB-AF52-6E013E2A9D0B}"/>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244" name="Picture 243" descr="Icon&#10;&#10;Description automatically generated">
            <a:extLst>
              <a:ext uri="{FF2B5EF4-FFF2-40B4-BE49-F238E27FC236}">
                <a16:creationId xmlns:a16="http://schemas.microsoft.com/office/drawing/2014/main" id="{277FEE5D-90C8-48C4-B04C-BE285DF57D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245" name="Graphic 244" descr="Teacher">
            <a:extLst>
              <a:ext uri="{FF2B5EF4-FFF2-40B4-BE49-F238E27FC236}">
                <a16:creationId xmlns:a16="http://schemas.microsoft.com/office/drawing/2014/main" id="{85C1829A-D679-4E62-8BE1-B2B1FFDDDF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04" y="648430"/>
            <a:ext cx="914400" cy="914400"/>
          </a:xfrm>
          <a:prstGeom prst="rect">
            <a:avLst/>
          </a:prstGeom>
        </p:spPr>
      </p:pic>
      <p:graphicFrame>
        <p:nvGraphicFramePr>
          <p:cNvPr id="246" name="Table 5">
            <a:extLst>
              <a:ext uri="{FF2B5EF4-FFF2-40B4-BE49-F238E27FC236}">
                <a16:creationId xmlns:a16="http://schemas.microsoft.com/office/drawing/2014/main" id="{C0124447-BAC8-4648-8C74-7AD75D92C5BC}"/>
              </a:ext>
            </a:extLst>
          </p:cNvPr>
          <p:cNvGraphicFramePr>
            <a:graphicFrameLocks noGrp="1"/>
          </p:cNvGraphicFramePr>
          <p:nvPr>
            <p:extLst>
              <p:ext uri="{D42A27DB-BD31-4B8C-83A1-F6EECF244321}">
                <p14:modId xmlns:p14="http://schemas.microsoft.com/office/powerpoint/2010/main" val="1349282413"/>
              </p:ext>
            </p:extLst>
          </p:nvPr>
        </p:nvGraphicFramePr>
        <p:xfrm>
          <a:off x="204309" y="1678379"/>
          <a:ext cx="9409328" cy="5120640"/>
        </p:xfrm>
        <a:graphic>
          <a:graphicData uri="http://schemas.openxmlformats.org/drawingml/2006/table">
            <a:tbl>
              <a:tblPr firstRow="1" bandRow="1">
                <a:tableStyleId>{5940675A-B579-460E-94D1-54222C63F5DA}</a:tableStyleId>
              </a:tblPr>
              <a:tblGrid>
                <a:gridCol w="1000243">
                  <a:extLst>
                    <a:ext uri="{9D8B030D-6E8A-4147-A177-3AD203B41FA5}">
                      <a16:colId xmlns:a16="http://schemas.microsoft.com/office/drawing/2014/main" val="4108464527"/>
                    </a:ext>
                  </a:extLst>
                </a:gridCol>
                <a:gridCol w="2154367">
                  <a:extLst>
                    <a:ext uri="{9D8B030D-6E8A-4147-A177-3AD203B41FA5}">
                      <a16:colId xmlns:a16="http://schemas.microsoft.com/office/drawing/2014/main" val="2605482868"/>
                    </a:ext>
                  </a:extLst>
                </a:gridCol>
                <a:gridCol w="1654890">
                  <a:extLst>
                    <a:ext uri="{9D8B030D-6E8A-4147-A177-3AD203B41FA5}">
                      <a16:colId xmlns:a16="http://schemas.microsoft.com/office/drawing/2014/main" val="3998369992"/>
                    </a:ext>
                  </a:extLst>
                </a:gridCol>
                <a:gridCol w="2299914">
                  <a:extLst>
                    <a:ext uri="{9D8B030D-6E8A-4147-A177-3AD203B41FA5}">
                      <a16:colId xmlns:a16="http://schemas.microsoft.com/office/drawing/2014/main" val="1877817290"/>
                    </a:ext>
                  </a:extLst>
                </a:gridCol>
                <a:gridCol w="2299914">
                  <a:extLst>
                    <a:ext uri="{9D8B030D-6E8A-4147-A177-3AD203B41FA5}">
                      <a16:colId xmlns:a16="http://schemas.microsoft.com/office/drawing/2014/main" val="3800769913"/>
                    </a:ext>
                  </a:extLst>
                </a:gridCol>
              </a:tblGrid>
              <a:tr h="3093909">
                <a:tc>
                  <a:txBody>
                    <a:bodyPr/>
                    <a:lstStyle/>
                    <a:p>
                      <a:pPr algn="ct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tc>
                  <a:txBody>
                    <a:bodyPr/>
                    <a:lstStyle/>
                    <a:p>
                      <a:pPr algn="ctr">
                        <a:spcBef>
                          <a:spcPts val="600"/>
                        </a:spcBef>
                        <a:spcAft>
                          <a:spcPts val="600"/>
                        </a:spcAft>
                      </a:pPr>
                      <a:r>
                        <a:rPr lang="en-GB" sz="2400" b="0" dirty="0">
                          <a:solidFill>
                            <a:srgbClr val="002060"/>
                          </a:solidFill>
                          <a:latin typeface="Century Gothic" panose="020B0502020202020204" pitchFamily="34" charset="0"/>
                        </a:rPr>
                        <a:t>affiche</a:t>
                      </a:r>
                    </a:p>
                    <a:p>
                      <a:pPr algn="ctr">
                        <a:spcBef>
                          <a:spcPts val="600"/>
                        </a:spcBef>
                        <a:spcAft>
                          <a:spcPts val="600"/>
                        </a:spcAft>
                      </a:pPr>
                      <a:r>
                        <a:rPr lang="en-GB" sz="2400" b="0" dirty="0">
                          <a:solidFill>
                            <a:srgbClr val="002060"/>
                          </a:solidFill>
                          <a:latin typeface="Century Gothic" panose="020B0502020202020204" pitchFamily="34" charset="0"/>
                        </a:rPr>
                        <a:t>bureau</a:t>
                      </a:r>
                    </a:p>
                    <a:p>
                      <a:pPr algn="ctr">
                        <a:spcBef>
                          <a:spcPts val="600"/>
                        </a:spcBef>
                        <a:spcAft>
                          <a:spcPts val="600"/>
                        </a:spcAft>
                      </a:pPr>
                      <a:r>
                        <a:rPr lang="en-GB" sz="2400" b="0" dirty="0">
                          <a:solidFill>
                            <a:srgbClr val="002060"/>
                          </a:solidFill>
                          <a:latin typeface="Century Gothic" panose="020B0502020202020204" pitchFamily="34" charset="0"/>
                        </a:rPr>
                        <a:t>chaise</a:t>
                      </a:r>
                    </a:p>
                    <a:p>
                      <a:pPr algn="ctr">
                        <a:spcBef>
                          <a:spcPts val="600"/>
                        </a:spcBef>
                        <a:spcAft>
                          <a:spcPts val="600"/>
                        </a:spcAft>
                      </a:pPr>
                      <a:r>
                        <a:rPr lang="en-GB" sz="2400" b="0" dirty="0">
                          <a:solidFill>
                            <a:srgbClr val="002060"/>
                          </a:solidFill>
                          <a:latin typeface="Century Gothic" panose="020B0502020202020204" pitchFamily="34" charset="0"/>
                        </a:rPr>
                        <a:t>chat</a:t>
                      </a:r>
                    </a:p>
                    <a:p>
                      <a:pPr algn="ctr">
                        <a:spcBef>
                          <a:spcPts val="600"/>
                        </a:spcBef>
                        <a:spcAft>
                          <a:spcPts val="600"/>
                        </a:spcAft>
                      </a:pPr>
                      <a:r>
                        <a:rPr lang="en-GB" sz="2400" b="0" dirty="0">
                          <a:solidFill>
                            <a:srgbClr val="002060"/>
                          </a:solidFill>
                          <a:latin typeface="Century Gothic" panose="020B0502020202020204" pitchFamily="34" charset="0"/>
                        </a:rPr>
                        <a:t>crayon</a:t>
                      </a:r>
                    </a:p>
                    <a:p>
                      <a:pPr algn="ctr">
                        <a:spcBef>
                          <a:spcPts val="600"/>
                        </a:spcBef>
                        <a:spcAft>
                          <a:spcPts val="600"/>
                        </a:spcAft>
                      </a:pPr>
                      <a:r>
                        <a:rPr lang="en-GB" sz="2400" b="0" dirty="0">
                          <a:solidFill>
                            <a:srgbClr val="002060"/>
                          </a:solidFill>
                          <a:latin typeface="Century Gothic" panose="020B0502020202020204" pitchFamily="34" charset="0"/>
                        </a:rPr>
                        <a:t>dessin</a:t>
                      </a:r>
                    </a:p>
                    <a:p>
                      <a:pPr algn="ctr">
                        <a:spcBef>
                          <a:spcPts val="600"/>
                        </a:spcBef>
                        <a:spcAft>
                          <a:spcPts val="600"/>
                        </a:spcAft>
                      </a:pPr>
                      <a:r>
                        <a:rPr lang="en-GB" sz="2400" b="0" dirty="0">
                          <a:solidFill>
                            <a:srgbClr val="002060"/>
                          </a:solidFill>
                          <a:latin typeface="Century Gothic" panose="020B0502020202020204" pitchFamily="34" charset="0"/>
                        </a:rPr>
                        <a:t>idée</a:t>
                      </a:r>
                    </a:p>
                    <a:p>
                      <a:pPr algn="ctr">
                        <a:spcBef>
                          <a:spcPts val="600"/>
                        </a:spcBef>
                        <a:spcAft>
                          <a:spcPts val="600"/>
                        </a:spcAft>
                      </a:pPr>
                      <a:r>
                        <a:rPr lang="en-GB" sz="2400" b="0" dirty="0">
                          <a:solidFill>
                            <a:srgbClr val="002060"/>
                          </a:solidFill>
                          <a:latin typeface="Century Gothic" panose="020B0502020202020204" pitchFamily="34" charset="0"/>
                        </a:rPr>
                        <a:t>musique</a:t>
                      </a:r>
                    </a:p>
                    <a:p>
                      <a:pPr algn="ctr">
                        <a:spcBef>
                          <a:spcPts val="600"/>
                        </a:spcBef>
                        <a:spcAft>
                          <a:spcPts val="600"/>
                        </a:spcAft>
                      </a:pPr>
                      <a:r>
                        <a:rPr lang="en-GB" sz="2400" b="0" dirty="0">
                          <a:solidFill>
                            <a:srgbClr val="002060"/>
                          </a:solidFill>
                          <a:latin typeface="Century Gothic" panose="020B0502020202020204" pitchFamily="34" charset="0"/>
                        </a:rPr>
                        <a:t>sport</a:t>
                      </a:r>
                    </a:p>
                    <a:p>
                      <a:pPr algn="ctr">
                        <a:spcBef>
                          <a:spcPts val="600"/>
                        </a:spcBef>
                        <a:spcAft>
                          <a:spcPts val="600"/>
                        </a:spcAft>
                      </a:pPr>
                      <a:r>
                        <a:rPr lang="en-GB" sz="2400" b="0" dirty="0" err="1">
                          <a:solidFill>
                            <a:srgbClr val="002060"/>
                          </a:solidFill>
                          <a:latin typeface="Century Gothic" panose="020B0502020202020204" pitchFamily="34" charset="0"/>
                        </a:rPr>
                        <a:t>texte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tc>
                  <a:txBody>
                    <a:bodyPr/>
                    <a:lstStyle/>
                    <a:p>
                      <a:pPr algn="ctr"/>
                      <a:r>
                        <a:rPr lang="en-GB" sz="2400" b="0" dirty="0">
                          <a:solidFill>
                            <a:srgbClr val="002060"/>
                          </a:solidFill>
                          <a:latin typeface="Century Gothic" panose="020B0502020202020204" pitchFamily="34" charset="0"/>
                        </a:rPr>
                        <a:t>et…. </a:t>
                      </a:r>
                      <a:r>
                        <a:rPr lang="en-GB" sz="2400" b="0" dirty="0" err="1">
                          <a:solidFill>
                            <a:srgbClr val="002060"/>
                          </a:solidFill>
                          <a:latin typeface="Century Gothic" panose="020B0502020202020204" pitchFamily="34" charset="0"/>
                        </a:rPr>
                        <a:t>aussi</a:t>
                      </a:r>
                      <a:r>
                        <a:rPr lang="en-GB" sz="2400" b="0" dirty="0">
                          <a:solidFill>
                            <a:srgbClr val="002060"/>
                          </a:solidFill>
                          <a:latin typeface="Century Gothic" panose="020B0502020202020204" pitchFamily="34" charset="0"/>
                        </a:rPr>
                        <a:t>…</a:t>
                      </a:r>
                    </a:p>
                    <a:p>
                      <a:pPr algn="ctr"/>
                      <a:r>
                        <a:rPr lang="en-GB" sz="2400" b="0" dirty="0" err="1">
                          <a:solidFill>
                            <a:srgbClr val="002060"/>
                          </a:solidFill>
                          <a:latin typeface="Century Gothic" panose="020B0502020202020204" pitchFamily="34" charset="0"/>
                        </a:rPr>
                        <a:t>mais</a:t>
                      </a:r>
                      <a:r>
                        <a:rPr lang="en-GB" sz="2400" b="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bl>
          </a:graphicData>
        </a:graphic>
      </p:graphicFrame>
      <p:sp>
        <p:nvSpPr>
          <p:cNvPr id="247" name="TextBox 246">
            <a:extLst>
              <a:ext uri="{FF2B5EF4-FFF2-40B4-BE49-F238E27FC236}">
                <a16:creationId xmlns:a16="http://schemas.microsoft.com/office/drawing/2014/main" id="{88620B5B-AB1E-428D-81D1-E3E07BFED8E1}"/>
              </a:ext>
            </a:extLst>
          </p:cNvPr>
          <p:cNvSpPr txBox="1"/>
          <p:nvPr/>
        </p:nvSpPr>
        <p:spPr>
          <a:xfrm>
            <a:off x="929004" y="710575"/>
            <a:ext cx="10058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cinq phrases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anglais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Utilise les mots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ici</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Ton/ta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partenaire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dit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tes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phrases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248" name="Google Shape;410;p19">
            <a:extLst>
              <a:ext uri="{FF2B5EF4-FFF2-40B4-BE49-F238E27FC236}">
                <a16:creationId xmlns:a16="http://schemas.microsoft.com/office/drawing/2014/main" id="{A3ADA5A1-C787-42EC-8D27-624AC4DE65B5}"/>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49" name="Google Shape;387;p19">
            <a:extLst>
              <a:ext uri="{FF2B5EF4-FFF2-40B4-BE49-F238E27FC236}">
                <a16:creationId xmlns:a16="http://schemas.microsoft.com/office/drawing/2014/main" id="{805592A9-1ED5-409B-8C66-B8050F96E81B}"/>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50" name="Google Shape;388;p19">
            <a:extLst>
              <a:ext uri="{FF2B5EF4-FFF2-40B4-BE49-F238E27FC236}">
                <a16:creationId xmlns:a16="http://schemas.microsoft.com/office/drawing/2014/main" id="{52A89FF1-5B8D-4A72-B410-7596C3C6AD3D}"/>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51" name="Google Shape;389;p19">
            <a:extLst>
              <a:ext uri="{FF2B5EF4-FFF2-40B4-BE49-F238E27FC236}">
                <a16:creationId xmlns:a16="http://schemas.microsoft.com/office/drawing/2014/main" id="{5EE9E77D-9C4F-4AC7-B067-675EB9C559D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52" name="Google Shape;390;p19">
            <a:extLst>
              <a:ext uri="{FF2B5EF4-FFF2-40B4-BE49-F238E27FC236}">
                <a16:creationId xmlns:a16="http://schemas.microsoft.com/office/drawing/2014/main" id="{2616E718-E382-4041-B2C0-3F2CB671C541}"/>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53" name="Google Shape;391;p19">
            <a:extLst>
              <a:ext uri="{FF2B5EF4-FFF2-40B4-BE49-F238E27FC236}">
                <a16:creationId xmlns:a16="http://schemas.microsoft.com/office/drawing/2014/main" id="{433083A7-1534-47CA-B1BA-E329F8BCCA4D}"/>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54" name="Google Shape;393;p19">
            <a:extLst>
              <a:ext uri="{FF2B5EF4-FFF2-40B4-BE49-F238E27FC236}">
                <a16:creationId xmlns:a16="http://schemas.microsoft.com/office/drawing/2014/main" id="{E11F13A4-804E-42DE-9C04-81B745755466}"/>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5" name="Google Shape;394;p19">
            <a:extLst>
              <a:ext uri="{FF2B5EF4-FFF2-40B4-BE49-F238E27FC236}">
                <a16:creationId xmlns:a16="http://schemas.microsoft.com/office/drawing/2014/main" id="{AEDE84F2-59DB-4A02-8219-289EE699637B}"/>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6" name="Google Shape;395;p19">
            <a:extLst>
              <a:ext uri="{FF2B5EF4-FFF2-40B4-BE49-F238E27FC236}">
                <a16:creationId xmlns:a16="http://schemas.microsoft.com/office/drawing/2014/main" id="{BB4013AA-B2AA-4B7F-B872-8999CAE0E85D}"/>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257" name="Group 256">
            <a:extLst>
              <a:ext uri="{FF2B5EF4-FFF2-40B4-BE49-F238E27FC236}">
                <a16:creationId xmlns:a16="http://schemas.microsoft.com/office/drawing/2014/main" id="{5E36B512-A4FB-421C-A087-2CFFF297CB0E}"/>
              </a:ext>
            </a:extLst>
          </p:cNvPr>
          <p:cNvGrpSpPr/>
          <p:nvPr/>
        </p:nvGrpSpPr>
        <p:grpSpPr>
          <a:xfrm>
            <a:off x="2049882" y="5396286"/>
            <a:ext cx="2365819" cy="1393572"/>
            <a:chOff x="-2702857" y="836329"/>
            <a:chExt cx="9681882" cy="5884770"/>
          </a:xfrm>
        </p:grpSpPr>
        <p:pic>
          <p:nvPicPr>
            <p:cNvPr id="258" name="Picture 257" descr="A picture containing text, dark&#10;&#10;Description automatically generated">
              <a:extLst>
                <a:ext uri="{FF2B5EF4-FFF2-40B4-BE49-F238E27FC236}">
                  <a16:creationId xmlns:a16="http://schemas.microsoft.com/office/drawing/2014/main" id="{BC96908E-D393-41E4-B77A-CD557B9B3AE3}"/>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702857" y="836329"/>
              <a:ext cx="9681882" cy="5884770"/>
            </a:xfrm>
            <a:prstGeom prst="rect">
              <a:avLst/>
            </a:prstGeom>
          </p:spPr>
        </p:pic>
        <p:sp>
          <p:nvSpPr>
            <p:cNvPr id="259" name="Rectangle: Rounded Corners 258">
              <a:extLst>
                <a:ext uri="{FF2B5EF4-FFF2-40B4-BE49-F238E27FC236}">
                  <a16:creationId xmlns:a16="http://schemas.microsoft.com/office/drawing/2014/main" id="{F6AAFA05-E77C-4C19-98F5-6E17073D2C88}"/>
                </a:ext>
              </a:extLst>
            </p:cNvPr>
            <p:cNvSpPr/>
            <p:nvPr/>
          </p:nvSpPr>
          <p:spPr>
            <a:xfrm>
              <a:off x="14604" y="1870188"/>
              <a:ext cx="843749" cy="165640"/>
            </a:xfrm>
            <a:prstGeom prst="roundRect">
              <a:avLst/>
            </a:prstGeom>
            <a:solidFill>
              <a:srgbClr val="F4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0" name="Rectangle: Rounded Corners 259">
              <a:extLst>
                <a:ext uri="{FF2B5EF4-FFF2-40B4-BE49-F238E27FC236}">
                  <a16:creationId xmlns:a16="http://schemas.microsoft.com/office/drawing/2014/main" id="{F7770EB5-F994-4E17-ACEC-6DD122C83E1C}"/>
                </a:ext>
              </a:extLst>
            </p:cNvPr>
            <p:cNvSpPr/>
            <p:nvPr/>
          </p:nvSpPr>
          <p:spPr>
            <a:xfrm rot="17788993">
              <a:off x="3033262" y="3185489"/>
              <a:ext cx="648655" cy="199651"/>
            </a:xfrm>
            <a:prstGeom prst="roundRect">
              <a:avLst/>
            </a:prstGeom>
            <a:solidFill>
              <a:srgbClr val="F4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AC47A287-0880-40F6-91E1-A817A1EBC8AB}"/>
              </a:ext>
            </a:extLst>
          </p:cNvPr>
          <p:cNvSpPr txBox="1"/>
          <p:nvPr/>
        </p:nvSpPr>
        <p:spPr>
          <a:xfrm rot="232985">
            <a:off x="1817" y="2685217"/>
            <a:ext cx="1161143" cy="461665"/>
          </a:xfrm>
          <a:prstGeom prst="rect">
            <a:avLst/>
          </a:prstGeom>
          <a:noFill/>
        </p:spPr>
        <p:txBody>
          <a:bodyPr wrap="square" rtlCol="0">
            <a:spAutoFit/>
          </a:bodyPr>
          <a:lstStyle/>
          <a:p>
            <a:pPr algn="ctr"/>
            <a:r>
              <a:rPr lang="en-GB" sz="2400" b="0" dirty="0">
                <a:solidFill>
                  <a:srgbClr val="002060"/>
                </a:solidFill>
                <a:latin typeface="Century Gothic" panose="020B0502020202020204" pitchFamily="34" charset="0"/>
              </a:rPr>
              <a:t>je/j’</a:t>
            </a:r>
          </a:p>
        </p:txBody>
      </p:sp>
      <p:sp>
        <p:nvSpPr>
          <p:cNvPr id="261" name="TextBox 260">
            <a:extLst>
              <a:ext uri="{FF2B5EF4-FFF2-40B4-BE49-F238E27FC236}">
                <a16:creationId xmlns:a16="http://schemas.microsoft.com/office/drawing/2014/main" id="{A7DE4FCE-368A-44C2-B871-3D4BC964DDE9}"/>
              </a:ext>
            </a:extLst>
          </p:cNvPr>
          <p:cNvSpPr txBox="1"/>
          <p:nvPr/>
        </p:nvSpPr>
        <p:spPr>
          <a:xfrm rot="21296174">
            <a:off x="221448" y="2066382"/>
            <a:ext cx="1161143" cy="461665"/>
          </a:xfrm>
          <a:prstGeom prst="rect">
            <a:avLst/>
          </a:prstGeom>
          <a:noFill/>
        </p:spPr>
        <p:txBody>
          <a:bodyPr wrap="square" rtlCol="0">
            <a:spAutoFit/>
          </a:bodyPr>
          <a:lstStyle/>
          <a:p>
            <a:pPr algn="ctr"/>
            <a:r>
              <a:rPr lang="en-GB" sz="2400" b="0" dirty="0" err="1">
                <a:solidFill>
                  <a:srgbClr val="002060"/>
                </a:solidFill>
                <a:latin typeface="Century Gothic" panose="020B0502020202020204" pitchFamily="34" charset="0"/>
              </a:rPr>
              <a:t>tu</a:t>
            </a:r>
            <a:endParaRPr lang="en-GB" sz="2400" b="0" dirty="0">
              <a:solidFill>
                <a:srgbClr val="002060"/>
              </a:solidFill>
              <a:latin typeface="Century Gothic" panose="020B0502020202020204" pitchFamily="34" charset="0"/>
            </a:endParaRPr>
          </a:p>
        </p:txBody>
      </p:sp>
      <p:sp>
        <p:nvSpPr>
          <p:cNvPr id="262" name="TextBox 261">
            <a:extLst>
              <a:ext uri="{FF2B5EF4-FFF2-40B4-BE49-F238E27FC236}">
                <a16:creationId xmlns:a16="http://schemas.microsoft.com/office/drawing/2014/main" id="{C961120F-3A0C-49BD-B4A0-2A08AE84B57C}"/>
              </a:ext>
            </a:extLst>
          </p:cNvPr>
          <p:cNvSpPr txBox="1"/>
          <p:nvPr/>
        </p:nvSpPr>
        <p:spPr>
          <a:xfrm rot="21116332">
            <a:off x="229972" y="3364339"/>
            <a:ext cx="1161143" cy="461665"/>
          </a:xfrm>
          <a:prstGeom prst="rect">
            <a:avLst/>
          </a:prstGeom>
          <a:noFill/>
        </p:spPr>
        <p:txBody>
          <a:bodyPr wrap="square" rtlCol="0">
            <a:spAutoFit/>
          </a:bodyPr>
          <a:lstStyle/>
          <a:p>
            <a:pPr algn="ctr"/>
            <a:r>
              <a:rPr lang="en-GB" sz="2400" b="0" dirty="0">
                <a:solidFill>
                  <a:srgbClr val="002060"/>
                </a:solidFill>
                <a:latin typeface="Century Gothic" panose="020B0502020202020204" pitchFamily="34" charset="0"/>
              </a:rPr>
              <a:t>il</a:t>
            </a:r>
          </a:p>
        </p:txBody>
      </p:sp>
      <p:sp>
        <p:nvSpPr>
          <p:cNvPr id="263" name="TextBox 262">
            <a:extLst>
              <a:ext uri="{FF2B5EF4-FFF2-40B4-BE49-F238E27FC236}">
                <a16:creationId xmlns:a16="http://schemas.microsoft.com/office/drawing/2014/main" id="{F182A3E9-87FD-42B1-A2E5-30F8D3FEA4F5}"/>
              </a:ext>
            </a:extLst>
          </p:cNvPr>
          <p:cNvSpPr txBox="1"/>
          <p:nvPr/>
        </p:nvSpPr>
        <p:spPr>
          <a:xfrm rot="314861">
            <a:off x="144219" y="4079978"/>
            <a:ext cx="1161143" cy="461665"/>
          </a:xfrm>
          <a:prstGeom prst="rect">
            <a:avLst/>
          </a:prstGeom>
          <a:noFill/>
        </p:spPr>
        <p:txBody>
          <a:bodyPr wrap="square" rtlCol="0">
            <a:spAutoFit/>
          </a:bodyPr>
          <a:lstStyle/>
          <a:p>
            <a:pPr algn="ctr"/>
            <a:r>
              <a:rPr lang="en-GB" sz="2400" b="0" dirty="0" err="1">
                <a:solidFill>
                  <a:srgbClr val="002060"/>
                </a:solidFill>
                <a:latin typeface="Century Gothic" panose="020B0502020202020204" pitchFamily="34" charset="0"/>
              </a:rPr>
              <a:t>elle</a:t>
            </a:r>
            <a:endParaRPr lang="en-GB" sz="2400" b="0" dirty="0">
              <a:solidFill>
                <a:srgbClr val="002060"/>
              </a:solidFill>
              <a:latin typeface="Century Gothic" panose="020B0502020202020204" pitchFamily="34" charset="0"/>
            </a:endParaRPr>
          </a:p>
        </p:txBody>
      </p:sp>
      <p:sp>
        <p:nvSpPr>
          <p:cNvPr id="264" name="TextBox 263">
            <a:extLst>
              <a:ext uri="{FF2B5EF4-FFF2-40B4-BE49-F238E27FC236}">
                <a16:creationId xmlns:a16="http://schemas.microsoft.com/office/drawing/2014/main" id="{8F58EA34-D619-4234-A810-0D7AE6D24840}"/>
              </a:ext>
            </a:extLst>
          </p:cNvPr>
          <p:cNvSpPr txBox="1"/>
          <p:nvPr/>
        </p:nvSpPr>
        <p:spPr>
          <a:xfrm>
            <a:off x="2088588" y="2685216"/>
            <a:ext cx="1161143" cy="461665"/>
          </a:xfrm>
          <a:prstGeom prst="rect">
            <a:avLst/>
          </a:prstGeom>
          <a:noFill/>
        </p:spPr>
        <p:txBody>
          <a:bodyPr wrap="square" rtlCol="0">
            <a:spAutoFit/>
          </a:bodyPr>
          <a:lstStyle/>
          <a:p>
            <a:pPr algn="ctr"/>
            <a:r>
              <a:rPr lang="en-GB" sz="2400" b="0" dirty="0" err="1">
                <a:solidFill>
                  <a:srgbClr val="002060"/>
                </a:solidFill>
                <a:latin typeface="Century Gothic" panose="020B0502020202020204" pitchFamily="34" charset="0"/>
              </a:rPr>
              <a:t>aime</a:t>
            </a:r>
            <a:endParaRPr lang="en-GB" sz="2400" b="0" dirty="0">
              <a:solidFill>
                <a:srgbClr val="002060"/>
              </a:solidFill>
              <a:latin typeface="Century Gothic" panose="020B0502020202020204" pitchFamily="34" charset="0"/>
            </a:endParaRPr>
          </a:p>
        </p:txBody>
      </p:sp>
      <p:sp>
        <p:nvSpPr>
          <p:cNvPr id="265" name="TextBox 264">
            <a:extLst>
              <a:ext uri="{FF2B5EF4-FFF2-40B4-BE49-F238E27FC236}">
                <a16:creationId xmlns:a16="http://schemas.microsoft.com/office/drawing/2014/main" id="{22F31CD0-665F-4F2F-8A8D-70FE4554FFBC}"/>
              </a:ext>
            </a:extLst>
          </p:cNvPr>
          <p:cNvSpPr txBox="1"/>
          <p:nvPr/>
        </p:nvSpPr>
        <p:spPr>
          <a:xfrm rot="539808">
            <a:off x="1469311" y="3333988"/>
            <a:ext cx="1161143" cy="461665"/>
          </a:xfrm>
          <a:prstGeom prst="rect">
            <a:avLst/>
          </a:prstGeom>
          <a:noFill/>
        </p:spPr>
        <p:txBody>
          <a:bodyPr wrap="square" rtlCol="0">
            <a:spAutoFit/>
          </a:bodyPr>
          <a:lstStyle/>
          <a:p>
            <a:pPr algn="ctr"/>
            <a:r>
              <a:rPr lang="en-GB" sz="2400" b="0" dirty="0" err="1">
                <a:solidFill>
                  <a:srgbClr val="002060"/>
                </a:solidFill>
                <a:latin typeface="Century Gothic" panose="020B0502020202020204" pitchFamily="34" charset="0"/>
              </a:rPr>
              <a:t>aimes</a:t>
            </a:r>
            <a:endParaRPr lang="en-GB" sz="2400" b="0" dirty="0">
              <a:solidFill>
                <a:srgbClr val="002060"/>
              </a:solidFill>
              <a:latin typeface="Century Gothic" panose="020B0502020202020204" pitchFamily="34" charset="0"/>
            </a:endParaRPr>
          </a:p>
        </p:txBody>
      </p:sp>
      <p:sp>
        <p:nvSpPr>
          <p:cNvPr id="266" name="TextBox 265">
            <a:extLst>
              <a:ext uri="{FF2B5EF4-FFF2-40B4-BE49-F238E27FC236}">
                <a16:creationId xmlns:a16="http://schemas.microsoft.com/office/drawing/2014/main" id="{08055F7B-150B-45F0-ABE0-4FBF1ECE8E71}"/>
              </a:ext>
            </a:extLst>
          </p:cNvPr>
          <p:cNvSpPr txBox="1"/>
          <p:nvPr/>
        </p:nvSpPr>
        <p:spPr>
          <a:xfrm rot="21122414">
            <a:off x="1221419" y="1942286"/>
            <a:ext cx="1378858" cy="461665"/>
          </a:xfrm>
          <a:prstGeom prst="rect">
            <a:avLst/>
          </a:prstGeom>
          <a:noFill/>
        </p:spPr>
        <p:txBody>
          <a:bodyPr wrap="square" rtlCol="0">
            <a:spAutoFit/>
          </a:bodyPr>
          <a:lstStyle/>
          <a:p>
            <a:pPr algn="ctr"/>
            <a:r>
              <a:rPr lang="en-GB" sz="2400" b="0" dirty="0" err="1">
                <a:solidFill>
                  <a:srgbClr val="002060"/>
                </a:solidFill>
                <a:latin typeface="Century Gothic" panose="020B0502020202020204" pitchFamily="34" charset="0"/>
              </a:rPr>
              <a:t>préfère</a:t>
            </a:r>
            <a:endParaRPr lang="en-GB" sz="2400" b="0" dirty="0">
              <a:solidFill>
                <a:srgbClr val="002060"/>
              </a:solidFill>
              <a:latin typeface="Century Gothic" panose="020B0502020202020204" pitchFamily="34" charset="0"/>
            </a:endParaRPr>
          </a:p>
        </p:txBody>
      </p:sp>
      <p:sp>
        <p:nvSpPr>
          <p:cNvPr id="267" name="TextBox 266">
            <a:extLst>
              <a:ext uri="{FF2B5EF4-FFF2-40B4-BE49-F238E27FC236}">
                <a16:creationId xmlns:a16="http://schemas.microsoft.com/office/drawing/2014/main" id="{F179F797-AAC7-4EC8-A986-DBC9D36B3DA2}"/>
              </a:ext>
            </a:extLst>
          </p:cNvPr>
          <p:cNvSpPr txBox="1"/>
          <p:nvPr/>
        </p:nvSpPr>
        <p:spPr>
          <a:xfrm rot="20988647">
            <a:off x="1718328" y="4079977"/>
            <a:ext cx="1650364" cy="461665"/>
          </a:xfrm>
          <a:prstGeom prst="rect">
            <a:avLst/>
          </a:prstGeom>
          <a:noFill/>
        </p:spPr>
        <p:txBody>
          <a:bodyPr wrap="square" rtlCol="0">
            <a:spAutoFit/>
          </a:bodyPr>
          <a:lstStyle/>
          <a:p>
            <a:pPr algn="ctr"/>
            <a:r>
              <a:rPr lang="en-GB" sz="2400" b="0" dirty="0" err="1">
                <a:solidFill>
                  <a:srgbClr val="002060"/>
                </a:solidFill>
                <a:latin typeface="Century Gothic" panose="020B0502020202020204" pitchFamily="34" charset="0"/>
              </a:rPr>
              <a:t>préfères</a:t>
            </a:r>
            <a:endParaRPr lang="en-GB" sz="2400" b="0" dirty="0">
              <a:solidFill>
                <a:srgbClr val="002060"/>
              </a:solidFill>
              <a:latin typeface="Century Gothic" panose="020B0502020202020204" pitchFamily="34" charset="0"/>
            </a:endParaRPr>
          </a:p>
        </p:txBody>
      </p:sp>
      <p:sp>
        <p:nvSpPr>
          <p:cNvPr id="268" name="TextBox 267">
            <a:extLst>
              <a:ext uri="{FF2B5EF4-FFF2-40B4-BE49-F238E27FC236}">
                <a16:creationId xmlns:a16="http://schemas.microsoft.com/office/drawing/2014/main" id="{7BE7B4B9-59F9-4B23-B6D2-7132FEEC5B6B}"/>
              </a:ext>
            </a:extLst>
          </p:cNvPr>
          <p:cNvSpPr txBox="1"/>
          <p:nvPr/>
        </p:nvSpPr>
        <p:spPr>
          <a:xfrm rot="322680">
            <a:off x="3635988" y="1912640"/>
            <a:ext cx="1378858" cy="461665"/>
          </a:xfrm>
          <a:prstGeom prst="rect">
            <a:avLst/>
          </a:prstGeom>
          <a:noFill/>
        </p:spPr>
        <p:txBody>
          <a:bodyPr wrap="square" rtlCol="0">
            <a:spAutoFit/>
          </a:bodyPr>
          <a:lstStyle/>
          <a:p>
            <a:pPr algn="ctr"/>
            <a:r>
              <a:rPr lang="en-GB" sz="2400" b="0" dirty="0" err="1">
                <a:solidFill>
                  <a:srgbClr val="002060"/>
                </a:solidFill>
                <a:latin typeface="Century Gothic" panose="020B0502020202020204" pitchFamily="34" charset="0"/>
              </a:rPr>
              <a:t>mon</a:t>
            </a:r>
            <a:endParaRPr lang="en-GB" sz="2400" b="0" dirty="0">
              <a:solidFill>
                <a:srgbClr val="002060"/>
              </a:solidFill>
              <a:latin typeface="Century Gothic" panose="020B0502020202020204" pitchFamily="34" charset="0"/>
            </a:endParaRPr>
          </a:p>
        </p:txBody>
      </p:sp>
      <p:sp>
        <p:nvSpPr>
          <p:cNvPr id="269" name="TextBox 268">
            <a:extLst>
              <a:ext uri="{FF2B5EF4-FFF2-40B4-BE49-F238E27FC236}">
                <a16:creationId xmlns:a16="http://schemas.microsoft.com/office/drawing/2014/main" id="{AA855B3C-28A7-421A-B130-95D4FF808506}"/>
              </a:ext>
            </a:extLst>
          </p:cNvPr>
          <p:cNvSpPr txBox="1"/>
          <p:nvPr/>
        </p:nvSpPr>
        <p:spPr>
          <a:xfrm rot="20584551">
            <a:off x="3217407" y="2572968"/>
            <a:ext cx="1378858" cy="461665"/>
          </a:xfrm>
          <a:prstGeom prst="rect">
            <a:avLst/>
          </a:prstGeom>
          <a:noFill/>
        </p:spPr>
        <p:txBody>
          <a:bodyPr wrap="square" rtlCol="0">
            <a:spAutoFit/>
          </a:bodyPr>
          <a:lstStyle/>
          <a:p>
            <a:pPr algn="ctr"/>
            <a:r>
              <a:rPr lang="en-GB" sz="2400" b="0" dirty="0">
                <a:solidFill>
                  <a:srgbClr val="002060"/>
                </a:solidFill>
                <a:latin typeface="Century Gothic" panose="020B0502020202020204" pitchFamily="34" charset="0"/>
              </a:rPr>
              <a:t>ton</a:t>
            </a:r>
          </a:p>
        </p:txBody>
      </p:sp>
      <p:sp>
        <p:nvSpPr>
          <p:cNvPr id="270" name="TextBox 269">
            <a:extLst>
              <a:ext uri="{FF2B5EF4-FFF2-40B4-BE49-F238E27FC236}">
                <a16:creationId xmlns:a16="http://schemas.microsoft.com/office/drawing/2014/main" id="{C97187C2-3C83-4342-A5BD-D8A9D5D28AFE}"/>
              </a:ext>
            </a:extLst>
          </p:cNvPr>
          <p:cNvSpPr txBox="1"/>
          <p:nvPr/>
        </p:nvSpPr>
        <p:spPr>
          <a:xfrm rot="322680">
            <a:off x="3206026" y="3834606"/>
            <a:ext cx="1378858" cy="461665"/>
          </a:xfrm>
          <a:prstGeom prst="rect">
            <a:avLst/>
          </a:prstGeom>
          <a:noFill/>
        </p:spPr>
        <p:txBody>
          <a:bodyPr wrap="square" rtlCol="0">
            <a:spAutoFit/>
          </a:bodyPr>
          <a:lstStyle/>
          <a:p>
            <a:pPr algn="ctr"/>
            <a:r>
              <a:rPr lang="en-GB" sz="2400" b="0" dirty="0">
                <a:solidFill>
                  <a:srgbClr val="002060"/>
                </a:solidFill>
                <a:latin typeface="Century Gothic" panose="020B0502020202020204" pitchFamily="34" charset="0"/>
              </a:rPr>
              <a:t>ta</a:t>
            </a:r>
          </a:p>
        </p:txBody>
      </p:sp>
      <p:sp>
        <p:nvSpPr>
          <p:cNvPr id="271" name="TextBox 270">
            <a:extLst>
              <a:ext uri="{FF2B5EF4-FFF2-40B4-BE49-F238E27FC236}">
                <a16:creationId xmlns:a16="http://schemas.microsoft.com/office/drawing/2014/main" id="{06D31033-178C-44FC-AC04-BF928B4CDD6F}"/>
              </a:ext>
            </a:extLst>
          </p:cNvPr>
          <p:cNvSpPr txBox="1"/>
          <p:nvPr/>
        </p:nvSpPr>
        <p:spPr>
          <a:xfrm rot="322680">
            <a:off x="3790614" y="3170287"/>
            <a:ext cx="1378858" cy="461665"/>
          </a:xfrm>
          <a:prstGeom prst="rect">
            <a:avLst/>
          </a:prstGeom>
          <a:noFill/>
        </p:spPr>
        <p:txBody>
          <a:bodyPr wrap="square" rtlCol="0">
            <a:spAutoFit/>
          </a:bodyPr>
          <a:lstStyle/>
          <a:p>
            <a:pPr algn="ctr"/>
            <a:r>
              <a:rPr lang="en-GB" sz="2400" b="0" dirty="0">
                <a:solidFill>
                  <a:srgbClr val="002060"/>
                </a:solidFill>
                <a:latin typeface="Century Gothic" panose="020B0502020202020204" pitchFamily="34" charset="0"/>
              </a:rPr>
              <a:t>ma</a:t>
            </a:r>
          </a:p>
        </p:txBody>
      </p:sp>
      <p:sp>
        <p:nvSpPr>
          <p:cNvPr id="272" name="TextBox 271">
            <a:extLst>
              <a:ext uri="{FF2B5EF4-FFF2-40B4-BE49-F238E27FC236}">
                <a16:creationId xmlns:a16="http://schemas.microsoft.com/office/drawing/2014/main" id="{3063575A-0E5C-46F6-9B7E-618C02145F39}"/>
              </a:ext>
            </a:extLst>
          </p:cNvPr>
          <p:cNvSpPr txBox="1"/>
          <p:nvPr/>
        </p:nvSpPr>
        <p:spPr>
          <a:xfrm rot="322680">
            <a:off x="3954166" y="4059874"/>
            <a:ext cx="1378858" cy="461665"/>
          </a:xfrm>
          <a:prstGeom prst="rect">
            <a:avLst/>
          </a:prstGeom>
          <a:noFill/>
        </p:spPr>
        <p:txBody>
          <a:bodyPr wrap="square" rtlCol="0">
            <a:spAutoFit/>
          </a:bodyPr>
          <a:lstStyle/>
          <a:p>
            <a:pPr algn="ctr"/>
            <a:r>
              <a:rPr lang="en-GB" sz="2400" b="0" dirty="0">
                <a:solidFill>
                  <a:srgbClr val="002060"/>
                </a:solidFill>
                <a:latin typeface="Century Gothic" panose="020B0502020202020204" pitchFamily="34" charset="0"/>
              </a:rPr>
              <a:t>le</a:t>
            </a:r>
          </a:p>
        </p:txBody>
      </p:sp>
      <p:sp>
        <p:nvSpPr>
          <p:cNvPr id="273" name="TextBox 272">
            <a:extLst>
              <a:ext uri="{FF2B5EF4-FFF2-40B4-BE49-F238E27FC236}">
                <a16:creationId xmlns:a16="http://schemas.microsoft.com/office/drawing/2014/main" id="{38870EC8-83D6-4140-881D-2FD6BB5A6D43}"/>
              </a:ext>
            </a:extLst>
          </p:cNvPr>
          <p:cNvSpPr txBox="1"/>
          <p:nvPr/>
        </p:nvSpPr>
        <p:spPr>
          <a:xfrm rot="322680">
            <a:off x="3127481" y="4692175"/>
            <a:ext cx="1378858" cy="461665"/>
          </a:xfrm>
          <a:prstGeom prst="rect">
            <a:avLst/>
          </a:prstGeom>
          <a:noFill/>
        </p:spPr>
        <p:txBody>
          <a:bodyPr wrap="square" rtlCol="0">
            <a:spAutoFit/>
          </a:bodyPr>
          <a:lstStyle/>
          <a:p>
            <a:pPr algn="ctr"/>
            <a:r>
              <a:rPr lang="en-GB" sz="2400" b="0" dirty="0">
                <a:solidFill>
                  <a:srgbClr val="002060"/>
                </a:solidFill>
                <a:latin typeface="Century Gothic" panose="020B0502020202020204" pitchFamily="34" charset="0"/>
              </a:rPr>
              <a:t>la</a:t>
            </a:r>
          </a:p>
        </p:txBody>
      </p:sp>
      <p:sp>
        <p:nvSpPr>
          <p:cNvPr id="274" name="Speech Bubble: Rectangle with Corners Rounded 273">
            <a:extLst>
              <a:ext uri="{FF2B5EF4-FFF2-40B4-BE49-F238E27FC236}">
                <a16:creationId xmlns:a16="http://schemas.microsoft.com/office/drawing/2014/main" id="{35422D3C-6796-433F-9611-8B73143EC287}"/>
              </a:ext>
            </a:extLst>
          </p:cNvPr>
          <p:cNvSpPr/>
          <p:nvPr/>
        </p:nvSpPr>
        <p:spPr>
          <a:xfrm>
            <a:off x="7816421" y="1415880"/>
            <a:ext cx="2782852" cy="1932776"/>
          </a:xfrm>
          <a:prstGeom prst="wedgeRoundRectCallout">
            <a:avLst>
              <a:gd name="adj1" fmla="val -29983"/>
              <a:gd name="adj2" fmla="val 8037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You can join two sentences together with ‘and...also’ or ‘but’</a:t>
            </a:r>
          </a:p>
        </p:txBody>
      </p:sp>
    </p:spTree>
    <p:extLst>
      <p:ext uri="{BB962C8B-B14F-4D97-AF65-F5344CB8AC3E}">
        <p14:creationId xmlns:p14="http://schemas.microsoft.com/office/powerpoint/2010/main" val="161210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6"/>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remove" grpId="0" nodeType="clickEffect">
                                  <p:stCondLst>
                                    <p:cond delay="0"/>
                                  </p:stCondLst>
                                  <p:childTnLst>
                                    <p:anim calcmode="lin" valueType="num">
                                      <p:cBhvr additive="base">
                                        <p:cTn id="11" dur="30000"/>
                                        <p:tgtEl>
                                          <p:spTgt spid="250"/>
                                        </p:tgtEl>
                                        <p:attrNameLst>
                                          <p:attrName>ppt_y</p:attrName>
                                        </p:attrNameLst>
                                      </p:cBhvr>
                                      <p:tavLst>
                                        <p:tav tm="0">
                                          <p:val>
                                            <p:strVal val="#ppt_y"/>
                                          </p:val>
                                        </p:tav>
                                        <p:tav tm="100000">
                                          <p:val>
                                            <p:strVal val="#ppt_y+#ppt_h*1.125000"/>
                                          </p:val>
                                        </p:tav>
                                      </p:tavLst>
                                    </p:anim>
                                    <p:animEffect transition="out" filter="wipe(down)">
                                      <p:cBhvr>
                                        <p:cTn id="12" dur="30000"/>
                                        <p:tgtEl>
                                          <p:spTgt spid="250"/>
                                        </p:tgtEl>
                                      </p:cBhvr>
                                    </p:animEffect>
                                    <p:set>
                                      <p:cBhvr>
                                        <p:cTn id="13" dur="1" fill="hold">
                                          <p:stCondLst>
                                            <p:cond delay="29999"/>
                                          </p:stCondLst>
                                        </p:cTn>
                                        <p:tgtEl>
                                          <p:spTgt spid="250"/>
                                        </p:tgtEl>
                                        <p:attrNameLst>
                                          <p:attrName>style.visibility</p:attrName>
                                        </p:attrNameLst>
                                      </p:cBhvr>
                                      <p:to>
                                        <p:strVal val="hidden"/>
                                      </p:to>
                                    </p:set>
                                  </p:childTnLst>
                                </p:cTn>
                              </p:par>
                            </p:childTnLst>
                          </p:cTn>
                        </p:par>
                      </p:childTnLst>
                    </p:cTn>
                  </p:par>
                </p:childTnLst>
              </p:cTn>
              <p:nextCondLst>
                <p:cond evt="onClick" delay="0">
                  <p:tgtEl>
                    <p:spTgt spid="256"/>
                  </p:tgtEl>
                </p:cond>
              </p:nextCondLst>
            </p:seq>
          </p:childTnLst>
        </p:cTn>
      </p:par>
    </p:tnLst>
    <p:bldLst>
      <p:bldP spid="250" grpId="0" animBg="1"/>
      <p:bldP spid="27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432739752"/>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idéal</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de</a:t>
                      </a:r>
                    </a:p>
                  </a:txBody>
                  <a:tcPr/>
                </a:tc>
                <a:tc>
                  <a:txBody>
                    <a:bodyPr/>
                    <a:lstStyle/>
                    <a:p>
                      <a:r>
                        <a:rPr lang="en-GB" sz="2400" b="1" dirty="0">
                          <a:solidFill>
                            <a:srgbClr val="00B0F0"/>
                          </a:solidFill>
                          <a:latin typeface="Century Gothic" panose="020B0502020202020204" pitchFamily="34" charset="0"/>
                        </a:rPr>
                        <a:t>pour</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moi</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toi</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carte</a:t>
                      </a:r>
                    </a:p>
                  </a:txBody>
                  <a:tcPr/>
                </a:tc>
                <a:extLst>
                  <a:ext uri="{0D108BD9-81ED-4DB2-BD59-A6C34878D82A}">
                    <a16:rowId xmlns:a16="http://schemas.microsoft.com/office/drawing/2014/main" val="1164559424"/>
                  </a:ext>
                </a:extLst>
              </a:tr>
              <a:tr h="861398">
                <a:tc rowSpan="3">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la grand-</a:t>
                      </a:r>
                      <a:r>
                        <a:rPr lang="en-GB" sz="2400" b="1" dirty="0" err="1">
                          <a:solidFill>
                            <a:srgbClr val="92D050"/>
                          </a:solidFill>
                          <a:latin typeface="Century Gothic" panose="020B0502020202020204" pitchFamily="34" charset="0"/>
                        </a:rPr>
                        <a:t>mère</a:t>
                      </a:r>
                      <a:endParaRPr lang="en-GB" sz="2400" b="1" dirty="0">
                        <a:solidFill>
                          <a:srgbClr val="92D050"/>
                        </a:solidFill>
                        <a:latin typeface="Century Gothic" panose="020B0502020202020204" pitchFamily="34" charset="0"/>
                      </a:endParaRPr>
                    </a:p>
                    <a:p>
                      <a:r>
                        <a:rPr lang="en-GB" sz="2400" b="1" dirty="0">
                          <a:solidFill>
                            <a:srgbClr val="92D050"/>
                          </a:solidFill>
                          <a:latin typeface="Century Gothic" panose="020B0502020202020204" pitchFamily="34" charset="0"/>
                        </a:rPr>
                        <a:t> </a:t>
                      </a:r>
                    </a:p>
                  </a:txBody>
                  <a:tcPr/>
                </a:tc>
                <a:tc>
                  <a:txBody>
                    <a:bodyPr/>
                    <a:lstStyle/>
                    <a:p>
                      <a:r>
                        <a:rPr lang="en-GB" sz="2400" b="1" dirty="0">
                          <a:solidFill>
                            <a:srgbClr val="92D050"/>
                          </a:solidFill>
                          <a:latin typeface="Century Gothic" panose="020B0502020202020204" pitchFamily="34" charset="0"/>
                        </a:rPr>
                        <a:t>le</a:t>
                      </a:r>
                    </a:p>
                  </a:txBody>
                  <a:tcPr/>
                </a:tc>
                <a:tc>
                  <a:txBody>
                    <a:bodyPr/>
                    <a:lstStyle/>
                    <a:p>
                      <a:r>
                        <a:rPr lang="en-GB" sz="2400" b="1" dirty="0">
                          <a:solidFill>
                            <a:srgbClr val="92D050"/>
                          </a:solidFill>
                          <a:latin typeface="Century Gothic" panose="020B0502020202020204" pitchFamily="34" charset="0"/>
                        </a:rPr>
                        <a:t>la</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l’anglais</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fran</a:t>
                      </a:r>
                      <a:r>
                        <a:rPr lang="en-GB" sz="2400" b="1" dirty="0" err="1">
                          <a:solidFill>
                            <a:srgbClr val="92D050"/>
                          </a:solidFill>
                          <a:latin typeface="Century Gothic" panose="020B0502020202020204" pitchFamily="34" charset="0"/>
                          <a:ea typeface="Calibri" panose="020F0502020204030204" pitchFamily="34" charset="0"/>
                          <a:cs typeface="Calibri" panose="020F0502020204030204" pitchFamily="34" charset="0"/>
                        </a:rPr>
                        <a:t>çais</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grand-</a:t>
                      </a:r>
                      <a:r>
                        <a:rPr lang="en-GB" sz="2400" b="1" dirty="0" err="1">
                          <a:solidFill>
                            <a:srgbClr val="92D050"/>
                          </a:solidFill>
                          <a:latin typeface="Century Gothic" panose="020B0502020202020204" pitchFamily="34" charset="0"/>
                        </a:rPr>
                        <a:t>père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enseigner</a:t>
                      </a:r>
                      <a:endParaRPr lang="en-GB" sz="2400" b="1" dirty="0">
                        <a:solidFill>
                          <a:srgbClr val="92D05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poser (</a:t>
                      </a:r>
                      <a:r>
                        <a:rPr lang="en-GB" sz="2000" b="1" dirty="0" err="1">
                          <a:solidFill>
                            <a:srgbClr val="92D050"/>
                          </a:solidFill>
                          <a:latin typeface="Century Gothic" panose="020B0502020202020204" pitchFamily="34" charset="0"/>
                        </a:rPr>
                        <a:t>une</a:t>
                      </a:r>
                      <a:r>
                        <a:rPr lang="en-GB" sz="2000" b="1" dirty="0">
                          <a:solidFill>
                            <a:srgbClr val="92D050"/>
                          </a:solidFill>
                          <a:latin typeface="Century Gothic" panose="020B0502020202020204" pitchFamily="34" charset="0"/>
                        </a:rPr>
                        <a:t> question)</a:t>
                      </a:r>
                    </a:p>
                  </a:txBody>
                  <a:tcPr/>
                </a:tc>
                <a:tc>
                  <a:txBody>
                    <a:bodyPr/>
                    <a:lstStyle/>
                    <a:p>
                      <a:r>
                        <a:rPr lang="en-GB" sz="2400" b="1" dirty="0">
                          <a:solidFill>
                            <a:srgbClr val="92D050"/>
                          </a:solidFill>
                          <a:latin typeface="Century Gothic" panose="020B0502020202020204" pitchFamily="34" charset="0"/>
                        </a:rPr>
                        <a:t>la musique</a:t>
                      </a:r>
                    </a:p>
                  </a:txBody>
                  <a:tcPr/>
                </a:tc>
                <a:extLst>
                  <a:ext uri="{0D108BD9-81ED-4DB2-BD59-A6C34878D82A}">
                    <a16:rowId xmlns:a16="http://schemas.microsoft.com/office/drawing/2014/main" val="3903794855"/>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aussi</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mais</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et</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aimer</a:t>
                      </a:r>
                    </a:p>
                  </a:txBody>
                  <a:tcPr/>
                </a:tc>
                <a:tc>
                  <a:txBody>
                    <a:bodyPr/>
                    <a:lstStyle/>
                    <a:p>
                      <a:r>
                        <a:rPr lang="en-GB" sz="2400" b="1" dirty="0" err="1">
                          <a:solidFill>
                            <a:srgbClr val="FF3399"/>
                          </a:solidFill>
                          <a:latin typeface="Century Gothic" panose="020B0502020202020204" pitchFamily="34" charset="0"/>
                        </a:rPr>
                        <a:t>préférer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sport</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04283" y="503898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46059" y="6303992"/>
            <a:ext cx="300361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a:t>
            </a:r>
            <a:r>
              <a:rPr lang="en-GB" sz="1600" kern="0" dirty="0">
                <a:solidFill>
                  <a:srgbClr val="002060"/>
                </a:solidFill>
                <a:latin typeface="Century Gothic" panose="020B0502020202020204" pitchFamily="34" charset="0"/>
                <a:cs typeface="Arial"/>
                <a:sym typeface="Arial"/>
              </a:rPr>
              <a:t>like/love</a:t>
            </a:r>
            <a:r>
              <a:rPr kumimoji="0" lang="en-GB" sz="16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liking/loving</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53397" y="6261520"/>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prefer, preferring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a:t>
            </a:r>
            <a:r>
              <a:rPr lang="en-GB" sz="2400" kern="0" noProof="0" dirty="0" err="1">
                <a:solidFill>
                  <a:srgbClr val="002060"/>
                </a:solidFill>
                <a:latin typeface="Century Gothic" panose="020B0502020202020204" pitchFamily="34" charset="0"/>
                <a:cs typeface="Arial"/>
                <a:sym typeface="Arial"/>
              </a:rPr>
              <a:t>lso,too</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but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212282" y="4477739"/>
            <a:ext cx="23931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kern="0" dirty="0">
                <a:solidFill>
                  <a:srgbClr val="002060"/>
                </a:solidFill>
                <a:latin typeface="Century Gothic" panose="020B0502020202020204" pitchFamily="34" charset="0"/>
                <a:cs typeface="Arial"/>
                <a:sym typeface="Arial"/>
              </a:rPr>
              <a:t>to teach, teaching</a:t>
            </a:r>
            <a:endParaRPr kumimoji="0" lang="en-GB"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ask</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 question)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music</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English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693811"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French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grandfather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21855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grandmother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a:t>
            </a:r>
            <a:r>
              <a:rPr lang="en-GB" sz="2400" kern="0" dirty="0">
                <a:solidFill>
                  <a:srgbClr val="002060"/>
                </a:solidFill>
                <a:latin typeface="Century Gothic" panose="020B0502020202020204" pitchFamily="34" charset="0"/>
                <a:cs typeface="Arial"/>
                <a:sym typeface="Arial"/>
              </a:rPr>
              <a:t>(m)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246060" y="1942365"/>
            <a:ext cx="24890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kern="0" noProof="0" dirty="0">
                <a:solidFill>
                  <a:srgbClr val="002060"/>
                </a:solidFill>
                <a:latin typeface="Century Gothic" panose="020B0502020202020204" pitchFamily="34" charset="0"/>
                <a:cs typeface="Arial"/>
                <a:sym typeface="Arial"/>
              </a:rPr>
              <a:t>me</a:t>
            </a:r>
            <a:endPar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735132" y="1908325"/>
            <a:ext cx="30036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dirty="0">
                <a:solidFill>
                  <a:srgbClr val="002060"/>
                </a:solidFill>
                <a:latin typeface="Century Gothic" panose="020B0502020202020204" pitchFamily="34" charset="0"/>
                <a:cs typeface="Arial"/>
                <a:sym typeface="Arial"/>
              </a:rPr>
              <a:t>you</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map</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ideal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605455" y="1043082"/>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of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for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sport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Google Shape;167;p2">
            <a:extLst>
              <a:ext uri="{FF2B5EF4-FFF2-40B4-BE49-F238E27FC236}">
                <a16:creationId xmlns:a16="http://schemas.microsoft.com/office/drawing/2014/main" id="{8D55513F-6C72-449A-B37D-300DAC739FB0}"/>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5079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029634072"/>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ideal</a:t>
                      </a:r>
                    </a:p>
                  </a:txBody>
                  <a:tcPr/>
                </a:tc>
                <a:tc>
                  <a:txBody>
                    <a:bodyPr/>
                    <a:lstStyle/>
                    <a:p>
                      <a:r>
                        <a:rPr lang="en-GB" sz="2400" b="1" dirty="0">
                          <a:solidFill>
                            <a:srgbClr val="00B0F0"/>
                          </a:solidFill>
                          <a:latin typeface="Century Gothic" panose="020B0502020202020204" pitchFamily="34" charset="0"/>
                        </a:rPr>
                        <a:t>of</a:t>
                      </a:r>
                    </a:p>
                  </a:txBody>
                  <a:tcPr/>
                </a:tc>
                <a:tc>
                  <a:txBody>
                    <a:bodyPr/>
                    <a:lstStyle/>
                    <a:p>
                      <a:r>
                        <a:rPr lang="en-GB" sz="2400" b="1" dirty="0">
                          <a:solidFill>
                            <a:srgbClr val="00B0F0"/>
                          </a:solidFill>
                          <a:latin typeface="Century Gothic" panose="020B0502020202020204" pitchFamily="34" charset="0"/>
                        </a:rPr>
                        <a:t>for</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me</a:t>
                      </a:r>
                    </a:p>
                  </a:txBody>
                  <a:tcPr/>
                </a:tc>
                <a:tc>
                  <a:txBody>
                    <a:bodyPr/>
                    <a:lstStyle/>
                    <a:p>
                      <a:r>
                        <a:rPr lang="en-GB" sz="2400" b="1" dirty="0">
                          <a:solidFill>
                            <a:srgbClr val="00B0F0"/>
                          </a:solidFill>
                          <a:latin typeface="Century Gothic" panose="020B0502020202020204" pitchFamily="34" charset="0"/>
                        </a:rPr>
                        <a:t>you</a:t>
                      </a:r>
                    </a:p>
                  </a:txBody>
                  <a:tcPr/>
                </a:tc>
                <a:tc>
                  <a:txBody>
                    <a:bodyPr/>
                    <a:lstStyle/>
                    <a:p>
                      <a:r>
                        <a:rPr lang="en-GB" sz="2400" b="1" dirty="0">
                          <a:solidFill>
                            <a:srgbClr val="00B0F0"/>
                          </a:solidFill>
                          <a:latin typeface="Century Gothic" panose="020B0502020202020204" pitchFamily="34" charset="0"/>
                        </a:rPr>
                        <a:t>map</a:t>
                      </a:r>
                    </a:p>
                  </a:txBody>
                  <a:tcPr/>
                </a:tc>
                <a:extLst>
                  <a:ext uri="{0D108BD9-81ED-4DB2-BD59-A6C34878D82A}">
                    <a16:rowId xmlns:a16="http://schemas.microsoft.com/office/drawing/2014/main" val="1164559424"/>
                  </a:ext>
                </a:extLst>
              </a:tr>
              <a:tr h="861398">
                <a:tc rowSpan="3">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grandmother</a:t>
                      </a:r>
                    </a:p>
                    <a:p>
                      <a:r>
                        <a:rPr lang="en-GB" sz="2400" b="1" dirty="0">
                          <a:solidFill>
                            <a:srgbClr val="92D050"/>
                          </a:solidFill>
                          <a:latin typeface="Century Gothic" panose="020B0502020202020204" pitchFamily="34" charset="0"/>
                        </a:rPr>
                        <a:t> </a:t>
                      </a:r>
                    </a:p>
                  </a:txBody>
                  <a:tcPr/>
                </a:tc>
                <a:tc>
                  <a:txBody>
                    <a:bodyPr/>
                    <a:lstStyle/>
                    <a:p>
                      <a:r>
                        <a:rPr lang="en-GB" sz="2400" b="1" dirty="0">
                          <a:solidFill>
                            <a:srgbClr val="92D050"/>
                          </a:solidFill>
                          <a:latin typeface="Century Gothic" panose="020B0502020202020204" pitchFamily="34" charset="0"/>
                        </a:rPr>
                        <a:t>the (m)</a:t>
                      </a:r>
                    </a:p>
                  </a:txBody>
                  <a:tcPr/>
                </a:tc>
                <a:tc>
                  <a:txBody>
                    <a:bodyPr/>
                    <a:lstStyle/>
                    <a:p>
                      <a:r>
                        <a:rPr lang="en-GB" sz="2400" b="1" dirty="0">
                          <a:solidFill>
                            <a:srgbClr val="92D050"/>
                          </a:solidFill>
                          <a:latin typeface="Century Gothic" panose="020B0502020202020204" pitchFamily="34" charset="0"/>
                        </a:rPr>
                        <a:t>the (f)</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English</a:t>
                      </a:r>
                    </a:p>
                  </a:txBody>
                  <a:tcPr/>
                </a:tc>
                <a:tc>
                  <a:txBody>
                    <a:bodyPr/>
                    <a:lstStyle/>
                    <a:p>
                      <a:r>
                        <a:rPr lang="en-GB" sz="2400" b="1" dirty="0">
                          <a:solidFill>
                            <a:srgbClr val="92D050"/>
                          </a:solidFill>
                          <a:latin typeface="Century Gothic" panose="020B0502020202020204" pitchFamily="34" charset="0"/>
                        </a:rPr>
                        <a:t>French</a:t>
                      </a:r>
                    </a:p>
                  </a:txBody>
                  <a:tcPr/>
                </a:tc>
                <a:tc>
                  <a:txBody>
                    <a:bodyPr/>
                    <a:lstStyle/>
                    <a:p>
                      <a:r>
                        <a:rPr lang="en-GB" sz="2400" b="1" dirty="0">
                          <a:solidFill>
                            <a:srgbClr val="92D050"/>
                          </a:solidFill>
                          <a:latin typeface="Century Gothic" panose="020B0502020202020204" pitchFamily="34" charset="0"/>
                        </a:rPr>
                        <a:t>grandfather</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1800" b="1" dirty="0">
                          <a:solidFill>
                            <a:srgbClr val="92D050"/>
                          </a:solidFill>
                          <a:latin typeface="Century Gothic" panose="020B0502020202020204" pitchFamily="34" charset="0"/>
                        </a:rPr>
                        <a:t>to teach, teaching</a:t>
                      </a:r>
                    </a:p>
                  </a:txBody>
                  <a:tcPr/>
                </a:tc>
                <a:tc>
                  <a:txBody>
                    <a:bodyPr/>
                    <a:lstStyle/>
                    <a:p>
                      <a:r>
                        <a:rPr lang="en-GB" sz="1600" b="1" dirty="0">
                          <a:solidFill>
                            <a:srgbClr val="92D050"/>
                          </a:solidFill>
                          <a:latin typeface="Century Gothic" panose="020B0502020202020204" pitchFamily="34" charset="0"/>
                        </a:rPr>
                        <a:t>to ask, asking (a question)</a:t>
                      </a:r>
                    </a:p>
                  </a:txBody>
                  <a:tcPr/>
                </a:tc>
                <a:tc>
                  <a:txBody>
                    <a:bodyPr/>
                    <a:lstStyle/>
                    <a:p>
                      <a:r>
                        <a:rPr lang="en-GB" sz="2400" b="1" dirty="0">
                          <a:solidFill>
                            <a:srgbClr val="92D050"/>
                          </a:solidFill>
                          <a:latin typeface="Century Gothic" panose="020B0502020202020204" pitchFamily="34" charset="0"/>
                        </a:rPr>
                        <a:t>music</a:t>
                      </a:r>
                    </a:p>
                  </a:txBody>
                  <a:tcPr/>
                </a:tc>
                <a:extLst>
                  <a:ext uri="{0D108BD9-81ED-4DB2-BD59-A6C34878D82A}">
                    <a16:rowId xmlns:a16="http://schemas.microsoft.com/office/drawing/2014/main" val="3903794855"/>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also/too</a:t>
                      </a:r>
                    </a:p>
                  </a:txBody>
                  <a:tcPr/>
                </a:tc>
                <a:tc>
                  <a:txBody>
                    <a:bodyPr/>
                    <a:lstStyle/>
                    <a:p>
                      <a:r>
                        <a:rPr lang="en-GB" sz="2400" b="1" dirty="0">
                          <a:solidFill>
                            <a:srgbClr val="FF3399"/>
                          </a:solidFill>
                          <a:latin typeface="Century Gothic" panose="020B0502020202020204" pitchFamily="34" charset="0"/>
                        </a:rPr>
                        <a:t>but</a:t>
                      </a:r>
                    </a:p>
                  </a:txBody>
                  <a:tcPr/>
                </a:tc>
                <a:tc>
                  <a:txBody>
                    <a:bodyPr/>
                    <a:lstStyle/>
                    <a:p>
                      <a:r>
                        <a:rPr lang="en-GB" sz="2400" b="1" dirty="0">
                          <a:solidFill>
                            <a:srgbClr val="FF3399"/>
                          </a:solidFill>
                          <a:latin typeface="Century Gothic" panose="020B0502020202020204" pitchFamily="34" charset="0"/>
                        </a:rPr>
                        <a:t>and</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like/ to love</a:t>
                      </a:r>
                    </a:p>
                  </a:txBody>
                  <a:tcPr/>
                </a:tc>
                <a:tc>
                  <a:txBody>
                    <a:bodyPr/>
                    <a:lstStyle/>
                    <a:p>
                      <a:r>
                        <a:rPr lang="en-GB" sz="2400" b="1" dirty="0">
                          <a:solidFill>
                            <a:srgbClr val="FF3399"/>
                          </a:solidFill>
                          <a:latin typeface="Century Gothic" panose="020B0502020202020204" pitchFamily="34" charset="0"/>
                        </a:rPr>
                        <a:t>to prefer, </a:t>
                      </a:r>
                      <a:r>
                        <a:rPr lang="en-GB" sz="2400" b="1" dirty="0" err="1">
                          <a:solidFill>
                            <a:srgbClr val="FF3399"/>
                          </a:solidFill>
                          <a:latin typeface="Century Gothic" panose="020B0502020202020204" pitchFamily="34" charset="0"/>
                        </a:rPr>
                        <a:t>prefering</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sport</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693353" y="5074228"/>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hlinkClick r:id="" action="ppaction://noaction">
              <a:snd r:embed="rId8" name="aimer.wav"/>
            </a:hlinkClick>
            <a:extLst>
              <a:ext uri="{FF2B5EF4-FFF2-40B4-BE49-F238E27FC236}">
                <a16:creationId xmlns:a16="http://schemas.microsoft.com/office/drawing/2014/main" id="{EF9EC7F8-49FC-4FB1-97E5-C475D7E46448}"/>
              </a:ext>
            </a:extLst>
          </p:cNvPr>
          <p:cNvSpPr txBox="1"/>
          <p:nvPr/>
        </p:nvSpPr>
        <p:spPr>
          <a:xfrm>
            <a:off x="2246060" y="6186008"/>
            <a:ext cx="2637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aimer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hlinkClick r:id="" action="ppaction://noaction">
              <a:snd r:embed="rId9" name="preferer.wav"/>
            </a:hlinkClick>
            <a:extLst>
              <a:ext uri="{FF2B5EF4-FFF2-40B4-BE49-F238E27FC236}">
                <a16:creationId xmlns:a16="http://schemas.microsoft.com/office/drawing/2014/main" id="{BBEE3DE9-6FF9-4BB7-8B14-083C2935993C}"/>
              </a:ext>
            </a:extLst>
          </p:cNvPr>
          <p:cNvSpPr txBox="1"/>
          <p:nvPr/>
        </p:nvSpPr>
        <p:spPr>
          <a:xfrm>
            <a:off x="4703775" y="616811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préférer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hlinkClick r:id="" action="ppaction://noaction">
              <a:snd r:embed="rId10" name="aussi.wav"/>
            </a:hlinkClick>
            <a:extLst>
              <a:ext uri="{FF2B5EF4-FFF2-40B4-BE49-F238E27FC236}">
                <a16:creationId xmlns:a16="http://schemas.microsoft.com/office/drawing/2014/main" id="{B2AFB990-E563-4B97-9D41-28864BDBB375}"/>
              </a:ext>
            </a:extLst>
          </p:cNvPr>
          <p:cNvSpPr txBox="1"/>
          <p:nvPr/>
        </p:nvSpPr>
        <p:spPr>
          <a:xfrm>
            <a:off x="2313280"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aussi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hlinkClick r:id="" action="ppaction://noaction">
              <a:snd r:embed="rId11" name="mais.wav"/>
            </a:hlinkClick>
            <a:extLst>
              <a:ext uri="{FF2B5EF4-FFF2-40B4-BE49-F238E27FC236}">
                <a16:creationId xmlns:a16="http://schemas.microsoft.com/office/drawing/2014/main" id="{111B4DC4-0960-4E81-8848-85973A07B7AA}"/>
              </a:ext>
            </a:extLst>
          </p:cNvPr>
          <p:cNvSpPr txBox="1"/>
          <p:nvPr/>
        </p:nvSpPr>
        <p:spPr>
          <a:xfrm>
            <a:off x="4653399" y="5321170"/>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mais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hlinkClick r:id="" action="ppaction://noaction">
              <a:snd r:embed="rId12" name="et.wav"/>
            </a:hlinkClick>
            <a:extLst>
              <a:ext uri="{FF2B5EF4-FFF2-40B4-BE49-F238E27FC236}">
                <a16:creationId xmlns:a16="http://schemas.microsoft.com/office/drawing/2014/main" id="{88C004C4-D688-4821-B196-9D33A683871C}"/>
              </a:ext>
            </a:extLst>
          </p:cNvPr>
          <p:cNvSpPr txBox="1"/>
          <p:nvPr/>
        </p:nvSpPr>
        <p:spPr>
          <a:xfrm>
            <a:off x="7662842" y="5321170"/>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et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hlinkClick r:id="" action="ppaction://noaction">
              <a:snd r:embed="rId13" name="enseigner.wav"/>
            </a:hlinkClick>
            <a:extLst>
              <a:ext uri="{FF2B5EF4-FFF2-40B4-BE49-F238E27FC236}">
                <a16:creationId xmlns:a16="http://schemas.microsoft.com/office/drawing/2014/main" id="{5E73D956-D9D5-4FF8-8DD6-AF66B3D68061}"/>
              </a:ext>
            </a:extLst>
          </p:cNvPr>
          <p:cNvSpPr txBox="1"/>
          <p:nvPr/>
        </p:nvSpPr>
        <p:spPr>
          <a:xfrm>
            <a:off x="2340098" y="4438411"/>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enseigner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67907"/>
            <a:ext cx="30214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p</a:t>
            </a:r>
            <a:r>
              <a:rPr lang="en-GB" sz="2000" kern="0">
                <a:solidFill>
                  <a:srgbClr val="002060"/>
                </a:solidFill>
                <a:latin typeface="Century Gothic" panose="020B0502020202020204" pitchFamily="34" charset="0"/>
                <a:cs typeface="Arial"/>
                <a:sym typeface="Arial"/>
              </a:rPr>
              <a:t>oser </a:t>
            </a:r>
            <a:r>
              <a:rPr lang="en-GB" sz="2000" kern="0" dirty="0">
                <a:solidFill>
                  <a:srgbClr val="002060"/>
                </a:solidFill>
                <a:latin typeface="Century Gothic" panose="020B0502020202020204" pitchFamily="34" charset="0"/>
                <a:cs typeface="Arial"/>
                <a:sym typeface="Arial"/>
              </a:rPr>
              <a:t>(</a:t>
            </a:r>
            <a:r>
              <a:rPr lang="en-GB" sz="2000" kern="0" dirty="0" err="1">
                <a:solidFill>
                  <a:srgbClr val="002060"/>
                </a:solidFill>
                <a:latin typeface="Century Gothic" panose="020B0502020202020204" pitchFamily="34" charset="0"/>
                <a:cs typeface="Arial"/>
                <a:sym typeface="Arial"/>
              </a:rPr>
              <a:t>une</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question)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musique</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t>
            </a:r>
            <a:r>
              <a:rPr lang="en-GB" sz="2400" kern="0" noProof="0" dirty="0">
                <a:solidFill>
                  <a:srgbClr val="002060"/>
                </a:solidFill>
                <a:latin typeface="Century Gothic" panose="020B0502020202020204" pitchFamily="34" charset="0"/>
                <a:cs typeface="Arial"/>
                <a:sym typeface="Arial"/>
              </a:rPr>
              <a:t>’</a:t>
            </a:r>
            <a:r>
              <a:rPr lang="en-GB" sz="2400" kern="0" noProof="0" dirty="0" err="1">
                <a:solidFill>
                  <a:srgbClr val="002060"/>
                </a:solidFill>
                <a:latin typeface="Century Gothic" panose="020B0502020202020204" pitchFamily="34" charset="0"/>
                <a:cs typeface="Arial"/>
                <a:sym typeface="Arial"/>
              </a:rPr>
              <a:t>anglais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693811"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t>
            </a:r>
            <a:r>
              <a:rPr lang="en-GB" sz="2400" kern="0" noProof="0" dirty="0">
                <a:solidFill>
                  <a:srgbClr val="002060"/>
                </a:solidFill>
                <a:latin typeface="Century Gothic" panose="020B0502020202020204" pitchFamily="34" charset="0"/>
                <a:cs typeface="Arial"/>
                <a:sym typeface="Arial"/>
              </a:rPr>
              <a:t>e </a:t>
            </a:r>
            <a:r>
              <a:rPr lang="en-GB" sz="2400" kern="0" noProof="0" dirty="0" err="1">
                <a:solidFill>
                  <a:srgbClr val="002060"/>
                </a:solidFill>
                <a:latin typeface="Century Gothic" panose="020B0502020202020204" pitchFamily="34" charset="0"/>
                <a:cs typeface="Arial"/>
                <a:sym typeface="Arial"/>
              </a:rPr>
              <a:t>fran</a:t>
            </a:r>
            <a:r>
              <a:rPr lang="en-GB" sz="2400" kern="0" noProof="0" dirty="0" err="1">
                <a:solidFill>
                  <a:srgbClr val="002060"/>
                </a:solidFill>
                <a:latin typeface="Century Gothic" panose="020B0502020202020204" pitchFamily="34" charset="0"/>
                <a:ea typeface="Calibri" panose="020F0502020204030204" pitchFamily="34" charset="0"/>
                <a:cs typeface="Calibri" panose="020F0502020204030204" pitchFamily="34" charset="0"/>
                <a:sym typeface="Arial"/>
              </a:rPr>
              <a:t>çais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5563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 grand-</a:t>
            </a:r>
            <a:r>
              <a:rPr lang="en-GB" sz="2400" kern="0" noProof="0" dirty="0" err="1">
                <a:solidFill>
                  <a:srgbClr val="002060"/>
                </a:solidFill>
                <a:latin typeface="Century Gothic" panose="020B0502020202020204" pitchFamily="34" charset="0"/>
                <a:cs typeface="Arial"/>
                <a:sym typeface="Arial"/>
              </a:rPr>
              <a:t>père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2487211" cy="461665"/>
          </a:xfrm>
          <a:prstGeom prst="rect">
            <a:avLst/>
          </a:prstGeom>
          <a:noFill/>
        </p:spPr>
        <p:txBody>
          <a:bodyPr wrap="square" rtlCol="0">
            <a:spAutoFit/>
          </a:bodyPr>
          <a:lstStyle/>
          <a:p>
            <a:pPr>
              <a:buClr>
                <a:srgbClr val="000000"/>
              </a:buClr>
              <a:defRPr/>
            </a:pPr>
            <a:r>
              <a:rPr lang="en-GB" sz="2400" kern="0" dirty="0">
                <a:solidFill>
                  <a:srgbClr val="002060"/>
                </a:solidFill>
                <a:latin typeface="Century Gothic" panose="020B0502020202020204" pitchFamily="34" charset="0"/>
                <a:cs typeface="Arial"/>
                <a:sym typeface="Arial"/>
              </a:rPr>
              <a:t>la grand-</a:t>
            </a:r>
            <a:r>
              <a:rPr lang="en-GB" sz="2400" kern="0" dirty="0" err="1">
                <a:solidFill>
                  <a:srgbClr val="002060"/>
                </a:solidFill>
                <a:latin typeface="Century Gothic" panose="020B0502020202020204" pitchFamily="34" charset="0"/>
                <a:cs typeface="Arial"/>
                <a:sym typeface="Arial"/>
              </a:rPr>
              <a:t>mère</a:t>
            </a:r>
            <a:endParaRPr lang="en-GB" sz="2400" kern="0" dirty="0">
              <a:solidFill>
                <a:srgbClr val="002060"/>
              </a:solidFill>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246060" y="1942365"/>
            <a:ext cx="24890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kern="0" noProof="0" dirty="0" err="1">
                <a:solidFill>
                  <a:srgbClr val="002060"/>
                </a:solidFill>
                <a:latin typeface="Century Gothic" panose="020B0502020202020204" pitchFamily="34" charset="0"/>
                <a:cs typeface="Arial"/>
                <a:sym typeface="Arial"/>
              </a:rPr>
              <a:t>moi</a:t>
            </a:r>
            <a:endPar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735132" y="1908325"/>
            <a:ext cx="30036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noProof="0" dirty="0" err="1">
                <a:solidFill>
                  <a:srgbClr val="002060"/>
                </a:solidFill>
                <a:latin typeface="Century Gothic" panose="020B0502020202020204" pitchFamily="34" charset="0"/>
                <a:cs typeface="Arial"/>
                <a:sym typeface="Arial"/>
              </a:rPr>
              <a:t>toi</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la carte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lvl="0">
              <a:buClr>
                <a:srgbClr val="000000"/>
              </a:buClr>
              <a:defRPr/>
            </a:pPr>
            <a:r>
              <a:rPr lang="en-GB" sz="2400" kern="0" dirty="0" err="1">
                <a:solidFill>
                  <a:srgbClr val="002060"/>
                </a:solidFill>
                <a:latin typeface="Century Gothic" panose="020B0502020202020204" pitchFamily="34" charset="0"/>
                <a:cs typeface="Arial"/>
                <a:sym typeface="Arial"/>
              </a:rPr>
              <a:t>idéal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605455" y="1043082"/>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pour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sport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Google Shape;167;p2">
            <a:extLst>
              <a:ext uri="{FF2B5EF4-FFF2-40B4-BE49-F238E27FC236}">
                <a16:creationId xmlns:a16="http://schemas.microsoft.com/office/drawing/2014/main" id="{8D55513F-6C72-449A-B37D-300DAC739FB0}"/>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1574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7" name="Table 4">
            <a:extLst>
              <a:ext uri="{FF2B5EF4-FFF2-40B4-BE49-F238E27FC236}">
                <a16:creationId xmlns:a16="http://schemas.microsoft.com/office/drawing/2014/main" id="{E8D260E6-ED62-45D6-AC75-E99C04F6DA8B}"/>
              </a:ext>
            </a:extLst>
          </p:cNvPr>
          <p:cNvGraphicFramePr>
            <a:graphicFrameLocks noGrp="1"/>
          </p:cNvGraphicFramePr>
          <p:nvPr>
            <p:extLst>
              <p:ext uri="{D42A27DB-BD31-4B8C-83A1-F6EECF244321}">
                <p14:modId xmlns:p14="http://schemas.microsoft.com/office/powerpoint/2010/main" val="4018202510"/>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idéal</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de</a:t>
                      </a:r>
                    </a:p>
                  </a:txBody>
                  <a:tcPr/>
                </a:tc>
                <a:tc>
                  <a:txBody>
                    <a:bodyPr/>
                    <a:lstStyle/>
                    <a:p>
                      <a:r>
                        <a:rPr lang="en-GB" sz="2400" b="1" dirty="0">
                          <a:solidFill>
                            <a:srgbClr val="002060"/>
                          </a:solidFill>
                          <a:latin typeface="Century Gothic" panose="020B0502020202020204" pitchFamily="34" charset="0"/>
                        </a:rPr>
                        <a:t>pour</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moi</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toi</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carte</a:t>
                      </a:r>
                    </a:p>
                  </a:txBody>
                  <a:tcPr/>
                </a:tc>
                <a:extLst>
                  <a:ext uri="{0D108BD9-81ED-4DB2-BD59-A6C34878D82A}">
                    <a16:rowId xmlns:a16="http://schemas.microsoft.com/office/drawing/2014/main" val="1164559424"/>
                  </a:ext>
                </a:extLst>
              </a:tr>
              <a:tr h="861398">
                <a:tc rowSpan="3">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la grand-</a:t>
                      </a:r>
                      <a:r>
                        <a:rPr lang="en-GB" sz="2400" b="1" dirty="0" err="1">
                          <a:solidFill>
                            <a:srgbClr val="002060"/>
                          </a:solidFill>
                          <a:latin typeface="Century Gothic" panose="020B0502020202020204" pitchFamily="34" charset="0"/>
                        </a:rPr>
                        <a:t>mère</a:t>
                      </a:r>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 </a:t>
                      </a:r>
                    </a:p>
                  </a:txBody>
                  <a:tcPr/>
                </a:tc>
                <a:tc>
                  <a:txBody>
                    <a:bodyPr/>
                    <a:lstStyle/>
                    <a:p>
                      <a:r>
                        <a:rPr lang="en-GB" sz="2400" b="1" dirty="0">
                          <a:solidFill>
                            <a:srgbClr val="002060"/>
                          </a:solidFill>
                          <a:latin typeface="Century Gothic" panose="020B0502020202020204" pitchFamily="34" charset="0"/>
                        </a:rPr>
                        <a:t>le</a:t>
                      </a:r>
                    </a:p>
                  </a:txBody>
                  <a:tcPr/>
                </a:tc>
                <a:tc>
                  <a:txBody>
                    <a:bodyPr/>
                    <a:lstStyle/>
                    <a:p>
                      <a:r>
                        <a:rPr lang="en-GB" sz="2400" b="1" dirty="0">
                          <a:solidFill>
                            <a:srgbClr val="002060"/>
                          </a:solidFill>
                          <a:latin typeface="Century Gothic" panose="020B0502020202020204" pitchFamily="34" charset="0"/>
                        </a:rPr>
                        <a:t>la</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l’anglais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fran</a:t>
                      </a:r>
                      <a:r>
                        <a:rPr lang="en-GB" sz="24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çais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grand-</a:t>
                      </a:r>
                      <a:r>
                        <a:rPr lang="en-GB" sz="2400" b="1" dirty="0" err="1">
                          <a:solidFill>
                            <a:srgbClr val="002060"/>
                          </a:solidFill>
                          <a:latin typeface="Century Gothic" panose="020B0502020202020204" pitchFamily="34" charset="0"/>
                        </a:rPr>
                        <a:t>père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enseigner</a:t>
                      </a:r>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poser (</a:t>
                      </a:r>
                      <a:r>
                        <a:rPr lang="en-GB" sz="2000" b="1" dirty="0" err="1">
                          <a:solidFill>
                            <a:srgbClr val="002060"/>
                          </a:solidFill>
                          <a:latin typeface="Century Gothic" panose="020B0502020202020204" pitchFamily="34" charset="0"/>
                        </a:rPr>
                        <a:t>une</a:t>
                      </a:r>
                      <a:r>
                        <a:rPr lang="en-GB" sz="2000" b="1" dirty="0">
                          <a:solidFill>
                            <a:srgbClr val="002060"/>
                          </a:solidFill>
                          <a:latin typeface="Century Gothic" panose="020B0502020202020204" pitchFamily="34" charset="0"/>
                        </a:rPr>
                        <a:t> question)</a:t>
                      </a:r>
                    </a:p>
                  </a:txBody>
                  <a:tcPr/>
                </a:tc>
                <a:tc>
                  <a:txBody>
                    <a:bodyPr/>
                    <a:lstStyle/>
                    <a:p>
                      <a:r>
                        <a:rPr lang="en-GB" sz="2400" b="1" dirty="0">
                          <a:solidFill>
                            <a:srgbClr val="002060"/>
                          </a:solidFill>
                          <a:latin typeface="Century Gothic" panose="020B0502020202020204" pitchFamily="34" charset="0"/>
                        </a:rPr>
                        <a:t>la musique</a:t>
                      </a:r>
                    </a:p>
                  </a:txBody>
                  <a:tcPr/>
                </a:tc>
                <a:extLst>
                  <a:ext uri="{0D108BD9-81ED-4DB2-BD59-A6C34878D82A}">
                    <a16:rowId xmlns:a16="http://schemas.microsoft.com/office/drawing/2014/main" val="3903794855"/>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aussi</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mais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et</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aimer</a:t>
                      </a:r>
                    </a:p>
                  </a:txBody>
                  <a:tcPr/>
                </a:tc>
                <a:tc>
                  <a:txBody>
                    <a:bodyPr/>
                    <a:lstStyle/>
                    <a:p>
                      <a:r>
                        <a:rPr lang="en-GB" sz="2400" b="1" dirty="0" err="1">
                          <a:solidFill>
                            <a:srgbClr val="002060"/>
                          </a:solidFill>
                          <a:latin typeface="Century Gothic" panose="020B0502020202020204" pitchFamily="34" charset="0"/>
                        </a:rPr>
                        <a:t>préférer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sport</a:t>
                      </a:r>
                    </a:p>
                  </a:txBody>
                  <a:tcPr/>
                </a:tc>
                <a:extLst>
                  <a:ext uri="{0D108BD9-81ED-4DB2-BD59-A6C34878D82A}">
                    <a16:rowId xmlns:a16="http://schemas.microsoft.com/office/drawing/2014/main" val="3232139915"/>
                  </a:ext>
                </a:extLst>
              </a:tr>
            </a:tbl>
          </a:graphicData>
        </a:graphic>
      </p:graphicFrame>
      <p:pic>
        <p:nvPicPr>
          <p:cNvPr id="18" name="Picture 17">
            <a:extLst>
              <a:ext uri="{FF2B5EF4-FFF2-40B4-BE49-F238E27FC236}">
                <a16:creationId xmlns:a16="http://schemas.microsoft.com/office/drawing/2014/main" id="{FD0C1C88-8A2A-4CB5-BDC0-21BE864E9D9F}"/>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20" name="Picture 19" descr="Icon&#10;&#10;Description automatically generated">
            <a:extLst>
              <a:ext uri="{FF2B5EF4-FFF2-40B4-BE49-F238E27FC236}">
                <a16:creationId xmlns:a16="http://schemas.microsoft.com/office/drawing/2014/main" id="{150DDF44-CED3-4A42-B1C1-8B3358D514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1" name="Picture 20">
            <a:extLst>
              <a:ext uri="{FF2B5EF4-FFF2-40B4-BE49-F238E27FC236}">
                <a16:creationId xmlns:a16="http://schemas.microsoft.com/office/drawing/2014/main" id="{632BBF5C-DD20-4BAD-ADB9-8DF41A0B1885}"/>
              </a:ext>
            </a:extLst>
          </p:cNvPr>
          <p:cNvPicPr>
            <a:picLocks noChangeAspect="1"/>
          </p:cNvPicPr>
          <p:nvPr/>
        </p:nvPicPr>
        <p:blipFill>
          <a:blip r:embed="rId7"/>
          <a:stretch>
            <a:fillRect/>
          </a:stretch>
        </p:blipFill>
        <p:spPr>
          <a:xfrm>
            <a:off x="704283" y="5038983"/>
            <a:ext cx="1162417" cy="1101237"/>
          </a:xfrm>
          <a:prstGeom prst="rect">
            <a:avLst/>
          </a:prstGeom>
        </p:spPr>
      </p:pic>
      <p:sp>
        <p:nvSpPr>
          <p:cNvPr id="25" name="TextBox 24">
            <a:extLst>
              <a:ext uri="{FF2B5EF4-FFF2-40B4-BE49-F238E27FC236}">
                <a16:creationId xmlns:a16="http://schemas.microsoft.com/office/drawing/2014/main" id="{D43AD1FC-2F19-4B7F-B07F-4E51C73FC17B}"/>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6" name="TextBox 25">
            <a:extLst>
              <a:ext uri="{FF2B5EF4-FFF2-40B4-BE49-F238E27FC236}">
                <a16:creationId xmlns:a16="http://schemas.microsoft.com/office/drawing/2014/main" id="{2879DFD0-F821-42C6-881A-47215B4E829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63937149-5888-49C9-9A0A-438EC04C370C}"/>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5" name="TextBox 44">
            <a:extLst>
              <a:ext uri="{FF2B5EF4-FFF2-40B4-BE49-F238E27FC236}">
                <a16:creationId xmlns:a16="http://schemas.microsoft.com/office/drawing/2014/main" id="{59D6F706-60B0-40D3-8E27-057F34867985}"/>
              </a:ext>
            </a:extLst>
          </p:cNvPr>
          <p:cNvSpPr txBox="1"/>
          <p:nvPr/>
        </p:nvSpPr>
        <p:spPr>
          <a:xfrm>
            <a:off x="2246060" y="1942365"/>
            <a:ext cx="24890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kern="0" noProof="0" dirty="0">
                <a:solidFill>
                  <a:srgbClr val="002060"/>
                </a:solidFill>
                <a:latin typeface="Century Gothic" panose="020B0502020202020204" pitchFamily="34" charset="0"/>
                <a:cs typeface="Arial"/>
                <a:sym typeface="Arial"/>
              </a:rPr>
              <a:t>me</a:t>
            </a:r>
            <a:endPar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64401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2344</TotalTime>
  <Words>2098</Words>
  <Application>Microsoft Office PowerPoint</Application>
  <PresentationFormat>Widescreen</PresentationFormat>
  <Paragraphs>406</Paragraphs>
  <Slides>10</Slides>
  <Notes>10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10</vt:i4>
      </vt:variant>
    </vt:vector>
  </HeadingPairs>
  <TitlesOfParts>
    <vt:vector size="24" baseType="lpstr">
      <vt:lpstr>Arial</vt:lpstr>
      <vt:lpstr>Calibri</vt:lpstr>
      <vt:lpstr>Calibri Light</vt:lpstr>
      <vt:lpstr>Century gothic</vt:lpstr>
      <vt:lpstr>Century gothic</vt:lpstr>
      <vt:lpstr>Eras Demi ITC</vt:lpstr>
      <vt:lpstr>Modern Love</vt:lpstr>
      <vt:lpstr>Symbol</vt:lpstr>
      <vt:lpstr>Times New Roman</vt:lpstr>
      <vt:lpstr>Wingdings</vt:lpstr>
      <vt:lpstr>1_Office Theme</vt:lpstr>
      <vt:lpstr>2_Office Theme</vt:lpstr>
      <vt:lpstr>3_Office Theme</vt:lpstr>
      <vt:lpstr>Office Theme</vt:lpstr>
      <vt:lpstr>Describing me and others </vt:lpstr>
      <vt:lpstr>prononcer</vt:lpstr>
      <vt:lpstr>Follow up 1: </vt:lpstr>
      <vt:lpstr>vocabulaire</vt:lpstr>
      <vt:lpstr>Follow up 3:</vt:lpstr>
      <vt:lpstr>Follow up 4:</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113</cp:revision>
  <dcterms:created xsi:type="dcterms:W3CDTF">2021-06-12T06:20:35Z</dcterms:created>
  <dcterms:modified xsi:type="dcterms:W3CDTF">2023-02-20T04:50:10Z</dcterms:modified>
</cp:coreProperties>
</file>