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510" r:id="rId2"/>
    <p:sldId id="659" r:id="rId3"/>
    <p:sldId id="803" r:id="rId4"/>
    <p:sldId id="676" r:id="rId5"/>
    <p:sldId id="677" r:id="rId6"/>
    <p:sldId id="678" r:id="rId7"/>
    <p:sldId id="708" r:id="rId8"/>
    <p:sldId id="808" r:id="rId9"/>
    <p:sldId id="805" r:id="rId10"/>
    <p:sldId id="806" r:id="rId11"/>
    <p:sldId id="50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9FB"/>
    <a:srgbClr val="F7EFFF"/>
    <a:srgbClr val="3B3838"/>
    <a:srgbClr val="FF0066"/>
    <a:srgbClr val="FFFFFF"/>
    <a:srgbClr val="F3FC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12A1D8-A608-40EE-928A-962B4CD4B32E}" v="21" dt="2023-01-23T17:10:31.6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85" autoAdjust="0"/>
    <p:restoredTop sz="95226" autoAdjust="0"/>
  </p:normalViewPr>
  <p:slideViewPr>
    <p:cSldViewPr snapToGrid="0">
      <p:cViewPr varScale="1">
        <p:scale>
          <a:sx n="86" d="100"/>
          <a:sy n="86" d="100"/>
        </p:scale>
        <p:origin x="350"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4912A1D8-A608-40EE-928A-962B4CD4B32E}"/>
    <pc:docChg chg="custSel modSld">
      <pc:chgData name="Tom Dawes" userId="fe899cd594ff6f3a" providerId="LiveId" clId="{4912A1D8-A608-40EE-928A-962B4CD4B32E}" dt="2023-01-23T16:46:16.390" v="7"/>
      <pc:docMkLst>
        <pc:docMk/>
      </pc:docMkLst>
      <pc:sldChg chg="addSp delSp modSp mod">
        <pc:chgData name="Tom Dawes" userId="fe899cd594ff6f3a" providerId="LiveId" clId="{4912A1D8-A608-40EE-928A-962B4CD4B32E}" dt="2023-01-23T16:44:02.887" v="1"/>
        <pc:sldMkLst>
          <pc:docMk/>
          <pc:sldMk cId="1626016545" sldId="677"/>
        </pc:sldMkLst>
        <pc:spChg chg="add mod">
          <ac:chgData name="Tom Dawes" userId="fe899cd594ff6f3a" providerId="LiveId" clId="{4912A1D8-A608-40EE-928A-962B4CD4B32E}" dt="2023-01-23T16:44:02.887" v="1"/>
          <ac:spMkLst>
            <pc:docMk/>
            <pc:sldMk cId="1626016545" sldId="677"/>
            <ac:spMk id="5" creationId="{C9F04F1A-DB62-ACEE-8D0A-DE71330AA345}"/>
          </ac:spMkLst>
        </pc:spChg>
        <pc:spChg chg="add mod">
          <ac:chgData name="Tom Dawes" userId="fe899cd594ff6f3a" providerId="LiveId" clId="{4912A1D8-A608-40EE-928A-962B4CD4B32E}" dt="2023-01-23T16:44:02.887" v="1"/>
          <ac:spMkLst>
            <pc:docMk/>
            <pc:sldMk cId="1626016545" sldId="677"/>
            <ac:spMk id="6" creationId="{3421467A-1850-E014-2BC6-014A8CBCB999}"/>
          </ac:spMkLst>
        </pc:spChg>
        <pc:spChg chg="add mod">
          <ac:chgData name="Tom Dawes" userId="fe899cd594ff6f3a" providerId="LiveId" clId="{4912A1D8-A608-40EE-928A-962B4CD4B32E}" dt="2023-01-23T16:44:02.887" v="1"/>
          <ac:spMkLst>
            <pc:docMk/>
            <pc:sldMk cId="1626016545" sldId="677"/>
            <ac:spMk id="8" creationId="{08B13410-67D8-D94A-DDAE-54902A148A0E}"/>
          </ac:spMkLst>
        </pc:spChg>
        <pc:spChg chg="add mod">
          <ac:chgData name="Tom Dawes" userId="fe899cd594ff6f3a" providerId="LiveId" clId="{4912A1D8-A608-40EE-928A-962B4CD4B32E}" dt="2023-01-23T16:44:02.887" v="1"/>
          <ac:spMkLst>
            <pc:docMk/>
            <pc:sldMk cId="1626016545" sldId="677"/>
            <ac:spMk id="9" creationId="{F2391668-80C0-7BCC-6498-AB6FE9D13E32}"/>
          </ac:spMkLst>
        </pc:spChg>
        <pc:spChg chg="add mod">
          <ac:chgData name="Tom Dawes" userId="fe899cd594ff6f3a" providerId="LiveId" clId="{4912A1D8-A608-40EE-928A-962B4CD4B32E}" dt="2023-01-23T16:44:02.887" v="1"/>
          <ac:spMkLst>
            <pc:docMk/>
            <pc:sldMk cId="1626016545" sldId="677"/>
            <ac:spMk id="13" creationId="{85DDDC3D-0957-23A6-B18E-79AA995EECEA}"/>
          </ac:spMkLst>
        </pc:spChg>
        <pc:spChg chg="add mod">
          <ac:chgData name="Tom Dawes" userId="fe899cd594ff6f3a" providerId="LiveId" clId="{4912A1D8-A608-40EE-928A-962B4CD4B32E}" dt="2023-01-23T16:44:02.887" v="1"/>
          <ac:spMkLst>
            <pc:docMk/>
            <pc:sldMk cId="1626016545" sldId="677"/>
            <ac:spMk id="14" creationId="{57A5917F-CEC0-E230-74F6-29041D39CACD}"/>
          </ac:spMkLst>
        </pc:spChg>
        <pc:spChg chg="del">
          <ac:chgData name="Tom Dawes" userId="fe899cd594ff6f3a" providerId="LiveId" clId="{4912A1D8-A608-40EE-928A-962B4CD4B32E}" dt="2023-01-23T16:44:02.147" v="0" actId="478"/>
          <ac:spMkLst>
            <pc:docMk/>
            <pc:sldMk cId="1626016545" sldId="677"/>
            <ac:spMk id="52" creationId="{B33C2AF3-60EA-4969-9F0C-BB0835651266}"/>
          </ac:spMkLst>
        </pc:spChg>
        <pc:spChg chg="del">
          <ac:chgData name="Tom Dawes" userId="fe899cd594ff6f3a" providerId="LiveId" clId="{4912A1D8-A608-40EE-928A-962B4CD4B32E}" dt="2023-01-23T16:44:02.147" v="0" actId="478"/>
          <ac:spMkLst>
            <pc:docMk/>
            <pc:sldMk cId="1626016545" sldId="677"/>
            <ac:spMk id="57" creationId="{46D5F823-AADC-42E6-B6DB-FA5A28EB2890}"/>
          </ac:spMkLst>
        </pc:spChg>
        <pc:spChg chg="del">
          <ac:chgData name="Tom Dawes" userId="fe899cd594ff6f3a" providerId="LiveId" clId="{4912A1D8-A608-40EE-928A-962B4CD4B32E}" dt="2023-01-23T16:44:02.147" v="0" actId="478"/>
          <ac:spMkLst>
            <pc:docMk/>
            <pc:sldMk cId="1626016545" sldId="677"/>
            <ac:spMk id="60" creationId="{262300E5-8323-4040-B425-6C88C40D5555}"/>
          </ac:spMkLst>
        </pc:spChg>
        <pc:spChg chg="del">
          <ac:chgData name="Tom Dawes" userId="fe899cd594ff6f3a" providerId="LiveId" clId="{4912A1D8-A608-40EE-928A-962B4CD4B32E}" dt="2023-01-23T16:44:02.147" v="0" actId="478"/>
          <ac:spMkLst>
            <pc:docMk/>
            <pc:sldMk cId="1626016545" sldId="677"/>
            <ac:spMk id="62" creationId="{B1F07D0D-7CE3-4B9C-8933-3E9AA14A0062}"/>
          </ac:spMkLst>
        </pc:spChg>
        <pc:spChg chg="del">
          <ac:chgData name="Tom Dawes" userId="fe899cd594ff6f3a" providerId="LiveId" clId="{4912A1D8-A608-40EE-928A-962B4CD4B32E}" dt="2023-01-23T16:44:02.147" v="0" actId="478"/>
          <ac:spMkLst>
            <pc:docMk/>
            <pc:sldMk cId="1626016545" sldId="677"/>
            <ac:spMk id="64" creationId="{CF9FDB9B-36F5-4975-8F67-05A09F09762E}"/>
          </ac:spMkLst>
        </pc:spChg>
        <pc:spChg chg="del">
          <ac:chgData name="Tom Dawes" userId="fe899cd594ff6f3a" providerId="LiveId" clId="{4912A1D8-A608-40EE-928A-962B4CD4B32E}" dt="2023-01-23T16:44:02.147" v="0" actId="478"/>
          <ac:spMkLst>
            <pc:docMk/>
            <pc:sldMk cId="1626016545" sldId="677"/>
            <ac:spMk id="66" creationId="{8DFAD46A-4F88-4640-8121-8847BAF746CF}"/>
          </ac:spMkLst>
        </pc:spChg>
      </pc:sldChg>
      <pc:sldChg chg="modAnim">
        <pc:chgData name="Tom Dawes" userId="fe899cd594ff6f3a" providerId="LiveId" clId="{4912A1D8-A608-40EE-928A-962B4CD4B32E}" dt="2023-01-23T16:46:16.390" v="7"/>
        <pc:sldMkLst>
          <pc:docMk/>
          <pc:sldMk cId="632636426" sldId="804"/>
        </pc:sldMkLst>
      </pc:sldChg>
    </pc:docChg>
  </pc:docChgLst>
  <pc:docChgLst>
    <pc:chgData name="Marie-Odile Guillou" userId="d8fb4f9aa2ddc929" providerId="LiveId" clId="{3C3948D8-AA98-42DC-B478-65513800218C}"/>
    <pc:docChg chg="undo custSel addSld delSld modSld">
      <pc:chgData name="Marie-Odile Guillou" userId="d8fb4f9aa2ddc929" providerId="LiveId" clId="{3C3948D8-AA98-42DC-B478-65513800218C}" dt="2023-01-18T11:46:42.807" v="255" actId="1076"/>
      <pc:docMkLst>
        <pc:docMk/>
      </pc:docMkLst>
      <pc:sldChg chg="addSp delSp modSp mod modAnim">
        <pc:chgData name="Marie-Odile Guillou" userId="d8fb4f9aa2ddc929" providerId="LiveId" clId="{3C3948D8-AA98-42DC-B478-65513800218C}" dt="2023-01-18T09:55:46.643" v="26"/>
        <pc:sldMkLst>
          <pc:docMk/>
          <pc:sldMk cId="138757302" sldId="678"/>
        </pc:sldMkLst>
        <pc:spChg chg="add del mod">
          <ac:chgData name="Marie-Odile Guillou" userId="d8fb4f9aa2ddc929" providerId="LiveId" clId="{3C3948D8-AA98-42DC-B478-65513800218C}" dt="2023-01-18T09:51:16.022" v="20"/>
          <ac:spMkLst>
            <pc:docMk/>
            <pc:sldMk cId="138757302" sldId="678"/>
            <ac:spMk id="2" creationId="{41CE398A-A802-7782-A8A3-9F6E1A1F8529}"/>
          </ac:spMkLst>
        </pc:spChg>
      </pc:sldChg>
      <pc:sldChg chg="modSp mod modAnim">
        <pc:chgData name="Marie-Odile Guillou" userId="d8fb4f9aa2ddc929" providerId="LiveId" clId="{3C3948D8-AA98-42DC-B478-65513800218C}" dt="2023-01-18T10:24:45.770" v="40"/>
        <pc:sldMkLst>
          <pc:docMk/>
          <pc:sldMk cId="475173880" sldId="708"/>
        </pc:sldMkLst>
        <pc:spChg chg="mod">
          <ac:chgData name="Marie-Odile Guillou" userId="d8fb4f9aa2ddc929" providerId="LiveId" clId="{3C3948D8-AA98-42DC-B478-65513800218C}" dt="2023-01-18T10:13:03.994" v="32" actId="1076"/>
          <ac:spMkLst>
            <pc:docMk/>
            <pc:sldMk cId="475173880" sldId="708"/>
            <ac:spMk id="80" creationId="{98DFCDA6-F699-4679-96DE-F328F9BDD16B}"/>
          </ac:spMkLst>
        </pc:spChg>
      </pc:sldChg>
      <pc:sldChg chg="del">
        <pc:chgData name="Marie-Odile Guillou" userId="d8fb4f9aa2ddc929" providerId="LiveId" clId="{3C3948D8-AA98-42DC-B478-65513800218C}" dt="2023-01-18T11:41:57.594" v="252" actId="47"/>
        <pc:sldMkLst>
          <pc:docMk/>
          <pc:sldMk cId="3509470901" sldId="718"/>
        </pc:sldMkLst>
      </pc:sldChg>
      <pc:sldChg chg="modAnim">
        <pc:chgData name="Marie-Odile Guillou" userId="d8fb4f9aa2ddc929" providerId="LiveId" clId="{3C3948D8-AA98-42DC-B478-65513800218C}" dt="2023-01-18T10:55:24.885" v="48"/>
        <pc:sldMkLst>
          <pc:docMk/>
          <pc:sldMk cId="632636426" sldId="804"/>
        </pc:sldMkLst>
      </pc:sldChg>
      <pc:sldChg chg="modSp mod">
        <pc:chgData name="Marie-Odile Guillou" userId="d8fb4f9aa2ddc929" providerId="LiveId" clId="{3C3948D8-AA98-42DC-B478-65513800218C}" dt="2023-01-18T11:46:42.807" v="255" actId="1076"/>
        <pc:sldMkLst>
          <pc:docMk/>
          <pc:sldMk cId="3978215023" sldId="805"/>
        </pc:sldMkLst>
        <pc:picChg chg="mod">
          <ac:chgData name="Marie-Odile Guillou" userId="d8fb4f9aa2ddc929" providerId="LiveId" clId="{3C3948D8-AA98-42DC-B478-65513800218C}" dt="2023-01-18T11:46:32.317" v="254" actId="1076"/>
          <ac:picMkLst>
            <pc:docMk/>
            <pc:sldMk cId="3978215023" sldId="805"/>
            <ac:picMk id="98" creationId="{A28D411C-CF80-4CA7-9B2C-6774E3F2C91E}"/>
          </ac:picMkLst>
        </pc:picChg>
        <pc:picChg chg="mod">
          <ac:chgData name="Marie-Odile Guillou" userId="d8fb4f9aa2ddc929" providerId="LiveId" clId="{3C3948D8-AA98-42DC-B478-65513800218C}" dt="2023-01-18T11:46:42.807" v="255" actId="1076"/>
          <ac:picMkLst>
            <pc:docMk/>
            <pc:sldMk cId="3978215023" sldId="805"/>
            <ac:picMk id="99" creationId="{001D739D-BFDC-490D-9261-CD0372E34817}"/>
          </ac:picMkLst>
        </pc:picChg>
      </pc:sldChg>
      <pc:sldChg chg="addSp delSp modSp add del mod delAnim modAnim">
        <pc:chgData name="Marie-Odile Guillou" userId="d8fb4f9aa2ddc929" providerId="LiveId" clId="{3C3948D8-AA98-42DC-B478-65513800218C}" dt="2023-01-18T11:41:58.922" v="253" actId="47"/>
        <pc:sldMkLst>
          <pc:docMk/>
          <pc:sldMk cId="1211639406" sldId="807"/>
        </pc:sldMkLst>
        <pc:spChg chg="add mod">
          <ac:chgData name="Marie-Odile Guillou" userId="d8fb4f9aa2ddc929" providerId="LiveId" clId="{3C3948D8-AA98-42DC-B478-65513800218C}" dt="2023-01-18T11:34:44.448" v="108" actId="1076"/>
          <ac:spMkLst>
            <pc:docMk/>
            <pc:sldMk cId="1211639406" sldId="807"/>
            <ac:spMk id="3" creationId="{3F03D7BD-296E-6470-2137-3EFE934C254F}"/>
          </ac:spMkLst>
        </pc:spChg>
        <pc:spChg chg="add mod">
          <ac:chgData name="Marie-Odile Guillou" userId="d8fb4f9aa2ddc929" providerId="LiveId" clId="{3C3948D8-AA98-42DC-B478-65513800218C}" dt="2023-01-18T11:36:38.283" v="125" actId="1076"/>
          <ac:spMkLst>
            <pc:docMk/>
            <pc:sldMk cId="1211639406" sldId="807"/>
            <ac:spMk id="5" creationId="{1286F7EB-160C-72B9-58F3-D6BE1B39EFFE}"/>
          </ac:spMkLst>
        </pc:spChg>
        <pc:spChg chg="del">
          <ac:chgData name="Marie-Odile Guillou" userId="d8fb4f9aa2ddc929" providerId="LiveId" clId="{3C3948D8-AA98-42DC-B478-65513800218C}" dt="2023-01-18T11:34:20.538" v="52" actId="478"/>
          <ac:spMkLst>
            <pc:docMk/>
            <pc:sldMk cId="1211639406" sldId="807"/>
            <ac:spMk id="28" creationId="{A0EF3512-F2A7-44A7-88B2-C8E7BA7F5578}"/>
          </ac:spMkLst>
        </pc:spChg>
        <pc:spChg chg="del mod">
          <ac:chgData name="Marie-Odile Guillou" userId="d8fb4f9aa2ddc929" providerId="LiveId" clId="{3C3948D8-AA98-42DC-B478-65513800218C}" dt="2023-01-18T11:36:03.415" v="119" actId="478"/>
          <ac:spMkLst>
            <pc:docMk/>
            <pc:sldMk cId="1211639406" sldId="807"/>
            <ac:spMk id="36" creationId="{3544DBD0-09F9-4B45-9D0A-1FF6EFFC3DBA}"/>
          </ac:spMkLst>
        </pc:spChg>
        <pc:picChg chg="add mod">
          <ac:chgData name="Marie-Odile Guillou" userId="d8fb4f9aa2ddc929" providerId="LiveId" clId="{3C3948D8-AA98-42DC-B478-65513800218C}" dt="2023-01-18T11:38:36.436" v="246" actId="1037"/>
          <ac:picMkLst>
            <pc:docMk/>
            <pc:sldMk cId="1211639406" sldId="807"/>
            <ac:picMk id="8" creationId="{249E06A1-7140-FD83-B8A2-FDE00A7BB506}"/>
          </ac:picMkLst>
        </pc:picChg>
        <pc:picChg chg="del">
          <ac:chgData name="Marie-Odile Guillou" userId="d8fb4f9aa2ddc929" providerId="LiveId" clId="{3C3948D8-AA98-42DC-B478-65513800218C}" dt="2023-01-18T11:38:13.982" v="168" actId="478"/>
          <ac:picMkLst>
            <pc:docMk/>
            <pc:sldMk cId="1211639406" sldId="807"/>
            <ac:picMk id="42" creationId="{5A7DA1C5-4A31-4E90-B985-279E988D62B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06/03/2023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0" indent="-216000" algn="l">
              <a:lnSpc>
                <a:spcPct val="100000"/>
              </a:lnSpc>
            </a:pPr>
            <a:r>
              <a:rPr lang="en-GB" sz="1200" b="1" strike="noStrike" spc="-1" dirty="0">
                <a:latin typeface="Arial"/>
              </a:rPr>
              <a:t>The AUDIO version of the lesson material includes additional audio for the new language presented (phonics, vocabulary) and audio for the instructions</a:t>
            </a:r>
          </a:p>
          <a:p>
            <a:pPr marL="0" indent="-216000" algn="l">
              <a:lnSpc>
                <a:spcPct val="100000"/>
              </a:lnSpc>
            </a:pPr>
            <a:r>
              <a:rPr lang="en-GB" sz="1200" b="1" strike="noStrike" spc="-1" dirty="0">
                <a:latin typeface="Arial"/>
              </a:rPr>
              <a:t>on the slide.</a:t>
            </a:r>
          </a:p>
          <a:p>
            <a:pPr marL="0" indent="-216000" algn="l">
              <a:lnSpc>
                <a:spcPct val="100000"/>
              </a:lnSpc>
            </a:pPr>
            <a:r>
              <a:rPr lang="en-GB" sz="1200" b="1" strike="noStrike" spc="-1" dirty="0">
                <a:latin typeface="Arial"/>
              </a:rPr>
              <a:t>In addition, it includes VIDEO clips of the phonics and the phonics’ source words.  Pupils can be encouraged to look at the shape of the mouth/lips on</a:t>
            </a:r>
          </a:p>
          <a:p>
            <a:pPr marL="0" indent="-216000" algn="l">
              <a:lnSpc>
                <a:spcPct val="100000"/>
              </a:lnSpc>
            </a:pPr>
            <a:r>
              <a:rPr lang="en-GB" sz="1200" b="1" strike="noStrike" spc="-1" dirty="0">
                <a:latin typeface="Arial"/>
              </a:rPr>
              <a:t>slides where these appear, and try to copy it/them.</a:t>
            </a:r>
          </a:p>
          <a:p>
            <a:pPr marL="0" indent="-216000">
              <a:lnSpc>
                <a:spcPct val="100000"/>
              </a:lnSpc>
            </a:pPr>
            <a:endParaRPr lang="en-GB" sz="1200" b="0" strike="noStrike" spc="-1" dirty="0">
              <a:latin typeface="Arial"/>
            </a:endParaRPr>
          </a:p>
          <a:p>
            <a:pPr marL="0" marR="0" lvl="0" indent="-228226" algn="l" defTabSz="966155" rtl="0" eaLnBrk="1" fontAlgn="auto" latinLnBrk="0" hangingPunct="1">
              <a:lnSpc>
                <a:spcPct val="100000"/>
              </a:lnSpc>
              <a:spcBef>
                <a:spcPts val="0"/>
              </a:spcBef>
              <a:spcAft>
                <a:spcPts val="0"/>
              </a:spcAft>
              <a:buClr>
                <a:srgbClr val="000000"/>
              </a:buClr>
              <a:buSzPts val="1400"/>
              <a:buFontTx/>
              <a:buNone/>
              <a:tabLst/>
              <a:defRPr/>
            </a:pPr>
            <a:r>
              <a:rPr lang="en-GB" sz="1200" b="1" dirty="0">
                <a:solidFill>
                  <a:srgbClr val="002060"/>
                </a:solidFill>
                <a:latin typeface="Century Gothic"/>
                <a:ea typeface="Century Gothic"/>
                <a:cs typeface="Century Gothic"/>
                <a:sym typeface="Century Gothic"/>
              </a:rPr>
              <a:t>Phonics: revisit </a:t>
            </a:r>
            <a:r>
              <a:rPr lang="fr-FR" sz="1200" b="0" dirty="0">
                <a:solidFill>
                  <a:srgbClr val="002060"/>
                </a:solidFill>
                <a:latin typeface="Century Gothic"/>
                <a:ea typeface="Century Gothic"/>
                <a:cs typeface="Century Gothic"/>
                <a:sym typeface="Century Gothic"/>
              </a:rPr>
              <a:t>[</a:t>
            </a:r>
            <a:r>
              <a:rPr lang="fr-FR" sz="1200" b="1" dirty="0">
                <a:solidFill>
                  <a:srgbClr val="002060"/>
                </a:solidFill>
                <a:latin typeface="Century Gothic"/>
                <a:ea typeface="Century Gothic"/>
                <a:cs typeface="Century Gothic"/>
                <a:sym typeface="Century Gothic"/>
              </a:rPr>
              <a:t>é</a:t>
            </a:r>
            <a:r>
              <a:rPr lang="fr-FR" sz="1200" b="0" dirty="0">
                <a:solidFill>
                  <a:srgbClr val="002060"/>
                </a:solidFill>
                <a:latin typeface="Century Gothic"/>
                <a:ea typeface="Century Gothic"/>
                <a:cs typeface="Century Gothic"/>
                <a:sym typeface="Century Gothic"/>
              </a:rPr>
              <a:t>] [</a:t>
            </a:r>
            <a:r>
              <a:rPr lang="fr-FR" sz="1200" b="1" dirty="0">
                <a:solidFill>
                  <a:srgbClr val="002060"/>
                </a:solidFill>
                <a:latin typeface="Century Gothic"/>
                <a:ea typeface="Century Gothic"/>
                <a:cs typeface="Century Gothic"/>
                <a:sym typeface="Century Gothic"/>
              </a:rPr>
              <a:t>è</a:t>
            </a:r>
            <a:r>
              <a:rPr lang="fr-FR" sz="1200" b="0" dirty="0">
                <a:solidFill>
                  <a:srgbClr val="002060"/>
                </a:solidFill>
                <a:latin typeface="Century Gothic"/>
                <a:ea typeface="Century Gothic"/>
                <a:cs typeface="Century Gothic"/>
                <a:sym typeface="Century Gothic"/>
              </a:rPr>
              <a:t>] and [</a:t>
            </a:r>
            <a:r>
              <a:rPr lang="fr-FR" sz="1200" b="1" dirty="0">
                <a:solidFill>
                  <a:srgbClr val="002060"/>
                </a:solidFill>
                <a:latin typeface="Century Gothic"/>
                <a:ea typeface="Century Gothic"/>
                <a:cs typeface="Century Gothic"/>
                <a:sym typeface="Century Gothic"/>
              </a:rPr>
              <a:t>e</a:t>
            </a:r>
            <a:r>
              <a:rPr lang="fr-FR" sz="1200" b="0" dirty="0">
                <a:solidFill>
                  <a:srgbClr val="002060"/>
                </a:solidFill>
                <a:latin typeface="Century Gothic"/>
                <a:ea typeface="Century Gothic"/>
                <a:cs typeface="Century Gothic"/>
                <a:sym typeface="Century Gothic"/>
              </a:rPr>
              <a:t>] - répéter [630] frère [1043] cheval [2220]</a:t>
            </a:r>
            <a:endParaRPr lang="en-GB" sz="1200" b="0" dirty="0">
              <a:solidFill>
                <a:srgbClr val="002060"/>
              </a:solidFill>
              <a:latin typeface="Century Gothic"/>
              <a:ea typeface="Century Gothic"/>
              <a:cs typeface="Century Gothic"/>
              <a:sym typeface="Century Gothic"/>
            </a:endParaRPr>
          </a:p>
          <a:p>
            <a:pPr indent="-228226" defTabSz="966155">
              <a:buClr>
                <a:srgbClr val="000000"/>
              </a:buClr>
              <a:buSzPts val="1400"/>
              <a:defRPr/>
            </a:pPr>
            <a:br>
              <a:rPr lang="en-GB" sz="1200" b="1" dirty="0">
                <a:solidFill>
                  <a:srgbClr val="002060"/>
                </a:solidFill>
                <a:latin typeface="Century Gothic"/>
                <a:ea typeface="Century Gothic"/>
                <a:cs typeface="Century Gothic"/>
                <a:sym typeface="Century Gothic"/>
              </a:rPr>
            </a:br>
            <a:r>
              <a:rPr lang="it-IT" sz="1200" b="1" strike="noStrike" spc="-1" dirty="0">
                <a:solidFill>
                  <a:srgbClr val="002060"/>
                </a:solidFill>
                <a:latin typeface="Century Gothic"/>
                <a:ea typeface="Century Gothic"/>
              </a:rPr>
              <a:t>Vocabulary </a:t>
            </a:r>
            <a:r>
              <a:rPr lang="it-IT" sz="1200" b="0" strike="noStrike" spc="-1" dirty="0">
                <a:solidFill>
                  <a:srgbClr val="002060"/>
                </a:solidFill>
                <a:latin typeface="Century Gothic"/>
                <a:ea typeface="Century Gothic"/>
              </a:rPr>
              <a:t>(new words in </a:t>
            </a:r>
            <a:r>
              <a:rPr lang="it-IT" sz="1200" b="1" strike="noStrike" spc="-1" dirty="0">
                <a:solidFill>
                  <a:srgbClr val="002060"/>
                </a:solidFill>
                <a:latin typeface="Century Gothic"/>
                <a:ea typeface="Century Gothic"/>
              </a:rPr>
              <a:t>bold</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 </a:t>
            </a:r>
            <a:r>
              <a:rPr lang="fr-FR" sz="1200" b="1" i="0" strike="noStrike" spc="-1" dirty="0">
                <a:solidFill>
                  <a:srgbClr val="002060"/>
                </a:solidFill>
                <a:latin typeface="Century Gothic"/>
                <a:ea typeface="Century Gothic"/>
              </a:rPr>
              <a:t>jouer </a:t>
            </a:r>
            <a:r>
              <a:rPr lang="fr-FR" sz="1200" b="0" i="0" strike="noStrike" spc="-1" dirty="0">
                <a:solidFill>
                  <a:srgbClr val="002060"/>
                </a:solidFill>
                <a:latin typeface="Century Gothic"/>
                <a:ea typeface="Century Gothic"/>
              </a:rPr>
              <a:t>[219] </a:t>
            </a:r>
            <a:r>
              <a:rPr lang="fr-FR" sz="1200" b="1" i="0" strike="noStrike" spc="-1" dirty="0">
                <a:solidFill>
                  <a:srgbClr val="002060"/>
                </a:solidFill>
                <a:latin typeface="Century Gothic"/>
                <a:ea typeface="Century Gothic"/>
              </a:rPr>
              <a:t>ami, amie </a:t>
            </a:r>
            <a:r>
              <a:rPr lang="fr-FR" sz="1200" b="0" i="0" strike="noStrike" spc="-1" dirty="0">
                <a:solidFill>
                  <a:srgbClr val="002060"/>
                </a:solidFill>
                <a:latin typeface="Century Gothic"/>
                <a:ea typeface="Century Gothic"/>
              </a:rPr>
              <a:t>[467] </a:t>
            </a:r>
            <a:r>
              <a:rPr lang="fr-FR" sz="1200" b="1" i="0" strike="noStrike" spc="-1" dirty="0">
                <a:solidFill>
                  <a:srgbClr val="002060"/>
                </a:solidFill>
                <a:latin typeface="Century Gothic"/>
                <a:ea typeface="Century Gothic"/>
              </a:rPr>
              <a:t>en ligne </a:t>
            </a:r>
            <a:r>
              <a:rPr lang="fr-FR" sz="1200" b="0" i="0" strike="noStrike" spc="-1" dirty="0">
                <a:solidFill>
                  <a:srgbClr val="002060"/>
                </a:solidFill>
                <a:latin typeface="Century Gothic"/>
                <a:ea typeface="Century Gothic"/>
              </a:rPr>
              <a:t>[n/a] </a:t>
            </a:r>
            <a:r>
              <a:rPr lang="fr-FR" sz="1200" b="1" i="0" strike="noStrike" spc="-1" dirty="0">
                <a:solidFill>
                  <a:srgbClr val="002060"/>
                </a:solidFill>
                <a:latin typeface="Century Gothic"/>
                <a:ea typeface="Century Gothic"/>
              </a:rPr>
              <a:t>dehors </a:t>
            </a:r>
            <a:r>
              <a:rPr lang="fr-FR" sz="1200" b="0" i="0" strike="noStrike" spc="-1" dirty="0">
                <a:solidFill>
                  <a:srgbClr val="002060"/>
                </a:solidFill>
                <a:latin typeface="Century Gothic"/>
                <a:ea typeface="Century Gothic"/>
              </a:rPr>
              <a:t>[1217] </a:t>
            </a:r>
            <a:r>
              <a:rPr lang="fr-FR" sz="1200" b="1" i="0" strike="noStrike" spc="-1" dirty="0">
                <a:solidFill>
                  <a:srgbClr val="002060"/>
                </a:solidFill>
                <a:latin typeface="Century Gothic"/>
                <a:ea typeface="Century Gothic"/>
              </a:rPr>
              <a:t>mon, ma </a:t>
            </a:r>
            <a:r>
              <a:rPr lang="fr-FR" sz="1200" b="0" i="0" strike="noStrike" spc="-1" dirty="0">
                <a:solidFill>
                  <a:srgbClr val="002060"/>
                </a:solidFill>
                <a:latin typeface="Century Gothic"/>
                <a:ea typeface="Century Gothic"/>
              </a:rPr>
              <a:t>[60] </a:t>
            </a:r>
            <a:r>
              <a:rPr lang="fr-FR" sz="1200" b="1" i="0" strike="noStrike" spc="-1" dirty="0">
                <a:solidFill>
                  <a:srgbClr val="002060"/>
                </a:solidFill>
                <a:latin typeface="Century Gothic"/>
                <a:ea typeface="Century Gothic"/>
              </a:rPr>
              <a:t>ton, ta </a:t>
            </a:r>
            <a:r>
              <a:rPr lang="fr-FR" sz="1200" b="0" i="0" strike="noStrike" spc="-1" dirty="0">
                <a:solidFill>
                  <a:srgbClr val="002060"/>
                </a:solidFill>
                <a:latin typeface="Century Gothic"/>
                <a:ea typeface="Century Gothic"/>
              </a:rPr>
              <a:t>[330] </a:t>
            </a:r>
            <a:r>
              <a:rPr lang="fr-FR" sz="1200" b="1" i="0" strike="noStrike" spc="-1" dirty="0">
                <a:solidFill>
                  <a:srgbClr val="002060"/>
                </a:solidFill>
                <a:latin typeface="Century Gothic"/>
                <a:ea typeface="Century Gothic"/>
              </a:rPr>
              <a:t>voici </a:t>
            </a:r>
            <a:r>
              <a:rPr lang="fr-FR" sz="1200" b="0" i="0" strike="noStrike" spc="-1" dirty="0">
                <a:solidFill>
                  <a:srgbClr val="002060"/>
                </a:solidFill>
                <a:latin typeface="Century Gothic"/>
                <a:ea typeface="Century Gothic"/>
              </a:rPr>
              <a:t>[1103]</a:t>
            </a:r>
          </a:p>
          <a:p>
            <a:pPr indent="-228226" defTabSz="966155">
              <a:buClr>
                <a:srgbClr val="000000"/>
              </a:buClr>
              <a:buSzPts val="1400"/>
              <a:defRPr/>
            </a:pPr>
            <a:r>
              <a:rPr lang="en-GB" sz="1200" b="0" i="0" strike="noStrike" spc="-1" dirty="0">
                <a:solidFill>
                  <a:srgbClr val="002060"/>
                </a:solidFill>
                <a:latin typeface="Century Gothic"/>
                <a:ea typeface="Century Gothic"/>
              </a:rPr>
              <a:t>Revisit 1: </a:t>
            </a:r>
            <a:r>
              <a:rPr lang="fr-FR" sz="1200" b="0" i="0" strike="noStrike" spc="-1" dirty="0">
                <a:solidFill>
                  <a:srgbClr val="002060"/>
                </a:solidFill>
                <a:effectLst/>
                <a:latin typeface="Century Gothic"/>
                <a:ea typeface="+mn-ea"/>
                <a:cs typeface="+mn-cs"/>
              </a:rPr>
              <a:t>organiser [791] préparer [368] visiter [1378] parc [1240] université [1192] musée [2216] visite [1072] avec [23]</a:t>
            </a:r>
          </a:p>
          <a:p>
            <a:pPr indent="-228226" defTabSz="966155">
              <a:buClr>
                <a:srgbClr val="000000"/>
              </a:buClr>
              <a:buSzPts val="1400"/>
              <a:defRPr/>
            </a:pPr>
            <a:r>
              <a:rPr lang="en-GB" sz="1200" b="0" i="0" strike="noStrike" spc="-1" dirty="0">
                <a:solidFill>
                  <a:srgbClr val="002060"/>
                </a:solidFill>
                <a:effectLst/>
                <a:latin typeface="Century Gothic"/>
                <a:ea typeface="+mn-ea"/>
                <a:cs typeface="+mn-cs"/>
              </a:rPr>
              <a:t>Revisit 2: </a:t>
            </a:r>
            <a:r>
              <a:rPr lang="fr-FR" sz="1200" b="0" i="0" strike="noStrike" spc="-1" dirty="0">
                <a:solidFill>
                  <a:srgbClr val="002060"/>
                </a:solidFill>
                <a:effectLst/>
                <a:latin typeface="Century Gothic"/>
                <a:ea typeface="+mn-ea"/>
                <a:cs typeface="+mn-cs"/>
              </a:rPr>
              <a:t>tu as [8] question [144] réponse [456] où [48] dans [11] sur [16] sous [122] </a:t>
            </a:r>
          </a:p>
          <a:p>
            <a:pPr marL="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100" b="0" strike="noStrike" spc="-1" dirty="0">
              <a:latin typeface="Arial"/>
            </a:endParaRPr>
          </a:p>
          <a:p>
            <a:pPr marL="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F49B731-2598-4988-8B6D-2D1A9F35953E}"/>
              </a:ext>
            </a:extLst>
          </p:cNvPr>
          <p:cNvSpPr>
            <a:spLocks noGrp="1"/>
          </p:cNvSpPr>
          <p:nvPr>
            <p:ph type="body" idx="1"/>
          </p:nvPr>
        </p:nvSpPr>
        <p:spPr/>
        <p:txBody>
          <a:bodyPr/>
          <a:lstStyle/>
          <a:p>
            <a:r>
              <a:rPr lang="en-GB" sz="1200" b="1" kern="1200" dirty="0">
                <a:solidFill>
                  <a:schemeClr val="tx1"/>
                </a:solidFill>
                <a:effectLst/>
                <a:latin typeface="+mn-lt"/>
                <a:ea typeface="+mn-ea"/>
                <a:cs typeface="+mn-cs"/>
              </a:rPr>
              <a:t>[2/2]</a:t>
            </a:r>
            <a:endParaRPr lang="en-GB" sz="1200" b="0" i="0" kern="1200" dirty="0">
              <a:solidFill>
                <a:schemeClr val="tx1"/>
              </a:solidFill>
              <a:effectLst/>
              <a:latin typeface="+mn-lt"/>
              <a:ea typeface="+mn-ea"/>
              <a:cs typeface="+mn-cs"/>
            </a:endParaRPr>
          </a:p>
          <a:p>
            <a:endParaRPr lang="en-GB" dirty="0"/>
          </a:p>
        </p:txBody>
      </p:sp>
    </p:spTree>
    <p:extLst>
      <p:ext uri="{BB962C8B-B14F-4D97-AF65-F5344CB8AC3E}">
        <p14:creationId xmlns:p14="http://schemas.microsoft.com/office/powerpoint/2010/main" val="2445750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SSC </a:t>
            </a:r>
            <a:r>
              <a:rPr lang="en-GB" sz="1200" b="1" strike="noStrike" spc="-1" dirty="0">
                <a:solidFill>
                  <a:srgbClr val="000000"/>
                </a:solidFill>
                <a:latin typeface="Calibri"/>
                <a:ea typeface="Calibri"/>
              </a:rPr>
              <a:t>[è] </a:t>
            </a:r>
            <a:r>
              <a:rPr lang="en-GB" sz="1200" b="0" strike="noStrike" spc="-1" dirty="0">
                <a:solidFill>
                  <a:srgbClr val="000000"/>
                </a:solidFill>
                <a:latin typeface="Calibri"/>
                <a:ea typeface="Calibri"/>
              </a:rPr>
              <a:t>and</a:t>
            </a:r>
            <a:r>
              <a:rPr lang="en-GB" sz="1200" b="1" strike="noStrike" spc="-1" dirty="0">
                <a:solidFill>
                  <a:srgbClr val="000000"/>
                </a:solidFill>
                <a:latin typeface="Calibri"/>
                <a:ea typeface="Calibri"/>
              </a:rPr>
              <a:t> [é] </a:t>
            </a:r>
            <a:r>
              <a:rPr lang="en-GB" sz="1200" b="0" strike="noStrike" spc="-1" dirty="0">
                <a:solidFill>
                  <a:srgbClr val="000000"/>
                </a:solidFill>
                <a:latin typeface="Calibri"/>
                <a:ea typeface="Calibri"/>
              </a:rPr>
              <a:t>and [</a:t>
            </a:r>
            <a:r>
              <a:rPr lang="en-GB" sz="1200" b="1" strike="noStrike" spc="-1" dirty="0">
                <a:solidFill>
                  <a:srgbClr val="000000"/>
                </a:solidFill>
                <a:latin typeface="Calibri"/>
                <a:ea typeface="Calibri"/>
              </a:rPr>
              <a:t>e</a:t>
            </a:r>
            <a:r>
              <a:rPr lang="en-GB" sz="1200" b="0" strike="noStrike" spc="-1" dirty="0">
                <a:solidFill>
                  <a:srgbClr val="000000"/>
                </a:solidFill>
                <a:latin typeface="Calibri"/>
                <a:ea typeface="Calibri"/>
              </a:rPr>
              <a:t>].</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[è] </a:t>
            </a:r>
            <a:r>
              <a:rPr lang="en-GB" sz="1200" b="0" strike="noStrike" spc="-1" dirty="0">
                <a:solidFill>
                  <a:srgbClr val="000000"/>
                </a:solidFill>
                <a:latin typeface="Calibri"/>
                <a:ea typeface="Calibri"/>
              </a:rPr>
              <a:t>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words ‘</a:t>
            </a:r>
            <a:r>
              <a:rPr lang="en-GB" sz="1200" b="1" strike="noStrike" spc="-1" dirty="0">
                <a:solidFill>
                  <a:srgbClr val="000000"/>
                </a:solidFill>
                <a:latin typeface="Calibri"/>
                <a:ea typeface="Calibri"/>
              </a:rPr>
              <a:t>frère</a:t>
            </a:r>
            <a:r>
              <a:rPr lang="en-GB" sz="1200" b="0" strike="noStrike" spc="-1" dirty="0">
                <a:solidFill>
                  <a:srgbClr val="000000"/>
                </a:solidFill>
                <a:latin typeface="+mn-lt"/>
                <a:ea typeface="Calibri"/>
              </a:rPr>
              <a:t>’, ‘</a:t>
            </a:r>
            <a:r>
              <a:rPr lang="en-GB" sz="1200" b="1" strike="noStrike" spc="-1" dirty="0" err="1">
                <a:solidFill>
                  <a:srgbClr val="000000"/>
                </a:solidFill>
                <a:latin typeface="+mn-lt"/>
                <a:ea typeface="Calibri"/>
              </a:rPr>
              <a:t>répétér</a:t>
            </a:r>
            <a:r>
              <a:rPr lang="en-GB" sz="1200" b="0" strike="noStrike" spc="-1" dirty="0">
                <a:solidFill>
                  <a:srgbClr val="000000"/>
                </a:solidFill>
                <a:latin typeface="+mn-lt"/>
                <a:ea typeface="Calibri"/>
              </a:rPr>
              <a:t>’, which </a:t>
            </a:r>
            <a:r>
              <a:rPr lang="en-GB" sz="1200" b="0" strike="noStrike" spc="-1" dirty="0">
                <a:solidFill>
                  <a:srgbClr val="000000"/>
                </a:solidFill>
                <a:latin typeface="Calibri"/>
                <a:ea typeface="Calibri"/>
              </a:rPr>
              <a:t>has two spellings of the same sound and </a:t>
            </a:r>
            <a:r>
              <a:rPr lang="en-GB" sz="1200" b="0" strike="noStrike" spc="-1" dirty="0" err="1">
                <a:solidFill>
                  <a:srgbClr val="000000"/>
                </a:solidFill>
                <a:latin typeface="Calibri"/>
                <a:ea typeface="Calibri"/>
              </a:rPr>
              <a:t>SFe</a:t>
            </a:r>
            <a:r>
              <a:rPr lang="en-GB" sz="1200" b="0" strike="noStrike" spc="-1" dirty="0">
                <a:solidFill>
                  <a:srgbClr val="000000"/>
                </a:solidFill>
                <a:latin typeface="Calibri"/>
                <a:ea typeface="Calibri"/>
              </a:rPr>
              <a:t>.</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 suggestions</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lang="en-US" i="1" dirty="0" err="1"/>
              <a:t>répéter</a:t>
            </a:r>
            <a:r>
              <a:rPr lang="en-US" dirty="0"/>
              <a:t> – hand with thumb and two fingers pointing forwards doing a three downwards motions, one for each syllable of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https://www.signbsl.com/sign/repeat (the 2</a:t>
            </a:r>
            <a:r>
              <a:rPr lang="en-US" baseline="30000" dirty="0"/>
              <a:t>nd</a:t>
            </a:r>
            <a:r>
              <a:rPr lang="en-US" dirty="0"/>
              <a:t> video marked again: repeat with the female signer)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gesture for </a:t>
            </a:r>
            <a:r>
              <a:rPr lang="en-US" i="1" dirty="0"/>
              <a:t>frère</a:t>
            </a:r>
            <a:r>
              <a:rPr lang="en-US" dirty="0"/>
              <a:t> – hands in fists, brought together so knuckles are touching, 2-3 swift up and down movements.</a:t>
            </a:r>
            <a:br>
              <a:rPr lang="en-US" dirty="0"/>
            </a:br>
            <a:r>
              <a:rPr lang="en-US" dirty="0"/>
              <a:t>https://www.signbsl.com/sign/brother (all 3 videos are similar)</a:t>
            </a:r>
            <a:br>
              <a:rPr lang="en-US" dirty="0"/>
            </a:br>
            <a:r>
              <a:rPr lang="en-US" dirty="0"/>
              <a:t>gesture for </a:t>
            </a:r>
            <a:r>
              <a:rPr lang="en-US" i="1" dirty="0" err="1"/>
              <a:t>timide</a:t>
            </a:r>
            <a:r>
              <a:rPr lang="en-US" dirty="0"/>
              <a:t> – right hand (fingers open palm facing self) brought up towards face as though to cover it </a:t>
            </a:r>
            <a:br>
              <a:rPr lang="en-US" dirty="0"/>
            </a:br>
            <a:r>
              <a:rPr lang="en-US" dirty="0"/>
              <a:t>https://www.signbsl.com/sign/shy (1st video)</a:t>
            </a:r>
            <a:br>
              <a:rPr lang="en-US" dirty="0"/>
            </a:br>
            <a:endParaRPr lang="en-US"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0052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Timing: 5 minutes</a:t>
            </a:r>
            <a:endParaRPr lang="en-GB"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216000" indent="-216000">
              <a:lnSpc>
                <a:spcPct val="100000"/>
              </a:lnSpc>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aural distinction of three </a:t>
            </a:r>
            <a:r>
              <a:rPr lang="en-GB" sz="1200" b="0" strike="noStrike" spc="-1" dirty="0">
                <a:solidFill>
                  <a:srgbClr val="000000"/>
                </a:solidFill>
                <a:latin typeface="+mn-lt"/>
                <a:ea typeface="Calibri"/>
              </a:rPr>
              <a:t>SSC </a:t>
            </a:r>
            <a:r>
              <a:rPr lang="en-GB" sz="1200" b="1" strike="noStrike" spc="-1" dirty="0">
                <a:solidFill>
                  <a:srgbClr val="000000"/>
                </a:solidFill>
                <a:latin typeface="+mn-lt"/>
                <a:ea typeface="Calibri"/>
              </a:rPr>
              <a:t>[è] </a:t>
            </a:r>
            <a:r>
              <a:rPr lang="en-GB" sz="1200" b="0" strike="noStrike" spc="-1" dirty="0">
                <a:solidFill>
                  <a:srgbClr val="000000"/>
                </a:solidFill>
                <a:latin typeface="+mn-lt"/>
                <a:ea typeface="Calibri"/>
              </a:rPr>
              <a:t>and</a:t>
            </a:r>
            <a:r>
              <a:rPr lang="en-GB" sz="1200" b="1" strike="noStrike" spc="-1" dirty="0">
                <a:solidFill>
                  <a:srgbClr val="000000"/>
                </a:solidFill>
                <a:latin typeface="+mn-lt"/>
                <a:ea typeface="Calibri"/>
              </a:rPr>
              <a:t> [é] </a:t>
            </a:r>
            <a:r>
              <a:rPr lang="en-GB" sz="1200" b="0" strike="noStrike" spc="-1" dirty="0">
                <a:solidFill>
                  <a:srgbClr val="000000"/>
                </a:solidFill>
                <a:latin typeface="+mn-lt"/>
                <a:ea typeface="Calibri"/>
              </a:rPr>
              <a:t>and [</a:t>
            </a:r>
            <a:r>
              <a:rPr lang="en-GB" sz="1200" b="1" strike="noStrike" spc="-1" dirty="0">
                <a:solidFill>
                  <a:srgbClr val="000000"/>
                </a:solidFill>
                <a:latin typeface="+mn-lt"/>
                <a:ea typeface="Calibri"/>
              </a:rPr>
              <a:t>e</a:t>
            </a:r>
            <a:r>
              <a:rPr lang="en-GB" sz="1200" b="0" strike="noStrike" spc="-1" dirty="0">
                <a:solidFill>
                  <a:srgbClr val="000000"/>
                </a:solidFill>
                <a:latin typeface="+mn-lt"/>
                <a:ea typeface="Calibri"/>
              </a:rPr>
              <a:t>].</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p>
          <a:p>
            <a:pPr marL="0" lvl="0" indent="0" algn="l" rtl="0">
              <a:spcBef>
                <a:spcPts val="0"/>
              </a:spcBef>
              <a:spcAft>
                <a:spcPts val="0"/>
              </a:spcAft>
              <a:buNone/>
            </a:pPr>
            <a:r>
              <a:rPr lang="en-GB" b="0" dirty="0">
                <a:latin typeface="Calibri" panose="020F0502020204030204" pitchFamily="34" charset="0"/>
                <a:cs typeface="Calibri" panose="020F0502020204030204" pitchFamily="34" charset="0"/>
              </a:rPr>
              <a:t>1.  Explain the scenario.  Max is an English penfriend of Pierre.  He lives in England, is English and he is learning French.  He and his classmates have chosen French names.  (This is something pupils in the class might like to do as well).</a:t>
            </a:r>
          </a:p>
          <a:p>
            <a:pPr marL="0" lvl="0" indent="0" algn="l" rtl="0">
              <a:spcBef>
                <a:spcPts val="0"/>
              </a:spcBef>
              <a:spcAft>
                <a:spcPts val="0"/>
              </a:spcAft>
              <a:buClr>
                <a:schemeClr val="dk1"/>
              </a:buClr>
              <a:buSzPts val="1200"/>
              <a:buFont typeface="Calibri"/>
              <a:buNone/>
            </a:pPr>
            <a:r>
              <a:rPr lang="en-GB" b="0" dirty="0">
                <a:latin typeface="Calibri" panose="020F0502020204030204" pitchFamily="34" charset="0"/>
                <a:cs typeface="Calibri" panose="020F0502020204030204" pitchFamily="34" charset="0"/>
              </a:rPr>
              <a:t>2.   Pupils write 1 – 9.</a:t>
            </a:r>
          </a:p>
          <a:p>
            <a:pPr marL="0" lvl="0" indent="0" algn="l" rtl="0">
              <a:spcBef>
                <a:spcPts val="0"/>
              </a:spcBef>
              <a:spcAft>
                <a:spcPts val="0"/>
              </a:spcAft>
              <a:buClr>
                <a:schemeClr val="dk1"/>
              </a:buClr>
              <a:buSzPts val="1200"/>
              <a:buFont typeface="Calibri"/>
              <a:buNone/>
            </a:pPr>
            <a:r>
              <a:rPr lang="en-GB" b="0" dirty="0">
                <a:latin typeface="Calibri" panose="020F0502020204030204" pitchFamily="34" charset="0"/>
                <a:cs typeface="Calibri" panose="020F0502020204030204" pitchFamily="34" charset="0"/>
              </a:rPr>
              <a:t>3.  Click to listen to each name.</a:t>
            </a:r>
          </a:p>
          <a:p>
            <a:pPr marL="0" lvl="0" indent="0" algn="l" rtl="0">
              <a:spcBef>
                <a:spcPts val="0"/>
              </a:spcBef>
              <a:spcAft>
                <a:spcPts val="0"/>
              </a:spcAft>
              <a:buClr>
                <a:schemeClr val="dk1"/>
              </a:buClr>
              <a:buSzPts val="1200"/>
              <a:buFont typeface="Calibri"/>
              <a:buNone/>
            </a:pPr>
            <a:r>
              <a:rPr lang="en-GB" b="0" dirty="0">
                <a:latin typeface="Calibri" panose="020F0502020204030204" pitchFamily="34" charset="0"/>
                <a:cs typeface="Calibri" panose="020F0502020204030204" pitchFamily="34" charset="0"/>
              </a:rPr>
              <a:t>4.  Pupils write either the full name or just the missing letters.</a:t>
            </a:r>
          </a:p>
          <a:p>
            <a:pPr marL="0" lvl="0" indent="0" algn="l" rtl="0">
              <a:spcBef>
                <a:spcPts val="0"/>
              </a:spcBef>
              <a:spcAft>
                <a:spcPts val="0"/>
              </a:spcAft>
              <a:buClr>
                <a:schemeClr val="dk1"/>
              </a:buClr>
              <a:buSzPts val="1200"/>
              <a:buFont typeface="Calibri"/>
              <a:buNone/>
            </a:pPr>
            <a:r>
              <a:rPr lang="en-GB" b="0" dirty="0">
                <a:latin typeface="Calibri" panose="020F0502020204030204" pitchFamily="34" charset="0"/>
                <a:cs typeface="Calibri" panose="020F0502020204030204" pitchFamily="34" charset="0"/>
              </a:rPr>
              <a:t>(Note: Some pupils might benefit from a pre-printed sheet with gaps to fill in, others might want to challenge themselves to turn away from the board to do the activity.)</a:t>
            </a:r>
          </a:p>
          <a:p>
            <a:pPr marL="0" lvl="0" indent="0" algn="l" rtl="0">
              <a:spcBef>
                <a:spcPts val="0"/>
              </a:spcBef>
              <a:spcAft>
                <a:spcPts val="0"/>
              </a:spcAft>
              <a:buClr>
                <a:schemeClr val="dk1"/>
              </a:buClr>
              <a:buSzPts val="1200"/>
              <a:buFont typeface="Calibri"/>
              <a:buNone/>
            </a:pPr>
            <a:r>
              <a:rPr lang="en-GB" b="0" dirty="0">
                <a:latin typeface="Calibri" panose="020F0502020204030204" pitchFamily="34" charset="0"/>
                <a:cs typeface="Calibri" panose="020F0502020204030204" pitchFamily="34" charset="0"/>
              </a:rPr>
              <a:t>5.  Click to reveal the missing letters.</a:t>
            </a:r>
          </a:p>
          <a:p>
            <a:pPr marL="0" lvl="0" indent="0" algn="l" rtl="0">
              <a:spcBef>
                <a:spcPts val="0"/>
              </a:spcBef>
              <a:spcAft>
                <a:spcPts val="0"/>
              </a:spcAft>
              <a:buClr>
                <a:schemeClr val="dk1"/>
              </a:buClr>
              <a:buSzPts val="1200"/>
              <a:buFont typeface="Calibri"/>
              <a:buNone/>
            </a:pPr>
            <a:r>
              <a:rPr lang="en-GB" b="0" dirty="0">
                <a:latin typeface="Calibri" panose="020F0502020204030204" pitchFamily="34" charset="0"/>
                <a:cs typeface="Calibri" panose="020F0502020204030204" pitchFamily="34" charset="0"/>
              </a:rPr>
              <a:t>6.  Elicit the pronunciation of all names from pupils, chorally.</a:t>
            </a:r>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51453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[1/3] </a:t>
            </a:r>
          </a:p>
          <a:p>
            <a:endParaRPr lang="en-US" b="1" dirty="0"/>
          </a:p>
          <a:p>
            <a:r>
              <a:rPr lang="en-US" b="1" dirty="0"/>
              <a:t>Timing: </a:t>
            </a:r>
            <a:r>
              <a:rPr lang="en-US" b="0" i="0" dirty="0"/>
              <a:t>5 minutes (three slides)</a:t>
            </a:r>
          </a:p>
          <a:p>
            <a:endParaRPr lang="en-US" b="0" i="0" dirty="0"/>
          </a:p>
          <a:p>
            <a:r>
              <a:rPr lang="en-US" b="1" i="0" dirty="0"/>
              <a:t>Aim: </a:t>
            </a:r>
            <a:r>
              <a:rPr lang="en-US" b="0" i="0" dirty="0"/>
              <a:t>to introduce new vocabulary.</a:t>
            </a:r>
            <a:endParaRPr lang="en-US" b="0" i="0"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dirty="0"/>
              <a:t>Pupils</a:t>
            </a:r>
            <a:r>
              <a:rPr lang="en-GB" baseline="0" dirty="0"/>
              <a:t> either work by themselves or in pairs, reading out the words and recapping their English meaning (1 minute).</a:t>
            </a:r>
            <a:br>
              <a:rPr lang="en-GB" baseline="0" dirty="0"/>
            </a:br>
            <a:r>
              <a:rPr lang="en-GB" b="1" baseline="0" dirty="0"/>
              <a:t>2. </a:t>
            </a:r>
            <a:r>
              <a:rPr lang="en-GB" baseline="0" dirty="0"/>
              <a:t>Then, on the next slide, students try to recall the English orally (chorally), looking at the French (1 minute).</a:t>
            </a:r>
            <a:br>
              <a:rPr lang="en-GB" baseline="0" dirty="0"/>
            </a:br>
            <a:r>
              <a:rPr lang="en-GB" b="1" baseline="0" dirty="0"/>
              <a:t>3. </a:t>
            </a:r>
            <a:r>
              <a:rPr lang="en-GB" baseline="0" dirty="0"/>
              <a:t>Then, on the following slide, they to recall the French meanings orally (again, chorally), looking at the English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Note that images/words won’t disappear and appear in this activity as in previous resources. </a:t>
            </a:r>
            <a:endParaRPr lang="en-GB" baseline="0" dirty="0">
              <a:sym typeface="Wingdings" panose="05000000000000000000" pitchFamily="2" charset="2"/>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[2/3]</a:t>
            </a:r>
          </a:p>
          <a:p>
            <a:endParaRPr lang="en-US" b="1" dirty="0"/>
          </a:p>
          <a:p>
            <a:r>
              <a:rPr lang="en-GB" b="1" baseline="0" dirty="0"/>
              <a:t>Procedure:</a:t>
            </a:r>
            <a:br>
              <a:rPr lang="en-GB" baseline="0" dirty="0"/>
            </a:br>
            <a:r>
              <a:rPr lang="en-GB" baseline="0" dirty="0"/>
              <a:t>1. Students try to recall the English orally (chorally), looking at the French (1 minute).</a:t>
            </a:r>
            <a:br>
              <a:rPr lang="en-GB" baseline="0" dirty="0"/>
            </a:br>
            <a:r>
              <a:rPr lang="en-GB" baseline="0" dirty="0"/>
              <a:t>2. Elicit answers and click to reveal</a:t>
            </a:r>
          </a:p>
          <a:p>
            <a:br>
              <a:rPr lang="en-GB" baseline="0" dirty="0"/>
            </a:br>
            <a:r>
              <a:rPr lang="en-GB" b="1" baseline="0" dirty="0"/>
              <a:t>3. </a:t>
            </a:r>
            <a:r>
              <a:rPr lang="en-GB" baseline="0" dirty="0"/>
              <a:t>Then, in the following slide, they to recall the French meanings orally (again, chorally), looking at the English (1 minute).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427553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[3/3]</a:t>
            </a:r>
          </a:p>
          <a:p>
            <a:endParaRPr lang="en-US" b="1" dirty="0"/>
          </a:p>
          <a:p>
            <a:r>
              <a:rPr lang="en-GB" b="1" baseline="0" dirty="0"/>
              <a:t>Procedure:</a:t>
            </a:r>
            <a:br>
              <a:rPr lang="en-GB" baseline="0" dirty="0"/>
            </a:br>
            <a:r>
              <a:rPr lang="en-GB" baseline="0" dirty="0"/>
              <a:t>1</a:t>
            </a:r>
            <a:r>
              <a:rPr lang="en-GB" b="1" baseline="0" dirty="0"/>
              <a:t>. </a:t>
            </a:r>
            <a:r>
              <a:rPr lang="en-GB" baseline="0" dirty="0"/>
              <a:t>Students recall the French meanings orally (again, chorally), looking at the English (1 minute)</a:t>
            </a:r>
          </a:p>
          <a:p>
            <a:r>
              <a:rPr lang="en-GB" baseline="0" dirty="0"/>
              <a:t>2. Click to reveal the answers.</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601325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C0991E3-852B-4B68-8515-03D1561126FB}"/>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recap singular definite articles and to introduce singular possessive adjectives ‘my’ and ‘your’.</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Click to present the new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Elicit responses from pupils, following the animated question marks.</a:t>
            </a:r>
            <a:endParaRPr lang="en-GB" baseline="0" dirty="0">
              <a:sym typeface="Wingdings" panose="05000000000000000000" pitchFamily="2" charset="2"/>
            </a:endParaRPr>
          </a:p>
          <a:p>
            <a:endParaRPr lang="en-GB"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1" strike="noStrike" spc="-1" dirty="0">
                <a:solidFill>
                  <a:srgbClr val="000000"/>
                </a:solidFill>
                <a:latin typeface="Calibri"/>
                <a:ea typeface="Calibri"/>
              </a:rPr>
              <a:t>Timing: 5 minutes</a:t>
            </a:r>
          </a:p>
          <a:p>
            <a:pPr marL="0" indent="-216000">
              <a:lnSpc>
                <a:spcPct val="100000"/>
              </a:lnSpc>
            </a:pPr>
            <a:endParaRPr lang="en-GB" sz="1200" b="0" strike="noStrike" spc="-1" dirty="0">
              <a:latin typeface="Arial"/>
            </a:endParaRPr>
          </a:p>
          <a:p>
            <a:pPr marL="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connection of </a:t>
            </a:r>
            <a:r>
              <a:rPr lang="en-GB" sz="1200" b="1" i="1" strike="noStrike" spc="-1" dirty="0">
                <a:solidFill>
                  <a:srgbClr val="000000"/>
                </a:solidFill>
                <a:latin typeface="Calibri"/>
                <a:ea typeface="Calibri"/>
              </a:rPr>
              <a:t>mon, ma, ton, ta </a:t>
            </a:r>
            <a:r>
              <a:rPr lang="en-GB" sz="1200" b="0" strike="noStrike" spc="-1" dirty="0">
                <a:solidFill>
                  <a:srgbClr val="000000"/>
                </a:solidFill>
                <a:latin typeface="Calibri"/>
                <a:ea typeface="Calibri"/>
              </a:rPr>
              <a:t>with nouns of the correct gender; to practise written comprehension of the possessive adjectives and previously taught nouns in short, simple sentences.</a:t>
            </a:r>
          </a:p>
          <a:p>
            <a:pPr marL="0" indent="-216000">
              <a:lnSpc>
                <a:spcPct val="100000"/>
              </a:lnSpc>
            </a:pPr>
            <a:endParaRPr lang="en-GB" sz="1200" b="0" strike="noStrike" spc="-1" dirty="0">
              <a:latin typeface="Arial"/>
            </a:endParaRPr>
          </a:p>
          <a:p>
            <a:pPr marL="0" indent="-216000">
              <a:lnSpc>
                <a:spcPct val="100000"/>
              </a:lnSpc>
            </a:pPr>
            <a:r>
              <a:rPr lang="en-GB" sz="1200" b="1" strike="noStrike" spc="-1" dirty="0">
                <a:solidFill>
                  <a:srgbClr val="000000"/>
                </a:solidFill>
                <a:latin typeface="Calibri"/>
                <a:ea typeface="Calibri"/>
              </a:rPr>
              <a:t>Procedure:</a:t>
            </a:r>
          </a:p>
          <a:p>
            <a:pPr marL="0" indent="-216000">
              <a:lnSpc>
                <a:spcPct val="100000"/>
              </a:lnSpc>
            </a:pPr>
            <a:r>
              <a:rPr lang="en-GB" sz="1200" b="0" strike="noStrike" spc="-1" dirty="0">
                <a:solidFill>
                  <a:srgbClr val="000000"/>
                </a:solidFill>
                <a:latin typeface="Calibri"/>
              </a:rPr>
              <a:t>1. Ensure pupils are clear about the task.</a:t>
            </a:r>
          </a:p>
          <a:p>
            <a:pPr marL="0" indent="-216000">
              <a:lnSpc>
                <a:spcPct val="100000"/>
              </a:lnSpc>
            </a:pPr>
            <a:r>
              <a:rPr lang="en-GB" sz="1200" b="0" strike="noStrike" spc="-1" dirty="0">
                <a:solidFill>
                  <a:srgbClr val="000000"/>
                </a:solidFill>
                <a:latin typeface="Calibri"/>
              </a:rPr>
              <a:t>2. Click to play number 1 and work through as an example. Pupils listen and decide which noun it must be, based on the form of the possessive adjective they hear.</a:t>
            </a:r>
          </a:p>
          <a:p>
            <a:pPr marL="0" indent="-216000">
              <a:lnSpc>
                <a:spcPct val="100000"/>
              </a:lnSpc>
            </a:pPr>
            <a:r>
              <a:rPr lang="en-GB" sz="1200" b="1" strike="noStrike" spc="-1" dirty="0">
                <a:solidFill>
                  <a:srgbClr val="000000"/>
                </a:solidFill>
                <a:latin typeface="Calibri"/>
              </a:rPr>
              <a:t>Note</a:t>
            </a:r>
            <a:r>
              <a:rPr lang="en-GB" sz="1200" b="0" strike="noStrike" spc="-1" dirty="0">
                <a:solidFill>
                  <a:srgbClr val="000000"/>
                </a:solidFill>
                <a:latin typeface="Calibri"/>
              </a:rPr>
              <a:t>: the table headings masculine and feminine reduce the cognitive load to allow pupils to focus all their attention on connecting the mon/ton with masculine and ma/ta with feminine nouns.</a:t>
            </a:r>
          </a:p>
          <a:p>
            <a:pPr marL="0" indent="-216000">
              <a:lnSpc>
                <a:spcPct val="100000"/>
              </a:lnSpc>
            </a:pPr>
            <a:r>
              <a:rPr lang="en-GB" sz="1200" b="0" strike="noStrike" spc="-1" dirty="0">
                <a:solidFill>
                  <a:srgbClr val="000000"/>
                </a:solidFill>
                <a:latin typeface="Calibri"/>
              </a:rPr>
              <a:t>3. Click to reveal the answer.</a:t>
            </a:r>
          </a:p>
          <a:p>
            <a:pPr marL="0" indent="-216000">
              <a:lnSpc>
                <a:spcPct val="100000"/>
              </a:lnSpc>
            </a:pPr>
            <a:r>
              <a:rPr lang="en-GB" sz="1200" b="0" strike="noStrike" spc="-1" dirty="0">
                <a:solidFill>
                  <a:srgbClr val="000000"/>
                </a:solidFill>
                <a:latin typeface="Calibri"/>
              </a:rPr>
              <a:t>4. Continue with items 2 – 6 and reveal answers. Full sentence audio is attached to the answer ticks.</a:t>
            </a:r>
          </a:p>
          <a:p>
            <a:pPr marL="0" indent="-216000">
              <a:lnSpc>
                <a:spcPct val="100000"/>
              </a:lnSpc>
            </a:pPr>
            <a:r>
              <a:rPr lang="en-GB" sz="1200" b="0" strike="noStrike" spc="-1" dirty="0">
                <a:solidFill>
                  <a:srgbClr val="000000"/>
                </a:solidFill>
                <a:latin typeface="Calibri"/>
              </a:rPr>
              <a:t>5. Click to bring up the sentence beginnings and elicit the English meaning for each sentence, to practise written comprehension of voici, the possessive adjectives and to revisit previously taught nouns.  </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rtl="0" eaLnBrk="1" fontAlgn="ctr" latinLnBrk="0" hangingPunct="1"/>
            <a:r>
              <a:rPr lang="es-ES_tradnl" sz="1200" b="0" kern="1200" dirty="0">
                <a:solidFill>
                  <a:schemeClr val="tx1"/>
                </a:solidFill>
                <a:effectLst/>
                <a:latin typeface="+mn-lt"/>
                <a:ea typeface="+mn-ea"/>
                <a:cs typeface="+mn-cs"/>
              </a:rPr>
              <a:t>Voici ta [radio]</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Voici mon [bureau]</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Voici ton [grand-père]</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Voici ma [télévision]</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Voici mon [dessin]</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Voici ta [carte]</a:t>
            </a:r>
          </a:p>
          <a:p>
            <a:pPr rtl="0" eaLnBrk="1" fontAlgn="ctr" latinLnBrk="0" hangingPunct="1"/>
            <a:endParaRPr lang="es-ES_tradnl" sz="1200" b="1" strike="noStrike" kern="1200" spc="-1" dirty="0">
              <a:solidFill>
                <a:schemeClr val="tx1"/>
              </a:solidFill>
              <a:effectLst/>
              <a:latin typeface="+mn-lt"/>
              <a:ea typeface="+mn-ea"/>
              <a:cs typeface="+mn-cs"/>
            </a:endParaRPr>
          </a:p>
          <a:p>
            <a:pPr rtl="0" eaLnBrk="1" fontAlgn="ctr" latinLnBrk="0" hangingPunct="1"/>
            <a:endParaRPr lang="de-DE" sz="1200" b="0" strike="noStrike" kern="1200" spc="-1" dirty="0">
              <a:solidFill>
                <a:schemeClr val="tx1"/>
              </a:solidFill>
              <a:effectLst/>
              <a:latin typeface="+mn-lt"/>
              <a:ea typeface="+mn-ea"/>
              <a:cs typeface="+mn-cs"/>
            </a:endParaRPr>
          </a:p>
          <a:p>
            <a:pPr rtl="0" eaLnBrk="1" fontAlgn="ctr" latinLnBrk="0" hangingPunct="1"/>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F49B731-2598-4988-8B6D-2D1A9F35953E}"/>
              </a:ext>
            </a:extLst>
          </p:cNvPr>
          <p:cNvSpPr>
            <a:spLocks noGrp="1"/>
          </p:cNvSpPr>
          <p:nvPr>
            <p:ph type="body" idx="1"/>
          </p:nvPr>
        </p:nvSpPr>
        <p:spPr/>
        <p:txBody>
          <a:bodyPr/>
          <a:lstStyle/>
          <a:p>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5 minutes (two slides)</a:t>
            </a:r>
          </a:p>
          <a:p>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to practise gender agreement with </a:t>
            </a:r>
            <a:r>
              <a:rPr lang="en-GB" sz="1200" b="0" i="1" kern="1200" dirty="0">
                <a:solidFill>
                  <a:schemeClr val="tx1"/>
                </a:solidFill>
                <a:effectLst/>
                <a:latin typeface="+mn-lt"/>
                <a:ea typeface="+mn-ea"/>
                <a:cs typeface="+mn-cs"/>
              </a:rPr>
              <a:t>mon/ma </a:t>
            </a:r>
            <a:r>
              <a:rPr lang="en-GB" sz="1200" b="0" i="0" kern="1200" dirty="0">
                <a:solidFill>
                  <a:schemeClr val="tx1"/>
                </a:solidFill>
                <a:effectLst/>
                <a:latin typeface="+mn-lt"/>
                <a:ea typeface="+mn-ea"/>
                <a:cs typeface="+mn-cs"/>
              </a:rPr>
              <a:t>and </a:t>
            </a:r>
            <a:r>
              <a:rPr lang="en-GB" sz="1200" b="0" i="1" kern="1200" dirty="0">
                <a:solidFill>
                  <a:schemeClr val="tx1"/>
                </a:solidFill>
                <a:effectLst/>
                <a:latin typeface="+mn-lt"/>
                <a:ea typeface="+mn-ea"/>
                <a:cs typeface="+mn-cs"/>
              </a:rPr>
              <a:t>ton/ta</a:t>
            </a:r>
            <a:r>
              <a:rPr lang="en-GB" sz="1200" b="0" i="0" kern="1200" dirty="0">
                <a:solidFill>
                  <a:schemeClr val="tx1"/>
                </a:solidFill>
                <a:effectLst/>
                <a:latin typeface="+mn-lt"/>
                <a:ea typeface="+mn-ea"/>
                <a:cs typeface="+mn-cs"/>
              </a:rPr>
              <a:t>. </a:t>
            </a:r>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Note</a:t>
            </a:r>
            <a:r>
              <a:rPr lang="en-GB" sz="1200" b="0" i="0" kern="1200" dirty="0">
                <a:solidFill>
                  <a:schemeClr val="tx1"/>
                </a:solidFill>
                <a:effectLst/>
                <a:latin typeface="+mn-lt"/>
                <a:ea typeface="+mn-ea"/>
                <a:cs typeface="+mn-cs"/>
              </a:rPr>
              <a:t>: Invariable adjectives are used so that the possessive adjective is the only clue to the gender of the noun.</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Procedure:</a:t>
            </a:r>
          </a:p>
          <a:p>
            <a:pPr marL="228600" indent="-228600">
              <a:buAutoNum type="arabicPeriod"/>
            </a:pPr>
            <a:r>
              <a:rPr lang="en-GB" sz="1200" b="0" i="0" kern="1200" dirty="0">
                <a:solidFill>
                  <a:schemeClr val="tx1"/>
                </a:solidFill>
                <a:effectLst/>
                <a:latin typeface="+mn-lt"/>
                <a:ea typeface="+mn-ea"/>
                <a:cs typeface="+mn-cs"/>
              </a:rPr>
              <a:t>Students write 1-8 and write the noun that matches each possessive adjective. </a:t>
            </a:r>
          </a:p>
          <a:p>
            <a:pPr marL="228600" indent="-228600">
              <a:buAutoNum type="arabicPeriod"/>
            </a:pPr>
            <a:r>
              <a:rPr lang="en-GB" sz="1200" b="0" i="0" kern="1200" dirty="0">
                <a:solidFill>
                  <a:schemeClr val="tx1"/>
                </a:solidFill>
                <a:effectLst/>
                <a:latin typeface="+mn-lt"/>
                <a:ea typeface="+mn-ea"/>
                <a:cs typeface="+mn-cs"/>
              </a:rPr>
              <a:t>Answers are revealed on clicks. </a:t>
            </a:r>
          </a:p>
          <a:p>
            <a:pPr marL="228600" indent="-228600">
              <a:buAutoNum type="arabicPeriod"/>
            </a:pPr>
            <a:r>
              <a:rPr lang="en-GB" sz="1200" b="0" i="0" kern="1200" dirty="0">
                <a:solidFill>
                  <a:schemeClr val="tx1"/>
                </a:solidFill>
                <a:effectLst/>
                <a:latin typeface="+mn-lt"/>
                <a:ea typeface="+mn-ea"/>
                <a:cs typeface="+mn-cs"/>
              </a:rPr>
              <a:t>English translations can also be elicited.</a:t>
            </a:r>
          </a:p>
          <a:p>
            <a:r>
              <a:rPr lang="en-GB" dirty="0"/>
              <a:t>4.  If desired, full sentence audio is heard upon clicking the dark blue audio buttons.</a:t>
            </a:r>
          </a:p>
        </p:txBody>
      </p:sp>
    </p:spTree>
    <p:extLst>
      <p:ext uri="{BB962C8B-B14F-4D97-AF65-F5344CB8AC3E}">
        <p14:creationId xmlns:p14="http://schemas.microsoft.com/office/powerpoint/2010/main" val="313852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59.wav"/><Relationship Id="rId13" Type="http://schemas.openxmlformats.org/officeDocument/2006/relationships/image" Target="../media/image41.gif"/><Relationship Id="rId3" Type="http://schemas.openxmlformats.org/officeDocument/2006/relationships/audio" Target="../media/audio55.wav"/><Relationship Id="rId7" Type="http://schemas.openxmlformats.org/officeDocument/2006/relationships/audio" Target="../media/audio58.wav"/><Relationship Id="rId12" Type="http://schemas.openxmlformats.org/officeDocument/2006/relationships/image" Target="../media/image40.gif"/><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audio" Target="../media/audio57.wav"/><Relationship Id="rId11" Type="http://schemas.openxmlformats.org/officeDocument/2006/relationships/image" Target="../media/image39.gif"/><Relationship Id="rId5" Type="http://schemas.openxmlformats.org/officeDocument/2006/relationships/audio" Target="../media/audio56.wav"/><Relationship Id="rId10" Type="http://schemas.openxmlformats.org/officeDocument/2006/relationships/image" Target="../media/image34.png"/><Relationship Id="rId4" Type="http://schemas.openxmlformats.org/officeDocument/2006/relationships/image" Target="../media/image36.png"/><Relationship Id="rId9" Type="http://schemas.openxmlformats.org/officeDocument/2006/relationships/audio" Target="../media/audio60.wav"/></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audio" Target="../media/audio4.wav"/><Relationship Id="rId11" Type="http://schemas.openxmlformats.org/officeDocument/2006/relationships/image" Target="../media/image5.png"/><Relationship Id="rId5" Type="http://schemas.openxmlformats.org/officeDocument/2006/relationships/audio" Target="../media/audio3.wav"/><Relationship Id="rId10"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audio" Target="../media/audio14.wav"/><Relationship Id="rId18" Type="http://schemas.openxmlformats.org/officeDocument/2006/relationships/image" Target="../media/image9.gif"/><Relationship Id="rId26" Type="http://schemas.openxmlformats.org/officeDocument/2006/relationships/image" Target="../media/image16.gif"/><Relationship Id="rId3" Type="http://schemas.openxmlformats.org/officeDocument/2006/relationships/image" Target="../media/image3.png"/><Relationship Id="rId21" Type="http://schemas.openxmlformats.org/officeDocument/2006/relationships/image" Target="../media/image11.gif"/><Relationship Id="rId7" Type="http://schemas.openxmlformats.org/officeDocument/2006/relationships/audio" Target="../media/audio9.wav"/><Relationship Id="rId12" Type="http://schemas.openxmlformats.org/officeDocument/2006/relationships/audio" Target="../media/audio13.wav"/><Relationship Id="rId17" Type="http://schemas.openxmlformats.org/officeDocument/2006/relationships/audio" Target="../media/audio18.wav"/><Relationship Id="rId25" Type="http://schemas.openxmlformats.org/officeDocument/2006/relationships/image" Target="../media/image15.gif"/><Relationship Id="rId2" Type="http://schemas.openxmlformats.org/officeDocument/2006/relationships/notesSlide" Target="../notesSlides/notesSlide3.xml"/><Relationship Id="rId16" Type="http://schemas.openxmlformats.org/officeDocument/2006/relationships/audio" Target="../media/audio17.wav"/><Relationship Id="rId20" Type="http://schemas.openxmlformats.org/officeDocument/2006/relationships/image" Target="../media/image10.gif"/><Relationship Id="rId1" Type="http://schemas.openxmlformats.org/officeDocument/2006/relationships/slideLayout" Target="../slideLayouts/slideLayout5.xml"/><Relationship Id="rId6" Type="http://schemas.openxmlformats.org/officeDocument/2006/relationships/image" Target="../media/image7.png"/><Relationship Id="rId11" Type="http://schemas.openxmlformats.org/officeDocument/2006/relationships/audio" Target="../media/audio12.wav"/><Relationship Id="rId24" Type="http://schemas.openxmlformats.org/officeDocument/2006/relationships/image" Target="../media/image14.gif"/><Relationship Id="rId5" Type="http://schemas.openxmlformats.org/officeDocument/2006/relationships/audio" Target="../media/audio8.wav"/><Relationship Id="rId15" Type="http://schemas.openxmlformats.org/officeDocument/2006/relationships/audio" Target="../media/audio16.wav"/><Relationship Id="rId23" Type="http://schemas.openxmlformats.org/officeDocument/2006/relationships/image" Target="../media/image13.gif"/><Relationship Id="rId10" Type="http://schemas.openxmlformats.org/officeDocument/2006/relationships/image" Target="../media/image8.png"/><Relationship Id="rId19" Type="http://schemas.openxmlformats.org/officeDocument/2006/relationships/audio" Target="../media/audio19.wav"/><Relationship Id="rId4" Type="http://schemas.openxmlformats.org/officeDocument/2006/relationships/audio" Target="../media/audio7.wav"/><Relationship Id="rId9" Type="http://schemas.openxmlformats.org/officeDocument/2006/relationships/audio" Target="../media/audio11.wav"/><Relationship Id="rId14" Type="http://schemas.openxmlformats.org/officeDocument/2006/relationships/audio" Target="../media/audio15.wav"/><Relationship Id="rId22" Type="http://schemas.openxmlformats.org/officeDocument/2006/relationships/image" Target="../media/image12.gif"/><Relationship Id="rId27" Type="http://schemas.openxmlformats.org/officeDocument/2006/relationships/image" Target="../media/image17.gif"/></Relationships>
</file>

<file path=ppt/slides/_rels/slide4.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image" Target="../media/image21.gif"/><Relationship Id="rId18" Type="http://schemas.openxmlformats.org/officeDocument/2006/relationships/image" Target="../media/image26.png"/><Relationship Id="rId3" Type="http://schemas.openxmlformats.org/officeDocument/2006/relationships/audio" Target="../media/audio20.wav"/><Relationship Id="rId7" Type="http://schemas.openxmlformats.org/officeDocument/2006/relationships/audio" Target="../media/audio22.wav"/><Relationship Id="rId12" Type="http://schemas.openxmlformats.org/officeDocument/2006/relationships/image" Target="../media/image20.gif"/><Relationship Id="rId17" Type="http://schemas.openxmlformats.org/officeDocument/2006/relationships/image" Target="../media/image25.png"/><Relationship Id="rId2" Type="http://schemas.openxmlformats.org/officeDocument/2006/relationships/notesSlide" Target="../notesSlides/notesSlide4.xml"/><Relationship Id="rId16"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audio" Target="../media/audio21.wav"/><Relationship Id="rId11" Type="http://schemas.openxmlformats.org/officeDocument/2006/relationships/audio" Target="../media/audio26.wav"/><Relationship Id="rId5" Type="http://schemas.openxmlformats.org/officeDocument/2006/relationships/image" Target="../media/image19.png"/><Relationship Id="rId15" Type="http://schemas.openxmlformats.org/officeDocument/2006/relationships/image" Target="../media/image23.png"/><Relationship Id="rId10" Type="http://schemas.openxmlformats.org/officeDocument/2006/relationships/audio" Target="../media/audio25.wav"/><Relationship Id="rId4" Type="http://schemas.openxmlformats.org/officeDocument/2006/relationships/image" Target="../media/image18.png"/><Relationship Id="rId9" Type="http://schemas.openxmlformats.org/officeDocument/2006/relationships/audio" Target="../media/audio24.wav"/><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audio" Target="../media/audio21.wav"/><Relationship Id="rId18" Type="http://schemas.openxmlformats.org/officeDocument/2006/relationships/audio" Target="../media/audio26.wav"/><Relationship Id="rId3" Type="http://schemas.openxmlformats.org/officeDocument/2006/relationships/audio" Target="../media/audio27.wav"/><Relationship Id="rId7" Type="http://schemas.openxmlformats.org/officeDocument/2006/relationships/image" Target="../media/image21.gif"/><Relationship Id="rId12" Type="http://schemas.openxmlformats.org/officeDocument/2006/relationships/image" Target="../media/image26.png"/><Relationship Id="rId17" Type="http://schemas.openxmlformats.org/officeDocument/2006/relationships/audio" Target="../media/audio25.wav"/><Relationship Id="rId2" Type="http://schemas.openxmlformats.org/officeDocument/2006/relationships/notesSlide" Target="../notesSlides/notesSlide5.xml"/><Relationship Id="rId16" Type="http://schemas.openxmlformats.org/officeDocument/2006/relationships/audio" Target="../media/audio24.wav"/><Relationship Id="rId1" Type="http://schemas.openxmlformats.org/officeDocument/2006/relationships/slideLayout" Target="../slideLayouts/slideLayout5.xml"/><Relationship Id="rId6" Type="http://schemas.openxmlformats.org/officeDocument/2006/relationships/image" Target="../media/image20.gif"/><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audio" Target="../media/audio23.wav"/><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audio" Target="../media/audio22.wav"/></Relationships>
</file>

<file path=ppt/slides/_rels/slide6.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image" Target="../media/image21.gif"/><Relationship Id="rId18" Type="http://schemas.openxmlformats.org/officeDocument/2006/relationships/image" Target="../media/image26.png"/><Relationship Id="rId3" Type="http://schemas.openxmlformats.org/officeDocument/2006/relationships/audio" Target="../media/audio21.wav"/><Relationship Id="rId7" Type="http://schemas.openxmlformats.org/officeDocument/2006/relationships/audio" Target="../media/audio25.wav"/><Relationship Id="rId12" Type="http://schemas.openxmlformats.org/officeDocument/2006/relationships/image" Target="../media/image20.gif"/><Relationship Id="rId17" Type="http://schemas.openxmlformats.org/officeDocument/2006/relationships/image" Target="../media/image25.png"/><Relationship Id="rId2" Type="http://schemas.openxmlformats.org/officeDocument/2006/relationships/notesSlide" Target="../notesSlides/notesSlide6.xml"/><Relationship Id="rId16"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audio" Target="../media/audio24.wav"/><Relationship Id="rId11" Type="http://schemas.openxmlformats.org/officeDocument/2006/relationships/image" Target="../media/image19.png"/><Relationship Id="rId5" Type="http://schemas.openxmlformats.org/officeDocument/2006/relationships/audio" Target="../media/audio23.wav"/><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audio" Target="../media/audio22.wav"/><Relationship Id="rId9" Type="http://schemas.openxmlformats.org/officeDocument/2006/relationships/audio" Target="../media/audio28.wav"/><Relationship Id="rId1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audio" Target="../media/audio34.wav"/><Relationship Id="rId13" Type="http://schemas.openxmlformats.org/officeDocument/2006/relationships/image" Target="../media/image29.png"/><Relationship Id="rId3" Type="http://schemas.openxmlformats.org/officeDocument/2006/relationships/audio" Target="../media/audio29.wav"/><Relationship Id="rId7" Type="http://schemas.openxmlformats.org/officeDocument/2006/relationships/audio" Target="../media/audio33.wav"/><Relationship Id="rId12" Type="http://schemas.openxmlformats.org/officeDocument/2006/relationships/image" Target="../media/image28.png"/><Relationship Id="rId2" Type="http://schemas.openxmlformats.org/officeDocument/2006/relationships/notesSlide" Target="../notesSlides/notesSlide7.xml"/><Relationship Id="rId16" Type="http://schemas.openxmlformats.org/officeDocument/2006/relationships/image" Target="../media/image32.svg"/><Relationship Id="rId1" Type="http://schemas.openxmlformats.org/officeDocument/2006/relationships/slideLayout" Target="../slideLayouts/slideLayout5.xml"/><Relationship Id="rId6" Type="http://schemas.openxmlformats.org/officeDocument/2006/relationships/audio" Target="../media/audio32.wav"/><Relationship Id="rId11" Type="http://schemas.openxmlformats.org/officeDocument/2006/relationships/image" Target="../media/image27.png"/><Relationship Id="rId5" Type="http://schemas.openxmlformats.org/officeDocument/2006/relationships/audio" Target="../media/audio31.wav"/><Relationship Id="rId15" Type="http://schemas.openxmlformats.org/officeDocument/2006/relationships/image" Target="../media/image31.png"/><Relationship Id="rId10" Type="http://schemas.openxmlformats.org/officeDocument/2006/relationships/audio" Target="../media/audio36.wav"/><Relationship Id="rId4" Type="http://schemas.openxmlformats.org/officeDocument/2006/relationships/audio" Target="../media/audio30.wav"/><Relationship Id="rId9" Type="http://schemas.openxmlformats.org/officeDocument/2006/relationships/audio" Target="../media/audio35.wav"/><Relationship Id="rId14" Type="http://schemas.openxmlformats.org/officeDocument/2006/relationships/image" Target="../media/image30.svg"/></Relationships>
</file>

<file path=ppt/slides/_rels/slide8.xml.rels><?xml version="1.0" encoding="UTF-8" standalone="yes"?>
<Relationships xmlns="http://schemas.openxmlformats.org/package/2006/relationships"><Relationship Id="rId8" Type="http://schemas.openxmlformats.org/officeDocument/2006/relationships/audio" Target="../media/audio42.wav"/><Relationship Id="rId13" Type="http://schemas.openxmlformats.org/officeDocument/2006/relationships/audio" Target="../media/audio46.wav"/><Relationship Id="rId3" Type="http://schemas.openxmlformats.org/officeDocument/2006/relationships/audio" Target="../media/audio37.wav"/><Relationship Id="rId7" Type="http://schemas.openxmlformats.org/officeDocument/2006/relationships/audio" Target="../media/audio41.wav"/><Relationship Id="rId12" Type="http://schemas.openxmlformats.org/officeDocument/2006/relationships/audio" Target="../media/audio45.wav"/><Relationship Id="rId2" Type="http://schemas.openxmlformats.org/officeDocument/2006/relationships/notesSlide" Target="../notesSlides/notesSlide8.xml"/><Relationship Id="rId16"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audio" Target="../media/audio40.wav"/><Relationship Id="rId11" Type="http://schemas.openxmlformats.org/officeDocument/2006/relationships/audio" Target="../media/audio44.wav"/><Relationship Id="rId5" Type="http://schemas.openxmlformats.org/officeDocument/2006/relationships/audio" Target="../media/audio39.wav"/><Relationship Id="rId15" Type="http://schemas.openxmlformats.org/officeDocument/2006/relationships/audio" Target="../media/audio48.wav"/><Relationship Id="rId10" Type="http://schemas.openxmlformats.org/officeDocument/2006/relationships/audio" Target="../media/audio43.wav"/><Relationship Id="rId4" Type="http://schemas.openxmlformats.org/officeDocument/2006/relationships/audio" Target="../media/audio38.wav"/><Relationship Id="rId9" Type="http://schemas.openxmlformats.org/officeDocument/2006/relationships/image" Target="../media/image33.png"/><Relationship Id="rId14" Type="http://schemas.openxmlformats.org/officeDocument/2006/relationships/audio" Target="../media/audio47.wav"/></Relationships>
</file>

<file path=ppt/slides/_rels/slide9.xml.rels><?xml version="1.0" encoding="UTF-8" standalone="yes"?>
<Relationships xmlns="http://schemas.openxmlformats.org/package/2006/relationships"><Relationship Id="rId8" Type="http://schemas.openxmlformats.org/officeDocument/2006/relationships/audio" Target="../media/audio52.wav"/><Relationship Id="rId13" Type="http://schemas.openxmlformats.org/officeDocument/2006/relationships/image" Target="../media/image38.gif"/><Relationship Id="rId3" Type="http://schemas.openxmlformats.org/officeDocument/2006/relationships/image" Target="../media/image35.gif"/><Relationship Id="rId7" Type="http://schemas.openxmlformats.org/officeDocument/2006/relationships/audio" Target="../media/audio51.wav"/><Relationship Id="rId12" Type="http://schemas.openxmlformats.org/officeDocument/2006/relationships/image" Target="../media/image37.gif"/><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audio" Target="../media/audio50.wav"/><Relationship Id="rId11" Type="http://schemas.openxmlformats.org/officeDocument/2006/relationships/image" Target="../media/image34.png"/><Relationship Id="rId5" Type="http://schemas.openxmlformats.org/officeDocument/2006/relationships/image" Target="../media/image36.png"/><Relationship Id="rId10" Type="http://schemas.openxmlformats.org/officeDocument/2006/relationships/audio" Target="../media/audio54.wav"/><Relationship Id="rId4" Type="http://schemas.openxmlformats.org/officeDocument/2006/relationships/audio" Target="../media/audio49.wav"/><Relationship Id="rId9" Type="http://schemas.openxmlformats.org/officeDocument/2006/relationships/audio" Target="../media/audio53.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stomShape 1">
            <a:extLst>
              <a:ext uri="{FF2B5EF4-FFF2-40B4-BE49-F238E27FC236}">
                <a16:creationId xmlns:a16="http://schemas.microsoft.com/office/drawing/2014/main" id="{3A2C2736-0132-4577-8FC6-315E15541256}"/>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46" name="CustomShape 2"/>
          <p:cNvSpPr/>
          <p:nvPr/>
        </p:nvSpPr>
        <p:spPr>
          <a:xfrm>
            <a:off x="6368040" y="4552560"/>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47" name="CustomShape 3"/>
          <p:cNvSpPr/>
          <p:nvPr/>
        </p:nvSpPr>
        <p:spPr>
          <a:xfrm>
            <a:off x="0" y="5193852"/>
            <a:ext cx="4479403" cy="91318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fr-FR" sz="2400" b="1" spc="-1" dirty="0">
                <a:solidFill>
                  <a:srgbClr val="3B3838"/>
                </a:solidFill>
                <a:latin typeface="Century Gothic" panose="020B0502020202020204" pitchFamily="34" charset="0"/>
                <a:ea typeface="Century Gothic"/>
                <a:sym typeface="Arial"/>
              </a:rPr>
              <a:t>possessive adjectives mon, ma, ton, ta</a:t>
            </a:r>
            <a:endParaRPr kumimoji="0" lang="fr-FR" sz="2400" i="0" u="none" strike="noStrike" kern="1200" cap="none" spc="-1" normalizeH="0" baseline="0" noProof="0" dirty="0">
              <a:ln>
                <a:noFill/>
              </a:ln>
              <a:solidFill>
                <a:srgbClr val="3B3838"/>
              </a:solidFill>
              <a:effectLst/>
              <a:uLnTx/>
              <a:uFillTx/>
              <a:latin typeface="Century Gothic" panose="020B0502020202020204" pitchFamily="34" charset="0"/>
              <a:ea typeface="Century Gothic"/>
              <a:cs typeface="+mn-cs"/>
              <a:sym typeface="Arial"/>
            </a:endParaRP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4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cs typeface="+mn-cs"/>
                <a:sym typeface="Arial"/>
              </a:rPr>
              <a:t>SSC [é/et/ez/er] vs. </a:t>
            </a: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4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cs typeface="+mn-cs"/>
                <a:sym typeface="Arial"/>
              </a:rPr>
              <a:t>[è/ê] vs. [e]</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2">
                    <a:lumMod val="25000"/>
                  </a:schemeClr>
                </a:solidFill>
                <a:latin typeface="Century Gothic" panose="020B0502020202020204" pitchFamily="34" charset="0"/>
                <a:ea typeface="Century Gothic"/>
              </a:rPr>
              <a:t>Saying what I and others do</a:t>
            </a:r>
            <a:endParaRPr lang="en-GB" sz="4000" dirty="0">
              <a:solidFill>
                <a:schemeClr val="bg2">
                  <a:lumMod val="25000"/>
                </a:schemeClr>
              </a:solidFill>
            </a:endParaRPr>
          </a:p>
        </p:txBody>
      </p:sp>
      <p:pic>
        <p:nvPicPr>
          <p:cNvPr id="10" name="Picture 9" descr="A picture containing text, electronics, computer, display&#10;&#10;Description automatically generated">
            <a:extLst>
              <a:ext uri="{FF2B5EF4-FFF2-40B4-BE49-F238E27FC236}">
                <a16:creationId xmlns:a16="http://schemas.microsoft.com/office/drawing/2014/main" id="{8BDFFAE7-0C45-4A30-878F-996539E2D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1116" y="426354"/>
            <a:ext cx="5084505" cy="4359018"/>
          </a:xfrm>
          <a:prstGeom prst="rect">
            <a:avLst/>
          </a:prstGeom>
        </p:spPr>
      </p:pic>
      <p:sp>
        <p:nvSpPr>
          <p:cNvPr id="3" name="TextBox 2">
            <a:extLst>
              <a:ext uri="{FF2B5EF4-FFF2-40B4-BE49-F238E27FC236}">
                <a16:creationId xmlns:a16="http://schemas.microsoft.com/office/drawing/2014/main" id="{61023131-F9F9-48C0-9FCB-245E2BFCB8BB}"/>
              </a:ext>
            </a:extLst>
          </p:cNvPr>
          <p:cNvSpPr txBox="1"/>
          <p:nvPr/>
        </p:nvSpPr>
        <p:spPr>
          <a:xfrm>
            <a:off x="95192" y="1751670"/>
            <a:ext cx="415985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3B3838"/>
                </a:solidFill>
                <a:effectLst/>
                <a:uLnTx/>
                <a:uFillTx/>
                <a:latin typeface="Segoe Print" panose="02000600000000000000" pitchFamily="2" charset="0"/>
              </a:rPr>
              <a:t>Ma </a:t>
            </a:r>
            <a:r>
              <a:rPr kumimoji="0" lang="en-GB" sz="3600" b="1" i="0" u="none" strike="noStrike" kern="1200" cap="none" spc="0" normalizeH="0" baseline="0" noProof="0" dirty="0" err="1">
                <a:ln>
                  <a:noFill/>
                </a:ln>
                <a:solidFill>
                  <a:srgbClr val="3B3838"/>
                </a:solidFill>
                <a:effectLst/>
                <a:uLnTx/>
                <a:uFillTx/>
                <a:latin typeface="Segoe Print" panose="02000600000000000000" pitchFamily="2" charset="0"/>
              </a:rPr>
              <a:t>famille</a:t>
            </a:r>
            <a:r>
              <a:rPr kumimoji="0" lang="en-GB" sz="3600" b="1" i="0" u="none" strike="noStrike" kern="1200" cap="none" spc="0" normalizeH="0" baseline="0" noProof="0" dirty="0">
                <a:ln>
                  <a:noFill/>
                </a:ln>
                <a:solidFill>
                  <a:srgbClr val="3B3838"/>
                </a:solidFill>
                <a:effectLst/>
                <a:uLnTx/>
                <a:uFillTx/>
                <a:latin typeface="Segoe Print" panose="02000600000000000000" pitchFamily="2" charset="0"/>
              </a:rPr>
              <a:t> et </a:t>
            </a:r>
            <a:r>
              <a:rPr kumimoji="0" lang="en-GB" sz="3600" b="1" i="0" u="none" strike="noStrike" kern="1200" cap="none" spc="0" normalizeH="0" baseline="0" noProof="0" dirty="0" err="1">
                <a:ln>
                  <a:noFill/>
                </a:ln>
                <a:solidFill>
                  <a:srgbClr val="3B3838"/>
                </a:solidFill>
                <a:effectLst/>
                <a:uLnTx/>
                <a:uFillTx/>
                <a:latin typeface="Segoe Print" panose="02000600000000000000" pitchFamily="2" charset="0"/>
              </a:rPr>
              <a:t>mon</a:t>
            </a:r>
            <a:r>
              <a:rPr kumimoji="0" lang="en-GB" sz="3600" b="1" i="0" u="none" strike="noStrike" kern="1200" cap="none" spc="0" normalizeH="0" baseline="0" noProof="0" dirty="0">
                <a:ln>
                  <a:noFill/>
                </a:ln>
                <a:solidFill>
                  <a:srgbClr val="3B3838"/>
                </a:solidFill>
                <a:effectLst/>
                <a:uLnTx/>
                <a:uFillTx/>
                <a:latin typeface="Segoe Print" panose="02000600000000000000" pitchFamily="2" charset="0"/>
              </a:rPr>
              <a:t> </a:t>
            </a:r>
            <a:r>
              <a:rPr kumimoji="0" lang="en-GB" sz="3600" b="1" i="0" u="none" strike="noStrike" kern="1200" cap="none" spc="0" normalizeH="0" baseline="0" noProof="0" dirty="0" err="1">
                <a:ln>
                  <a:noFill/>
                </a:ln>
                <a:solidFill>
                  <a:srgbClr val="3B3838"/>
                </a:solidFill>
                <a:effectLst/>
                <a:uLnTx/>
                <a:uFillTx/>
                <a:latin typeface="Segoe Print" panose="02000600000000000000" pitchFamily="2" charset="0"/>
              </a:rPr>
              <a:t>ami</a:t>
            </a:r>
            <a:r>
              <a:rPr kumimoji="0" lang="en-GB" sz="3600" b="1" i="0" u="none" strike="noStrike" kern="1200" cap="none" spc="0" normalizeH="0" baseline="0" noProof="0" dirty="0">
                <a:ln>
                  <a:noFill/>
                </a:ln>
                <a:solidFill>
                  <a:srgbClr val="3B3838"/>
                </a:solidFill>
                <a:effectLst/>
                <a:uLnTx/>
                <a:uFillTx/>
                <a:latin typeface="Segoe Print" panose="02000600000000000000" pitchFamily="2" charset="0"/>
              </a:rPr>
              <a:t>(e)</a:t>
            </a:r>
          </a:p>
        </p:txBody>
      </p:sp>
      <p:pic>
        <p:nvPicPr>
          <p:cNvPr id="7" name="Picture 6" descr="Logo, icon&#10;&#10;Description automatically generated">
            <a:extLst>
              <a:ext uri="{FF2B5EF4-FFF2-40B4-BE49-F238E27FC236}">
                <a16:creationId xmlns:a16="http://schemas.microsoft.com/office/drawing/2014/main" id="{40756566-D81D-4923-ADC8-0BBFD0E5A66D}"/>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8658" y="2951999"/>
            <a:ext cx="2444109" cy="2436471"/>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5799138-11FD-4009-AF0B-3682CAF8B67A}"/>
              </a:ext>
            </a:extLst>
          </p:cNvPr>
          <p:cNvSpPr/>
          <p:nvPr/>
        </p:nvSpPr>
        <p:spPr>
          <a:xfrm>
            <a:off x="1626944" y="800450"/>
            <a:ext cx="3628637" cy="131372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2" name="CustomShape 6">
            <a:hlinkClick r:id="" action="ppaction://noaction">
              <a:snd r:embed="rId3" name="JT2W5S9_1.wav"/>
            </a:hlinkClick>
          </p:cNvPr>
          <p:cNvSpPr/>
          <p:nvPr/>
        </p:nvSpPr>
        <p:spPr>
          <a:xfrm>
            <a:off x="0" y="-81073"/>
            <a:ext cx="273050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002060"/>
                </a:solidFill>
                <a:effectLst/>
                <a:uLnTx/>
                <a:uFillTx/>
                <a:latin typeface="Century Gothic" panose="020B0502020202020204" pitchFamily="34" charset="0"/>
              </a:rPr>
              <a:t>C’est qui* ? </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7" name="CustomShape 6">
            <a:hlinkClick r:id="" action="ppaction://noaction">
              <a:snd r:embed="rId5" name="JT2W5S10_1.wav"/>
            </a:hlinkClick>
            <a:extLst>
              <a:ext uri="{FF2B5EF4-FFF2-40B4-BE49-F238E27FC236}">
                <a16:creationId xmlns:a16="http://schemas.microsoft.com/office/drawing/2014/main" id="{AA2CE978-E84D-4B94-886E-91E9B641821C}"/>
              </a:ext>
            </a:extLst>
          </p:cNvPr>
          <p:cNvSpPr/>
          <p:nvPr/>
        </p:nvSpPr>
        <p:spPr>
          <a:xfrm>
            <a:off x="2602141" y="12009"/>
            <a:ext cx="640529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Clémentine écrit des questions à Adèle.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8" name="TextBox 37">
            <a:extLst>
              <a:ext uri="{FF2B5EF4-FFF2-40B4-BE49-F238E27FC236}">
                <a16:creationId xmlns:a16="http://schemas.microsoft.com/office/drawing/2014/main" id="{AC257DB8-8E66-4DCC-9E1C-751BD259B552}"/>
              </a:ext>
            </a:extLst>
          </p:cNvPr>
          <p:cNvSpPr txBox="1"/>
          <p:nvPr/>
        </p:nvSpPr>
        <p:spPr>
          <a:xfrm>
            <a:off x="9576029" y="123377"/>
            <a:ext cx="1501600" cy="400110"/>
          </a:xfrm>
          <a:prstGeom prst="rect">
            <a:avLst/>
          </a:prstGeom>
          <a:solidFill>
            <a:srgbClr val="C4E59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qui </a:t>
            </a: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 </a:t>
            </a:r>
            <a:r>
              <a:rPr kumimoji="0" lang="es-A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Century Gothic"/>
              </a:rPr>
              <a:t>who</a:t>
            </a:r>
            <a:endPar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endParaRPr>
          </a:p>
        </p:txBody>
      </p:sp>
      <p:sp>
        <p:nvSpPr>
          <p:cNvPr id="66" name="Action Button: Custom 66" descr="number 1">
            <a:hlinkClick r:id="" action="ppaction://noaction" highlightClick="1">
              <a:snd r:embed="rId6" name="JT2W5S10_2.wav"/>
            </a:hlinkClick>
            <a:extLst>
              <a:ext uri="{FF2B5EF4-FFF2-40B4-BE49-F238E27FC236}">
                <a16:creationId xmlns:a16="http://schemas.microsoft.com/office/drawing/2014/main" id="{F4C872C6-6F0E-446D-84AB-A18AB10A56EA}"/>
              </a:ext>
            </a:extLst>
          </p:cNvPr>
          <p:cNvSpPr/>
          <p:nvPr/>
        </p:nvSpPr>
        <p:spPr>
          <a:xfrm>
            <a:off x="553483" y="1195833"/>
            <a:ext cx="540000" cy="540000"/>
          </a:xfrm>
          <a:prstGeom prst="actionButtonBlank">
            <a:avLst/>
          </a:prstGeom>
          <a:solidFill>
            <a:sysClr val="window" lastClr="FFFFFF"/>
          </a:solidFill>
          <a:ln w="28575" cap="flat" cmpd="sng" algn="ctr">
            <a:solidFill>
              <a:srgbClr val="11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latin typeface="Century Gothic" panose="020F0302020204030204"/>
                <a:ea typeface="+mn-ea"/>
                <a:cs typeface="+mn-cs"/>
              </a:rPr>
              <a:t>5</a:t>
            </a:r>
          </a:p>
        </p:txBody>
      </p:sp>
      <p:sp>
        <p:nvSpPr>
          <p:cNvPr id="67" name="Action Button: Custom 69" descr="number 2">
            <a:hlinkClick r:id="" action="ppaction://noaction" highlightClick="1">
              <a:snd r:embed="rId7" name="JT2W5S10_3.wav"/>
            </a:hlinkClick>
            <a:extLst>
              <a:ext uri="{FF2B5EF4-FFF2-40B4-BE49-F238E27FC236}">
                <a16:creationId xmlns:a16="http://schemas.microsoft.com/office/drawing/2014/main" id="{C6D519B2-B99C-4EB6-AA82-D28A4ED1A372}"/>
              </a:ext>
            </a:extLst>
          </p:cNvPr>
          <p:cNvSpPr/>
          <p:nvPr/>
        </p:nvSpPr>
        <p:spPr>
          <a:xfrm>
            <a:off x="553483" y="2771802"/>
            <a:ext cx="540000" cy="540000"/>
          </a:xfrm>
          <a:prstGeom prst="actionButtonBlank">
            <a:avLst/>
          </a:prstGeom>
          <a:solidFill>
            <a:sysClr val="window" lastClr="FFFFFF"/>
          </a:solidFill>
          <a:ln w="28575" cap="flat" cmpd="sng" algn="ctr">
            <a:solidFill>
              <a:srgbClr val="11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latin typeface="Century Gothic" panose="020F0302020204030204"/>
                <a:ea typeface="+mn-ea"/>
                <a:cs typeface="+mn-cs"/>
              </a:rPr>
              <a:t>6</a:t>
            </a:r>
          </a:p>
        </p:txBody>
      </p:sp>
      <p:sp>
        <p:nvSpPr>
          <p:cNvPr id="68" name="Action Button: Custom 72" descr="number 3">
            <a:hlinkClick r:id="" action="ppaction://noaction" highlightClick="1">
              <a:snd r:embed="rId8" name="JT2W5S10_4.wav"/>
            </a:hlinkClick>
            <a:extLst>
              <a:ext uri="{FF2B5EF4-FFF2-40B4-BE49-F238E27FC236}">
                <a16:creationId xmlns:a16="http://schemas.microsoft.com/office/drawing/2014/main" id="{5B309800-F623-4B39-A595-90649141EB49}"/>
              </a:ext>
            </a:extLst>
          </p:cNvPr>
          <p:cNvSpPr/>
          <p:nvPr/>
        </p:nvSpPr>
        <p:spPr>
          <a:xfrm>
            <a:off x="553483" y="4243366"/>
            <a:ext cx="540000" cy="540000"/>
          </a:xfrm>
          <a:prstGeom prst="actionButtonBlank">
            <a:avLst/>
          </a:prstGeom>
          <a:solidFill>
            <a:sysClr val="window" lastClr="FFFFFF"/>
          </a:solidFill>
          <a:ln w="28575" cap="flat" cmpd="sng" algn="ctr">
            <a:solidFill>
              <a:srgbClr val="11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latin typeface="Century Gothic" panose="020F0302020204030204"/>
                <a:ea typeface="+mn-ea"/>
                <a:cs typeface="+mn-cs"/>
              </a:rPr>
              <a:t>7</a:t>
            </a:r>
          </a:p>
        </p:txBody>
      </p:sp>
      <p:sp>
        <p:nvSpPr>
          <p:cNvPr id="69" name="Action Button: Custom 75" descr="number 4">
            <a:hlinkClick r:id="" action="ppaction://noaction" highlightClick="1">
              <a:snd r:embed="rId9" name="JT2W5S10_5.wav"/>
            </a:hlinkClick>
            <a:extLst>
              <a:ext uri="{FF2B5EF4-FFF2-40B4-BE49-F238E27FC236}">
                <a16:creationId xmlns:a16="http://schemas.microsoft.com/office/drawing/2014/main" id="{131B648D-55AE-44CB-B392-B57D67DA4487}"/>
              </a:ext>
            </a:extLst>
          </p:cNvPr>
          <p:cNvSpPr/>
          <p:nvPr/>
        </p:nvSpPr>
        <p:spPr>
          <a:xfrm>
            <a:off x="553483" y="5688158"/>
            <a:ext cx="540000" cy="540000"/>
          </a:xfrm>
          <a:prstGeom prst="actionButtonBlank">
            <a:avLst/>
          </a:prstGeom>
          <a:solidFill>
            <a:sysClr val="window" lastClr="FFFFFF"/>
          </a:solidFill>
          <a:ln w="28575" cap="flat" cmpd="sng" algn="ctr">
            <a:solidFill>
              <a:srgbClr val="11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latin typeface="Century Gothic" panose="020F0302020204030204"/>
                <a:ea typeface="+mn-ea"/>
                <a:cs typeface="+mn-cs"/>
              </a:rPr>
              <a:t>8</a:t>
            </a:r>
          </a:p>
        </p:txBody>
      </p:sp>
      <p:graphicFrame>
        <p:nvGraphicFramePr>
          <p:cNvPr id="63" name="Table 62">
            <a:extLst>
              <a:ext uri="{FF2B5EF4-FFF2-40B4-BE49-F238E27FC236}">
                <a16:creationId xmlns:a16="http://schemas.microsoft.com/office/drawing/2014/main" id="{643ABB71-88DF-4E74-B4AC-75BD9330C13B}"/>
              </a:ext>
            </a:extLst>
          </p:cNvPr>
          <p:cNvGraphicFramePr>
            <a:graphicFrameLocks noGrp="1"/>
          </p:cNvGraphicFramePr>
          <p:nvPr>
            <p:extLst>
              <p:ext uri="{D42A27DB-BD31-4B8C-83A1-F6EECF244321}">
                <p14:modId xmlns:p14="http://schemas.microsoft.com/office/powerpoint/2010/main" val="884955592"/>
              </p:ext>
            </p:extLst>
          </p:nvPr>
        </p:nvGraphicFramePr>
        <p:xfrm>
          <a:off x="6838279" y="2036478"/>
          <a:ext cx="4015206" cy="4301356"/>
        </p:xfrm>
        <a:graphic>
          <a:graphicData uri="http://schemas.openxmlformats.org/drawingml/2006/table">
            <a:tbl>
              <a:tblPr firstRow="1" bandRow="1"/>
              <a:tblGrid>
                <a:gridCol w="2007603">
                  <a:extLst>
                    <a:ext uri="{9D8B030D-6E8A-4147-A177-3AD203B41FA5}">
                      <a16:colId xmlns:a16="http://schemas.microsoft.com/office/drawing/2014/main" val="2730091144"/>
                    </a:ext>
                  </a:extLst>
                </a:gridCol>
                <a:gridCol w="2007603">
                  <a:extLst>
                    <a:ext uri="{9D8B030D-6E8A-4147-A177-3AD203B41FA5}">
                      <a16:colId xmlns:a16="http://schemas.microsoft.com/office/drawing/2014/main" val="2425537960"/>
                    </a:ext>
                  </a:extLst>
                </a:gridCol>
              </a:tblGrid>
              <a:tr h="64540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800" b="1" dirty="0" err="1">
                          <a:solidFill>
                            <a:srgbClr val="002060"/>
                          </a:solidFill>
                        </a:rPr>
                        <a:t>mère</a:t>
                      </a:r>
                      <a:r>
                        <a:rPr lang="en-GB" sz="2800" b="1" dirty="0">
                          <a:solidFill>
                            <a:srgbClr val="002060"/>
                          </a:solidFill>
                        </a:rPr>
                        <a:t> (f)</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800" b="1" dirty="0">
                          <a:solidFill>
                            <a:srgbClr val="002060"/>
                          </a:solidFill>
                        </a:rPr>
                        <a:t>chat (m)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2251695"/>
                  </a:ext>
                </a:extLst>
              </a:tr>
              <a:tr h="91398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5228117"/>
                  </a:ext>
                </a:extLst>
              </a:tr>
              <a:tr h="91398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7969120"/>
                  </a:ext>
                </a:extLst>
              </a:tr>
              <a:tr h="91398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1593383"/>
                  </a:ext>
                </a:extLst>
              </a:tr>
              <a:tr h="91398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7052491"/>
                  </a:ext>
                </a:extLst>
              </a:tr>
            </a:tbl>
          </a:graphicData>
        </a:graphic>
      </p:graphicFrame>
      <p:sp>
        <p:nvSpPr>
          <p:cNvPr id="8" name="Speech Bubble: Rectangle with Corners Rounded 7">
            <a:extLst>
              <a:ext uri="{FF2B5EF4-FFF2-40B4-BE49-F238E27FC236}">
                <a16:creationId xmlns:a16="http://schemas.microsoft.com/office/drawing/2014/main" id="{9463A4F3-81B7-4426-9D62-5BAE6C920917}"/>
              </a:ext>
            </a:extLst>
          </p:cNvPr>
          <p:cNvSpPr/>
          <p:nvPr/>
        </p:nvSpPr>
        <p:spPr>
          <a:xfrm>
            <a:off x="1860099" y="890043"/>
            <a:ext cx="3158488" cy="1141290"/>
          </a:xfrm>
          <a:prstGeom prst="wedgeRoundRectCallout">
            <a:avLst>
              <a:gd name="adj1" fmla="val -53845"/>
              <a:gd name="adj2" fmla="val 16729"/>
              <a:gd name="adj3" fmla="val 16667"/>
            </a:avLst>
          </a:prstGeom>
          <a:solidFill>
            <a:schemeClr val="bg1"/>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solidFill>
                  <a:srgbClr val="002060"/>
                </a:solidFill>
              </a:ln>
              <a:solidFill>
                <a:prstClr val="white"/>
              </a:solidFill>
              <a:effectLst/>
              <a:uLnTx/>
              <a:uFillTx/>
              <a:latin typeface="Arial"/>
            </a:endParaRPr>
          </a:p>
        </p:txBody>
      </p:sp>
      <p:sp>
        <p:nvSpPr>
          <p:cNvPr id="12" name="Rectangle 11">
            <a:extLst>
              <a:ext uri="{FF2B5EF4-FFF2-40B4-BE49-F238E27FC236}">
                <a16:creationId xmlns:a16="http://schemas.microsoft.com/office/drawing/2014/main" id="{7AFB2EEE-BF1D-4542-A4F0-B6971BB830F3}"/>
              </a:ext>
            </a:extLst>
          </p:cNvPr>
          <p:cNvSpPr/>
          <p:nvPr/>
        </p:nvSpPr>
        <p:spPr>
          <a:xfrm>
            <a:off x="1871536" y="1007550"/>
            <a:ext cx="315848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Ton  chat  </a:t>
            </a:r>
            <a:r>
              <a:rPr kumimoji="0" lang="de-DE" sz="28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joue</a:t>
            </a:r>
            <a:r>
              <a:rPr kumimoji="0" lang="de-DE"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a:t>
            </a:r>
            <a:r>
              <a:rPr kumimoji="0" lang="de-DE" sz="28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dehors</a:t>
            </a:r>
            <a:r>
              <a:rPr kumimoji="0" lang="de-DE"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a:t>
            </a:r>
            <a:endParaRPr kumimoji="0" lang="en-GB" sz="2800" b="0" i="0" u="none" strike="noStrike" kern="1200" cap="none" spc="0" normalizeH="0" baseline="0" noProof="0" dirty="0">
              <a:ln>
                <a:noFill/>
              </a:ln>
              <a:solidFill>
                <a:prstClr val="black"/>
              </a:solidFill>
              <a:effectLst/>
              <a:uLnTx/>
              <a:uFillTx/>
              <a:latin typeface="Arial"/>
            </a:endParaRPr>
          </a:p>
        </p:txBody>
      </p:sp>
      <p:sp>
        <p:nvSpPr>
          <p:cNvPr id="70" name="Rectangle: Rounded Corners 69">
            <a:extLst>
              <a:ext uri="{FF2B5EF4-FFF2-40B4-BE49-F238E27FC236}">
                <a16:creationId xmlns:a16="http://schemas.microsoft.com/office/drawing/2014/main" id="{F6C1EFD8-A2BE-41EC-A862-BD5708D55FFB}"/>
              </a:ext>
            </a:extLst>
          </p:cNvPr>
          <p:cNvSpPr/>
          <p:nvPr/>
        </p:nvSpPr>
        <p:spPr>
          <a:xfrm>
            <a:off x="2567445" y="1047385"/>
            <a:ext cx="1160939" cy="409927"/>
          </a:xfrm>
          <a:prstGeom prst="roundRect">
            <a:avLst/>
          </a:prstGeom>
          <a:solidFill>
            <a:srgbClr val="786EB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81" name="Rectangle: Rounded Corners 80">
            <a:extLst>
              <a:ext uri="{FF2B5EF4-FFF2-40B4-BE49-F238E27FC236}">
                <a16:creationId xmlns:a16="http://schemas.microsoft.com/office/drawing/2014/main" id="{AAE815CA-2D10-4B51-A24A-8D6C3443E3F2}"/>
              </a:ext>
            </a:extLst>
          </p:cNvPr>
          <p:cNvSpPr/>
          <p:nvPr/>
        </p:nvSpPr>
        <p:spPr>
          <a:xfrm>
            <a:off x="1626944" y="2341028"/>
            <a:ext cx="3637514" cy="131372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82" name="Speech Bubble: Rectangle with Corners Rounded 81">
            <a:extLst>
              <a:ext uri="{FF2B5EF4-FFF2-40B4-BE49-F238E27FC236}">
                <a16:creationId xmlns:a16="http://schemas.microsoft.com/office/drawing/2014/main" id="{0359F03D-B67F-4952-943F-07DD9051CF5B}"/>
              </a:ext>
            </a:extLst>
          </p:cNvPr>
          <p:cNvSpPr/>
          <p:nvPr/>
        </p:nvSpPr>
        <p:spPr>
          <a:xfrm>
            <a:off x="1860098" y="2421631"/>
            <a:ext cx="3134275" cy="1141290"/>
          </a:xfrm>
          <a:prstGeom prst="wedgeRoundRectCallout">
            <a:avLst>
              <a:gd name="adj1" fmla="val -53845"/>
              <a:gd name="adj2" fmla="val 16729"/>
              <a:gd name="adj3" fmla="val 16667"/>
            </a:avLst>
          </a:prstGeom>
          <a:solidFill>
            <a:schemeClr val="bg1"/>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solidFill>
                  <a:srgbClr val="002060"/>
                </a:solidFill>
              </a:ln>
              <a:solidFill>
                <a:prstClr val="white"/>
              </a:solidFill>
              <a:effectLst/>
              <a:uLnTx/>
              <a:uFillTx/>
              <a:latin typeface="Arial"/>
            </a:endParaRPr>
          </a:p>
        </p:txBody>
      </p:sp>
      <p:sp>
        <p:nvSpPr>
          <p:cNvPr id="83" name="Rectangle 82">
            <a:extLst>
              <a:ext uri="{FF2B5EF4-FFF2-40B4-BE49-F238E27FC236}">
                <a16:creationId xmlns:a16="http://schemas.microsoft.com/office/drawing/2014/main" id="{187451DA-C01F-4329-9FBE-C57E1F3AA9D8}"/>
              </a:ext>
            </a:extLst>
          </p:cNvPr>
          <p:cNvSpPr/>
          <p:nvPr/>
        </p:nvSpPr>
        <p:spPr>
          <a:xfrm>
            <a:off x="1918908" y="2361186"/>
            <a:ext cx="3243040" cy="11387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6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Ta  mère  présente en </a:t>
            </a:r>
            <a:r>
              <a:rPr kumimoji="0" lang="de-DE" sz="26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ligne</a:t>
            </a:r>
            <a:r>
              <a:rPr kumimoji="0" lang="de-DE" sz="26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a:t>
            </a:r>
            <a:endParaRPr kumimoji="0" lang="en-GB" sz="2600" b="0" i="0" u="none" strike="noStrike" kern="1200" cap="none" spc="0" normalizeH="0" baseline="0" noProof="0" dirty="0">
              <a:ln>
                <a:noFill/>
              </a:ln>
              <a:solidFill>
                <a:prstClr val="black"/>
              </a:solidFill>
              <a:effectLst/>
              <a:uLnTx/>
              <a:uFillTx/>
              <a:latin typeface="Arial"/>
            </a:endParaRPr>
          </a:p>
        </p:txBody>
      </p:sp>
      <p:sp>
        <p:nvSpPr>
          <p:cNvPr id="84" name="Rectangle: Rounded Corners 83">
            <a:extLst>
              <a:ext uri="{FF2B5EF4-FFF2-40B4-BE49-F238E27FC236}">
                <a16:creationId xmlns:a16="http://schemas.microsoft.com/office/drawing/2014/main" id="{5E67F12B-F948-4937-8EE9-83F5083AF174}"/>
              </a:ext>
            </a:extLst>
          </p:cNvPr>
          <p:cNvSpPr/>
          <p:nvPr/>
        </p:nvSpPr>
        <p:spPr>
          <a:xfrm>
            <a:off x="2478465" y="2627984"/>
            <a:ext cx="1039000" cy="409927"/>
          </a:xfrm>
          <a:prstGeom prst="roundRect">
            <a:avLst/>
          </a:prstGeom>
          <a:solidFill>
            <a:srgbClr val="786EB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85" name="Rectangle: Rounded Corners 84">
            <a:extLst>
              <a:ext uri="{FF2B5EF4-FFF2-40B4-BE49-F238E27FC236}">
                <a16:creationId xmlns:a16="http://schemas.microsoft.com/office/drawing/2014/main" id="{1854D48D-077A-43E8-8E17-1C6221A9DA41}"/>
              </a:ext>
            </a:extLst>
          </p:cNvPr>
          <p:cNvSpPr/>
          <p:nvPr/>
        </p:nvSpPr>
        <p:spPr>
          <a:xfrm>
            <a:off x="1626944" y="3812592"/>
            <a:ext cx="3628637" cy="131372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86" name="Speech Bubble: Rectangle with Corners Rounded 85">
            <a:extLst>
              <a:ext uri="{FF2B5EF4-FFF2-40B4-BE49-F238E27FC236}">
                <a16:creationId xmlns:a16="http://schemas.microsoft.com/office/drawing/2014/main" id="{F75657C3-C93B-4E37-A86F-E9BF339920F8}"/>
              </a:ext>
            </a:extLst>
          </p:cNvPr>
          <p:cNvSpPr/>
          <p:nvPr/>
        </p:nvSpPr>
        <p:spPr>
          <a:xfrm>
            <a:off x="1860099" y="3893195"/>
            <a:ext cx="3134274" cy="1141290"/>
          </a:xfrm>
          <a:prstGeom prst="wedgeRoundRectCallout">
            <a:avLst>
              <a:gd name="adj1" fmla="val -53845"/>
              <a:gd name="adj2" fmla="val 16729"/>
              <a:gd name="adj3" fmla="val 16667"/>
            </a:avLst>
          </a:prstGeom>
          <a:solidFill>
            <a:schemeClr val="bg1"/>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solidFill>
                  <a:srgbClr val="002060"/>
                </a:solidFill>
              </a:ln>
              <a:solidFill>
                <a:prstClr val="white"/>
              </a:solidFill>
              <a:effectLst/>
              <a:uLnTx/>
              <a:uFillTx/>
              <a:latin typeface="Arial"/>
            </a:endParaRPr>
          </a:p>
        </p:txBody>
      </p:sp>
      <p:sp>
        <p:nvSpPr>
          <p:cNvPr id="87" name="Rectangle 86">
            <a:extLst>
              <a:ext uri="{FF2B5EF4-FFF2-40B4-BE49-F238E27FC236}">
                <a16:creationId xmlns:a16="http://schemas.microsoft.com/office/drawing/2014/main" id="{79747E6D-0417-4B0E-8B41-45DC054A4983}"/>
              </a:ext>
            </a:extLst>
          </p:cNvPr>
          <p:cNvSpPr/>
          <p:nvPr/>
        </p:nvSpPr>
        <p:spPr>
          <a:xfrm>
            <a:off x="1918908" y="3909847"/>
            <a:ext cx="473477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Ton  chat   écoute </a:t>
            </a:r>
            <a:br>
              <a:rPr kumimoji="0" lang="de-DE"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br>
            <a:r>
              <a:rPr kumimoji="0" lang="de-DE"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une émission </a:t>
            </a:r>
            <a:br>
              <a:rPr kumimoji="0" lang="de-DE"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br>
            <a:r>
              <a:rPr kumimoji="0" lang="de-DE"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à la </a:t>
            </a:r>
            <a:r>
              <a:rPr kumimoji="0" lang="de-DE" sz="24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radio</a:t>
            </a:r>
            <a:r>
              <a:rPr kumimoji="0" lang="de-DE"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a:t>
            </a:r>
            <a:endParaRPr kumimoji="0" lang="en-GB" sz="2400" b="0" i="0" u="none" strike="noStrike" kern="1200" cap="none" spc="0" normalizeH="0" baseline="0" noProof="0" dirty="0">
              <a:ln>
                <a:noFill/>
              </a:ln>
              <a:solidFill>
                <a:prstClr val="black"/>
              </a:solidFill>
              <a:effectLst/>
              <a:uLnTx/>
              <a:uFillTx/>
              <a:latin typeface="Arial"/>
            </a:endParaRPr>
          </a:p>
        </p:txBody>
      </p:sp>
      <p:sp>
        <p:nvSpPr>
          <p:cNvPr id="89" name="Rectangle: Rounded Corners 88">
            <a:extLst>
              <a:ext uri="{FF2B5EF4-FFF2-40B4-BE49-F238E27FC236}">
                <a16:creationId xmlns:a16="http://schemas.microsoft.com/office/drawing/2014/main" id="{37A68F2D-2450-4E5D-AE60-1772865276CA}"/>
              </a:ext>
            </a:extLst>
          </p:cNvPr>
          <p:cNvSpPr/>
          <p:nvPr/>
        </p:nvSpPr>
        <p:spPr>
          <a:xfrm>
            <a:off x="1626944" y="5281405"/>
            <a:ext cx="3628637" cy="131372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0" name="Speech Bubble: Rectangle with Corners Rounded 89">
            <a:extLst>
              <a:ext uri="{FF2B5EF4-FFF2-40B4-BE49-F238E27FC236}">
                <a16:creationId xmlns:a16="http://schemas.microsoft.com/office/drawing/2014/main" id="{C19EBCCA-55F2-4593-BC2C-900DB489C2B1}"/>
              </a:ext>
            </a:extLst>
          </p:cNvPr>
          <p:cNvSpPr/>
          <p:nvPr/>
        </p:nvSpPr>
        <p:spPr>
          <a:xfrm>
            <a:off x="1846415" y="5321251"/>
            <a:ext cx="3183609" cy="1141290"/>
          </a:xfrm>
          <a:prstGeom prst="wedgeRoundRectCallout">
            <a:avLst>
              <a:gd name="adj1" fmla="val -53845"/>
              <a:gd name="adj2" fmla="val 16729"/>
              <a:gd name="adj3" fmla="val 16667"/>
            </a:avLst>
          </a:prstGeom>
          <a:solidFill>
            <a:schemeClr val="bg1"/>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solidFill>
                  <a:srgbClr val="002060"/>
                </a:solidFill>
              </a:ln>
              <a:solidFill>
                <a:prstClr val="white"/>
              </a:solidFill>
              <a:effectLst/>
              <a:uLnTx/>
              <a:uFillTx/>
              <a:latin typeface="Arial"/>
            </a:endParaRPr>
          </a:p>
        </p:txBody>
      </p:sp>
      <p:sp>
        <p:nvSpPr>
          <p:cNvPr id="91" name="Rectangle 90">
            <a:extLst>
              <a:ext uri="{FF2B5EF4-FFF2-40B4-BE49-F238E27FC236}">
                <a16:creationId xmlns:a16="http://schemas.microsoft.com/office/drawing/2014/main" id="{602EF71A-85D7-4162-892E-FC658F874AD9}"/>
              </a:ext>
            </a:extLst>
          </p:cNvPr>
          <p:cNvSpPr/>
          <p:nvPr/>
        </p:nvSpPr>
        <p:spPr>
          <a:xfrm>
            <a:off x="1957104" y="5261536"/>
            <a:ext cx="2923425"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6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Ta mère </a:t>
            </a:r>
            <a:br>
              <a:rPr kumimoji="0" lang="de-DE" sz="26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br>
            <a:r>
              <a:rPr kumimoji="0" lang="de-DE" sz="26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visite l‘université, aujourd‘hui ?</a:t>
            </a:r>
            <a:endParaRPr kumimoji="0" lang="en-GB" sz="2600" b="0" i="0" u="none" strike="noStrike" kern="1200" cap="none" spc="0" normalizeH="0" baseline="0" noProof="0" dirty="0">
              <a:ln>
                <a:noFill/>
              </a:ln>
              <a:solidFill>
                <a:prstClr val="black"/>
              </a:solidFill>
              <a:effectLst/>
              <a:uLnTx/>
              <a:uFillTx/>
              <a:latin typeface="Arial"/>
            </a:endParaRPr>
          </a:p>
        </p:txBody>
      </p:sp>
      <p:sp>
        <p:nvSpPr>
          <p:cNvPr id="92" name="Rectangle: Rounded Corners 91">
            <a:extLst>
              <a:ext uri="{FF2B5EF4-FFF2-40B4-BE49-F238E27FC236}">
                <a16:creationId xmlns:a16="http://schemas.microsoft.com/office/drawing/2014/main" id="{CCFAF531-E048-4258-A0A2-C1AB41ECF41E}"/>
              </a:ext>
            </a:extLst>
          </p:cNvPr>
          <p:cNvSpPr/>
          <p:nvPr/>
        </p:nvSpPr>
        <p:spPr>
          <a:xfrm>
            <a:off x="2559057" y="3933751"/>
            <a:ext cx="1032716" cy="409927"/>
          </a:xfrm>
          <a:prstGeom prst="roundRect">
            <a:avLst/>
          </a:prstGeom>
          <a:solidFill>
            <a:srgbClr val="786EB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93" name="Action Button: Custom 66" descr="number 1">
            <a:hlinkClick r:id="" action="ppaction://noaction" highlightClick="1">
              <a:snd r:embed="rId6" name="JT2W5S10_2.wav"/>
            </a:hlinkClick>
            <a:extLst>
              <a:ext uri="{FF2B5EF4-FFF2-40B4-BE49-F238E27FC236}">
                <a16:creationId xmlns:a16="http://schemas.microsoft.com/office/drawing/2014/main" id="{0305F488-D2C9-4EBC-B711-772A540949E5}"/>
              </a:ext>
            </a:extLst>
          </p:cNvPr>
          <p:cNvSpPr/>
          <p:nvPr/>
        </p:nvSpPr>
        <p:spPr>
          <a:xfrm>
            <a:off x="6130704" y="2889000"/>
            <a:ext cx="540000" cy="540000"/>
          </a:xfrm>
          <a:prstGeom prst="actionButtonBlank">
            <a:avLst/>
          </a:prstGeom>
          <a:solidFill>
            <a:srgbClr val="00206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5</a:t>
            </a:r>
          </a:p>
        </p:txBody>
      </p:sp>
      <p:sp>
        <p:nvSpPr>
          <p:cNvPr id="94" name="Action Button: Custom 66" descr="number 1">
            <a:hlinkClick r:id="" action="ppaction://noaction" highlightClick="1">
              <a:snd r:embed="rId7" name="JT2W5S10_3.wav"/>
            </a:hlinkClick>
            <a:extLst>
              <a:ext uri="{FF2B5EF4-FFF2-40B4-BE49-F238E27FC236}">
                <a16:creationId xmlns:a16="http://schemas.microsoft.com/office/drawing/2014/main" id="{CBC2FDDB-D60E-4F74-B955-E91CF8D35852}"/>
              </a:ext>
            </a:extLst>
          </p:cNvPr>
          <p:cNvSpPr/>
          <p:nvPr/>
        </p:nvSpPr>
        <p:spPr>
          <a:xfrm>
            <a:off x="6130704" y="3803678"/>
            <a:ext cx="540000" cy="540000"/>
          </a:xfrm>
          <a:prstGeom prst="actionButtonBlank">
            <a:avLst/>
          </a:prstGeom>
          <a:solidFill>
            <a:srgbClr val="00206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6</a:t>
            </a:r>
          </a:p>
        </p:txBody>
      </p:sp>
      <p:sp>
        <p:nvSpPr>
          <p:cNvPr id="95" name="Action Button: Custom 66" descr="number 1">
            <a:hlinkClick r:id="" action="ppaction://noaction" highlightClick="1">
              <a:snd r:embed="rId8" name="JT2W5S10_4.wav"/>
            </a:hlinkClick>
            <a:extLst>
              <a:ext uri="{FF2B5EF4-FFF2-40B4-BE49-F238E27FC236}">
                <a16:creationId xmlns:a16="http://schemas.microsoft.com/office/drawing/2014/main" id="{FF82C11E-A51A-49FC-AA6F-8BA58AE32E37}"/>
              </a:ext>
            </a:extLst>
          </p:cNvPr>
          <p:cNvSpPr/>
          <p:nvPr/>
        </p:nvSpPr>
        <p:spPr>
          <a:xfrm>
            <a:off x="6130704" y="4717061"/>
            <a:ext cx="540000" cy="540000"/>
          </a:xfrm>
          <a:prstGeom prst="actionButtonBlank">
            <a:avLst/>
          </a:prstGeom>
          <a:solidFill>
            <a:srgbClr val="00206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7</a:t>
            </a:r>
          </a:p>
        </p:txBody>
      </p:sp>
      <p:sp>
        <p:nvSpPr>
          <p:cNvPr id="96" name="Action Button: Custom 66" descr="number 1">
            <a:hlinkClick r:id="" action="ppaction://noaction" highlightClick="1">
              <a:snd r:embed="rId9" name="JT2W5S10_5.wav"/>
            </a:hlinkClick>
            <a:extLst>
              <a:ext uri="{FF2B5EF4-FFF2-40B4-BE49-F238E27FC236}">
                <a16:creationId xmlns:a16="http://schemas.microsoft.com/office/drawing/2014/main" id="{AC59293E-6604-42E2-8AC3-0DF958CE2306}"/>
              </a:ext>
            </a:extLst>
          </p:cNvPr>
          <p:cNvSpPr/>
          <p:nvPr/>
        </p:nvSpPr>
        <p:spPr>
          <a:xfrm>
            <a:off x="6130704" y="5647143"/>
            <a:ext cx="540000" cy="540000"/>
          </a:xfrm>
          <a:prstGeom prst="actionButtonBlank">
            <a:avLst/>
          </a:prstGeom>
          <a:solidFill>
            <a:srgbClr val="00206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8</a:t>
            </a:r>
          </a:p>
        </p:txBody>
      </p:sp>
      <p:pic>
        <p:nvPicPr>
          <p:cNvPr id="97" name="Picture 96" descr="Shape, arrow&#10;&#10;Description automatically generated">
            <a:extLst>
              <a:ext uri="{FF2B5EF4-FFF2-40B4-BE49-F238E27FC236}">
                <a16:creationId xmlns:a16="http://schemas.microsoft.com/office/drawing/2014/main" id="{BDF19C9C-2BC3-4296-AB05-305B6EAC7840}"/>
              </a:ext>
            </a:extLst>
          </p:cNvPr>
          <p:cNvPicPr>
            <a:picLocks noChangeAspect="1"/>
          </p:cNvPicPr>
          <p:nvPr/>
        </p:nvPicPr>
        <p:blipFill>
          <a:blip r:embed="rId10"/>
          <a:stretch>
            <a:fillRect/>
          </a:stretch>
        </p:blipFill>
        <p:spPr>
          <a:xfrm>
            <a:off x="9711390" y="2862113"/>
            <a:ext cx="462709" cy="428729"/>
          </a:xfrm>
          <a:prstGeom prst="rect">
            <a:avLst/>
          </a:prstGeom>
        </p:spPr>
      </p:pic>
      <p:pic>
        <p:nvPicPr>
          <p:cNvPr id="98" name="Picture 97" descr="Shape, arrow&#10;&#10;Description automatically generated">
            <a:extLst>
              <a:ext uri="{FF2B5EF4-FFF2-40B4-BE49-F238E27FC236}">
                <a16:creationId xmlns:a16="http://schemas.microsoft.com/office/drawing/2014/main" id="{A28D411C-CF80-4CA7-9B2C-6774E3F2C91E}"/>
              </a:ext>
            </a:extLst>
          </p:cNvPr>
          <p:cNvPicPr>
            <a:picLocks noChangeAspect="1"/>
          </p:cNvPicPr>
          <p:nvPr/>
        </p:nvPicPr>
        <p:blipFill>
          <a:blip r:embed="rId10"/>
          <a:stretch>
            <a:fillRect/>
          </a:stretch>
        </p:blipFill>
        <p:spPr>
          <a:xfrm>
            <a:off x="7741453" y="3830636"/>
            <a:ext cx="462709" cy="428729"/>
          </a:xfrm>
          <a:prstGeom prst="rect">
            <a:avLst/>
          </a:prstGeom>
        </p:spPr>
      </p:pic>
      <p:pic>
        <p:nvPicPr>
          <p:cNvPr id="99" name="Picture 98" descr="Shape, arrow&#10;&#10;Description automatically generated">
            <a:extLst>
              <a:ext uri="{FF2B5EF4-FFF2-40B4-BE49-F238E27FC236}">
                <a16:creationId xmlns:a16="http://schemas.microsoft.com/office/drawing/2014/main" id="{001D739D-BFDC-490D-9261-CD0372E34817}"/>
              </a:ext>
            </a:extLst>
          </p:cNvPr>
          <p:cNvPicPr>
            <a:picLocks noChangeAspect="1"/>
          </p:cNvPicPr>
          <p:nvPr/>
        </p:nvPicPr>
        <p:blipFill>
          <a:blip r:embed="rId10"/>
          <a:stretch>
            <a:fillRect/>
          </a:stretch>
        </p:blipFill>
        <p:spPr>
          <a:xfrm>
            <a:off x="9711389" y="4717061"/>
            <a:ext cx="462709" cy="428729"/>
          </a:xfrm>
          <a:prstGeom prst="rect">
            <a:avLst/>
          </a:prstGeom>
        </p:spPr>
      </p:pic>
      <p:pic>
        <p:nvPicPr>
          <p:cNvPr id="100" name="Picture 99" descr="Shape, arrow&#10;&#10;Description automatically generated">
            <a:extLst>
              <a:ext uri="{FF2B5EF4-FFF2-40B4-BE49-F238E27FC236}">
                <a16:creationId xmlns:a16="http://schemas.microsoft.com/office/drawing/2014/main" id="{8F2423CC-774C-47FB-9E95-F3C75F6B276F}"/>
              </a:ext>
            </a:extLst>
          </p:cNvPr>
          <p:cNvPicPr>
            <a:picLocks noChangeAspect="1"/>
          </p:cNvPicPr>
          <p:nvPr/>
        </p:nvPicPr>
        <p:blipFill>
          <a:blip r:embed="rId10"/>
          <a:stretch>
            <a:fillRect/>
          </a:stretch>
        </p:blipFill>
        <p:spPr>
          <a:xfrm>
            <a:off x="7742350" y="5743793"/>
            <a:ext cx="462709" cy="428729"/>
          </a:xfrm>
          <a:prstGeom prst="rect">
            <a:avLst/>
          </a:prstGeom>
        </p:spPr>
      </p:pic>
      <p:sp>
        <p:nvSpPr>
          <p:cNvPr id="41" name="Rectangle: Rounded Corners 40">
            <a:extLst>
              <a:ext uri="{FF2B5EF4-FFF2-40B4-BE49-F238E27FC236}">
                <a16:creationId xmlns:a16="http://schemas.microsoft.com/office/drawing/2014/main" id="{CECEF751-952B-47E2-95A2-36E60838373D}"/>
              </a:ext>
            </a:extLst>
          </p:cNvPr>
          <p:cNvSpPr/>
          <p:nvPr/>
        </p:nvSpPr>
        <p:spPr>
          <a:xfrm>
            <a:off x="2457468" y="5310368"/>
            <a:ext cx="1160939" cy="409927"/>
          </a:xfrm>
          <a:prstGeom prst="roundRect">
            <a:avLst/>
          </a:prstGeom>
          <a:solidFill>
            <a:srgbClr val="786EB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45" name="Rectangle 44">
            <a:extLst>
              <a:ext uri="{FF2B5EF4-FFF2-40B4-BE49-F238E27FC236}">
                <a16:creationId xmlns:a16="http://schemas.microsoft.com/office/drawing/2014/main" id="{547AC90E-FCF3-451B-B789-A0CBBC9D8690}"/>
              </a:ext>
            </a:extLst>
          </p:cNvPr>
          <p:cNvSpPr/>
          <p:nvPr/>
        </p:nvSpPr>
        <p:spPr>
          <a:xfrm>
            <a:off x="11315774" y="6323366"/>
            <a:ext cx="8739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[2/2]</a:t>
            </a:r>
            <a:endParaRPr kumimoji="0" lang="en-GB" sz="2400" b="0" i="0" u="none" strike="noStrike" kern="1200" cap="none" spc="0" normalizeH="0" baseline="0" noProof="0" dirty="0">
              <a:ln>
                <a:noFill/>
              </a:ln>
              <a:solidFill>
                <a:prstClr val="black"/>
              </a:solidFill>
              <a:effectLst/>
              <a:uLnTx/>
              <a:uFillTx/>
              <a:latin typeface="Arial"/>
            </a:endParaRPr>
          </a:p>
        </p:txBody>
      </p:sp>
      <p:pic>
        <p:nvPicPr>
          <p:cNvPr id="40" name="Picture 39" descr="A picture containing text&#10;&#10;Description automatically generated">
            <a:extLst>
              <a:ext uri="{FF2B5EF4-FFF2-40B4-BE49-F238E27FC236}">
                <a16:creationId xmlns:a16="http://schemas.microsoft.com/office/drawing/2014/main" id="{A986A8E2-2AA2-428F-B407-1A9F5B16FACC}"/>
              </a:ext>
            </a:extLst>
          </p:cNvPr>
          <p:cNvPicPr>
            <a:picLocks noChangeAspect="1"/>
          </p:cNvPicPr>
          <p:nvPr/>
        </p:nvPicPr>
        <p:blipFill rotWithShape="1">
          <a:blip r:embed="rId11">
            <a:extLst>
              <a:ext uri="{28A0092B-C50C-407E-A947-70E740481C1C}">
                <a14:useLocalDpi xmlns:a14="http://schemas.microsoft.com/office/drawing/2010/main" val="0"/>
              </a:ext>
            </a:extLst>
          </a:blip>
          <a:srcRect b="41217"/>
          <a:stretch/>
        </p:blipFill>
        <p:spPr>
          <a:xfrm>
            <a:off x="7449963" y="929791"/>
            <a:ext cx="800263" cy="1101542"/>
          </a:xfrm>
          <a:prstGeom prst="rect">
            <a:avLst/>
          </a:prstGeom>
        </p:spPr>
      </p:pic>
      <p:pic>
        <p:nvPicPr>
          <p:cNvPr id="4" name="Picture 3" descr="A picture containing text, vector graphics&#10;&#10;Description automatically generated">
            <a:extLst>
              <a:ext uri="{FF2B5EF4-FFF2-40B4-BE49-F238E27FC236}">
                <a16:creationId xmlns:a16="http://schemas.microsoft.com/office/drawing/2014/main" id="{FCCAD1BC-81E9-40F8-A3BB-70F317E3596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49249" y="860404"/>
            <a:ext cx="925701" cy="1210857"/>
          </a:xfrm>
          <a:prstGeom prst="rect">
            <a:avLst/>
          </a:prstGeom>
        </p:spPr>
      </p:pic>
      <p:pic>
        <p:nvPicPr>
          <p:cNvPr id="7" name="Picture 6" descr="A picture containing text, toy, doll&#10;&#10;Description automatically generated">
            <a:extLst>
              <a:ext uri="{FF2B5EF4-FFF2-40B4-BE49-F238E27FC236}">
                <a16:creationId xmlns:a16="http://schemas.microsoft.com/office/drawing/2014/main" id="{06EB12FF-ADA9-4DEE-B50B-6C6F1145519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483" y="378660"/>
            <a:ext cx="618471" cy="1020007"/>
          </a:xfrm>
          <a:prstGeom prst="rect">
            <a:avLst/>
          </a:prstGeom>
        </p:spPr>
      </p:pic>
    </p:spTree>
    <p:extLst>
      <p:ext uri="{BB962C8B-B14F-4D97-AF65-F5344CB8AC3E}">
        <p14:creationId xmlns:p14="http://schemas.microsoft.com/office/powerpoint/2010/main" val="396021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9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84" grpId="0" animBg="1"/>
      <p:bldP spid="92" grpId="0" animBg="1"/>
      <p:bldP spid="4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stomShape 1">
            <a:extLst>
              <a:ext uri="{FF2B5EF4-FFF2-40B4-BE49-F238E27FC236}">
                <a16:creationId xmlns:a16="http://schemas.microsoft.com/office/drawing/2014/main" id="{74503C82-F7B5-47BE-BCB4-4259B7700981}"/>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211" name="CustomShape 2"/>
          <p:cNvSpPr/>
          <p:nvPr/>
        </p:nvSpPr>
        <p:spPr>
          <a:xfrm>
            <a:off x="5254920" y="4998600"/>
            <a:ext cx="59544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2">
                    <a:lumMod val="25000"/>
                  </a:schemeClr>
                </a:solidFill>
                <a:latin typeface="Century Gothic" panose="020B0502020202020204" pitchFamily="34" charset="0"/>
              </a:rPr>
              <a:t>Au revoir !</a:t>
            </a:r>
          </a:p>
        </p:txBody>
      </p:sp>
      <p:pic>
        <p:nvPicPr>
          <p:cNvPr id="10" name="Picture 9" descr="A picture containing text, electronics, computer, display&#10;&#10;Description automatically generated">
            <a:extLst>
              <a:ext uri="{FF2B5EF4-FFF2-40B4-BE49-F238E27FC236}">
                <a16:creationId xmlns:a16="http://schemas.microsoft.com/office/drawing/2014/main" id="{17C22E2F-CBD6-4D67-8E52-6985005A9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867" y="382879"/>
            <a:ext cx="5084505" cy="4359018"/>
          </a:xfrm>
          <a:prstGeom prst="rect">
            <a:avLst/>
          </a:prstGeom>
        </p:spPr>
      </p:pic>
    </p:spTree>
    <p:extLst>
      <p:ext uri="{BB962C8B-B14F-4D97-AF65-F5344CB8AC3E}">
        <p14:creationId xmlns:p14="http://schemas.microsoft.com/office/powerpoint/2010/main" val="328882676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8DA30A-9F29-49F3-8760-084C3A8F9C0D}"/>
              </a:ext>
            </a:extLst>
          </p:cNvPr>
          <p:cNvSpPr/>
          <p:nvPr/>
        </p:nvSpPr>
        <p:spPr>
          <a:xfrm>
            <a:off x="200819" y="1710237"/>
            <a:ext cx="3128845"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CustomShape 2"/>
          <p:cNvSpPr/>
          <p:nvPr/>
        </p:nvSpPr>
        <p:spPr>
          <a:xfrm>
            <a:off x="-297332" y="1833140"/>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fr</a:t>
            </a:r>
            <a:r>
              <a:rPr kumimoji="0" lang="en-GB" sz="80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è</a:t>
            </a: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re</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9"/>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889862" y="167845"/>
            <a:ext cx="333689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[è]</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4" name="TextBox 33">
            <a:extLst>
              <a:ext uri="{FF2B5EF4-FFF2-40B4-BE49-F238E27FC236}">
                <a16:creationId xmlns:a16="http://schemas.microsoft.com/office/drawing/2014/main" id="{A12A17C2-6910-48B2-B645-8F05460E0897}"/>
              </a:ext>
            </a:extLst>
          </p:cNvPr>
          <p:cNvSpPr txBox="1"/>
          <p:nvPr/>
        </p:nvSpPr>
        <p:spPr>
          <a:xfrm>
            <a:off x="155765" y="5256165"/>
            <a:ext cx="29753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(brother)</a:t>
            </a:r>
          </a:p>
        </p:txBody>
      </p:sp>
      <p:grpSp>
        <p:nvGrpSpPr>
          <p:cNvPr id="6" name="Group 5">
            <a:extLst>
              <a:ext uri="{FF2B5EF4-FFF2-40B4-BE49-F238E27FC236}">
                <a16:creationId xmlns:a16="http://schemas.microsoft.com/office/drawing/2014/main" id="{D334B356-E504-47E5-BC35-B2720CC4AFD4}"/>
              </a:ext>
            </a:extLst>
          </p:cNvPr>
          <p:cNvGrpSpPr/>
          <p:nvPr/>
        </p:nvGrpSpPr>
        <p:grpSpPr>
          <a:xfrm>
            <a:off x="768044" y="3517384"/>
            <a:ext cx="1750760" cy="1702068"/>
            <a:chOff x="9387217" y="1383889"/>
            <a:chExt cx="1750760" cy="1702068"/>
          </a:xfrm>
        </p:grpSpPr>
        <p:pic>
          <p:nvPicPr>
            <p:cNvPr id="41" name="Picture 40" descr="Background pattern&#10;&#10;Description automatically generated">
              <a:extLst>
                <a:ext uri="{FF2B5EF4-FFF2-40B4-BE49-F238E27FC236}">
                  <a16:creationId xmlns:a16="http://schemas.microsoft.com/office/drawing/2014/main" id="{2A15A8F7-9352-4AD5-8B0E-62377243979D}"/>
                </a:ext>
              </a:extLst>
            </p:cNvPr>
            <p:cNvPicPr>
              <a:picLocks noChangeAspect="1"/>
            </p:cNvPicPr>
            <p:nvPr/>
          </p:nvPicPr>
          <p:blipFill rotWithShape="1">
            <a:blip r:embed="rId10">
              <a:extLst>
                <a:ext uri="{28A0092B-C50C-407E-A947-70E740481C1C}">
                  <a14:useLocalDpi xmlns:a14="http://schemas.microsoft.com/office/drawing/2010/main" val="0"/>
                </a:ext>
              </a:extLst>
            </a:blip>
            <a:srcRect l="36734" b="50844"/>
            <a:stretch/>
          </p:blipFill>
          <p:spPr>
            <a:xfrm>
              <a:off x="9387217" y="1651695"/>
              <a:ext cx="1750760" cy="1434262"/>
            </a:xfrm>
            <a:prstGeom prst="rect">
              <a:avLst/>
            </a:prstGeom>
          </p:spPr>
        </p:pic>
        <p:cxnSp>
          <p:nvCxnSpPr>
            <p:cNvPr id="15" name="Straight Arrow Connector 14">
              <a:extLst>
                <a:ext uri="{FF2B5EF4-FFF2-40B4-BE49-F238E27FC236}">
                  <a16:creationId xmlns:a16="http://schemas.microsoft.com/office/drawing/2014/main" id="{92223FC5-9A23-42D5-9933-A7E7E79F0542}"/>
                </a:ext>
              </a:extLst>
            </p:cNvPr>
            <p:cNvCxnSpPr/>
            <p:nvPr/>
          </p:nvCxnSpPr>
          <p:spPr>
            <a:xfrm>
              <a:off x="9936480" y="1383889"/>
              <a:ext cx="662023" cy="3521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CustomShape 1">
            <a:extLst>
              <a:ext uri="{FF2B5EF4-FFF2-40B4-BE49-F238E27FC236}">
                <a16:creationId xmlns:a16="http://schemas.microsoft.com/office/drawing/2014/main" id="{A0EF3512-F2A7-44A7-88B2-C8E7BA7F5578}"/>
              </a:ext>
            </a:extLst>
          </p:cNvPr>
          <p:cNvSpPr/>
          <p:nvPr/>
        </p:nvSpPr>
        <p:spPr>
          <a:xfrm>
            <a:off x="4842141" y="167845"/>
            <a:ext cx="165651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[é]</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9" name="Rectangle: Rounded Corners 28">
            <a:extLst>
              <a:ext uri="{FF2B5EF4-FFF2-40B4-BE49-F238E27FC236}">
                <a16:creationId xmlns:a16="http://schemas.microsoft.com/office/drawing/2014/main" id="{AC6704D6-FD90-495D-908F-4D9EDCB17C59}"/>
              </a:ext>
            </a:extLst>
          </p:cNvPr>
          <p:cNvSpPr/>
          <p:nvPr/>
        </p:nvSpPr>
        <p:spPr>
          <a:xfrm>
            <a:off x="3896889" y="1710237"/>
            <a:ext cx="3644124"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CustomShape 2">
            <a:extLst>
              <a:ext uri="{FF2B5EF4-FFF2-40B4-BE49-F238E27FC236}">
                <a16:creationId xmlns:a16="http://schemas.microsoft.com/office/drawing/2014/main" id="{3544DBD0-09F9-4B45-9D0A-1FF6EFFC3DBA}"/>
              </a:ext>
            </a:extLst>
          </p:cNvPr>
          <p:cNvSpPr/>
          <p:nvPr/>
        </p:nvSpPr>
        <p:spPr>
          <a:xfrm>
            <a:off x="3615186" y="1879358"/>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a:t>
            </a:r>
            <a:r>
              <a:rPr kumimoji="0" lang="en-GB" sz="72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é</a:t>
            </a: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p</a:t>
            </a:r>
            <a:r>
              <a:rPr kumimoji="0" lang="en-GB" sz="72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é</a:t>
            </a: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t</a:t>
            </a:r>
            <a:r>
              <a:rPr kumimoji="0" lang="en-GB" sz="72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er</a:t>
            </a:r>
            <a:endParaRPr kumimoji="0" lang="en-GB" sz="72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2" name="Picture 41" descr="Icon&#10;&#10;Description automatically generated">
            <a:extLst>
              <a:ext uri="{FF2B5EF4-FFF2-40B4-BE49-F238E27FC236}">
                <a16:creationId xmlns:a16="http://schemas.microsoft.com/office/drawing/2014/main" id="{5A7DA1C5-4A31-4E90-B985-279E988D62B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23423" y="3444982"/>
            <a:ext cx="2493949" cy="2486155"/>
          </a:xfrm>
          <a:prstGeom prst="rect">
            <a:avLst/>
          </a:prstGeom>
        </p:spPr>
      </p:pic>
      <p:sp>
        <p:nvSpPr>
          <p:cNvPr id="45" name="CustomShape 1">
            <a:extLst>
              <a:ext uri="{FF2B5EF4-FFF2-40B4-BE49-F238E27FC236}">
                <a16:creationId xmlns:a16="http://schemas.microsoft.com/office/drawing/2014/main" id="{5C10004E-8BF6-4522-9A0E-6F087D469DCC}"/>
              </a:ext>
            </a:extLst>
          </p:cNvPr>
          <p:cNvSpPr/>
          <p:nvPr/>
        </p:nvSpPr>
        <p:spPr>
          <a:xfrm>
            <a:off x="8077200" y="255976"/>
            <a:ext cx="3143115"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8" name="Rectangle: Rounded Corners 47">
            <a:extLst>
              <a:ext uri="{FF2B5EF4-FFF2-40B4-BE49-F238E27FC236}">
                <a16:creationId xmlns:a16="http://schemas.microsoft.com/office/drawing/2014/main" id="{67C9E4A5-4F5D-43EB-8C8B-9BE81CED02BC}"/>
              </a:ext>
            </a:extLst>
          </p:cNvPr>
          <p:cNvSpPr/>
          <p:nvPr/>
        </p:nvSpPr>
        <p:spPr>
          <a:xfrm>
            <a:off x="7946850" y="1710237"/>
            <a:ext cx="3128845"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4" name="CustomShape 2">
            <a:extLst>
              <a:ext uri="{FF2B5EF4-FFF2-40B4-BE49-F238E27FC236}">
                <a16:creationId xmlns:a16="http://schemas.microsoft.com/office/drawing/2014/main" id="{7FE4BF22-4480-4832-AEFB-6966C1F4BAC9}"/>
              </a:ext>
            </a:extLst>
          </p:cNvPr>
          <p:cNvSpPr/>
          <p:nvPr/>
        </p:nvSpPr>
        <p:spPr>
          <a:xfrm>
            <a:off x="7870555" y="1941270"/>
            <a:ext cx="329118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ch</a:t>
            </a:r>
            <a:r>
              <a:rPr kumimoji="0" lang="en-GB" sz="72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e</a:t>
            </a: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val</a:t>
            </a:r>
            <a:r>
              <a:rPr kumimoji="0" lang="en-GB" sz="72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72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9" name="Picture 8">
            <a:extLst>
              <a:ext uri="{FF2B5EF4-FFF2-40B4-BE49-F238E27FC236}">
                <a16:creationId xmlns:a16="http://schemas.microsoft.com/office/drawing/2014/main" id="{98B96342-78B1-4EDD-86CA-8DAFC28B489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25715" y="3364760"/>
            <a:ext cx="2371113" cy="2368644"/>
          </a:xfrm>
          <a:prstGeom prst="rect">
            <a:avLst/>
          </a:prstGeom>
        </p:spPr>
      </p:pic>
    </p:spTree>
    <p:extLst>
      <p:ext uri="{BB962C8B-B14F-4D97-AF65-F5344CB8AC3E}">
        <p14:creationId xmlns:p14="http://schemas.microsoft.com/office/powerpoint/2010/main" val="281634210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è.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2_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2_5.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et.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repeter.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6" name="repeter.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7" name="e.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8" name="cheval.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8" name="chev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4" grpId="0"/>
      <p:bldP spid="29" grpId="0" animBg="1"/>
      <p:bldP spid="45" grpId="0"/>
      <p:bldP spid="4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9C4CC07-E142-4FF0-B2CD-CD8C45BA27EE}"/>
              </a:ext>
            </a:extLst>
          </p:cNvPr>
          <p:cNvSpPr txBox="1"/>
          <p:nvPr/>
        </p:nvSpPr>
        <p:spPr>
          <a:xfrm>
            <a:off x="1103419" y="2342193"/>
            <a:ext cx="3645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1</a:t>
            </a:r>
          </a:p>
        </p:txBody>
      </p:sp>
      <p:sp>
        <p:nvSpPr>
          <p:cNvPr id="82" name="TextBox 81">
            <a:extLst>
              <a:ext uri="{FF2B5EF4-FFF2-40B4-BE49-F238E27FC236}">
                <a16:creationId xmlns:a16="http://schemas.microsoft.com/office/drawing/2014/main" id="{2159DE0B-6E03-4DAA-AF6A-D4866E07C939}"/>
              </a:ext>
            </a:extLst>
          </p:cNvPr>
          <p:cNvSpPr txBox="1"/>
          <p:nvPr/>
        </p:nvSpPr>
        <p:spPr>
          <a:xfrm>
            <a:off x="4559141" y="2403099"/>
            <a:ext cx="3910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2</a:t>
            </a:r>
          </a:p>
        </p:txBody>
      </p:sp>
      <p:sp>
        <p:nvSpPr>
          <p:cNvPr id="83" name="TextBox 82">
            <a:extLst>
              <a:ext uri="{FF2B5EF4-FFF2-40B4-BE49-F238E27FC236}">
                <a16:creationId xmlns:a16="http://schemas.microsoft.com/office/drawing/2014/main" id="{B00569D3-B184-4C95-98F3-4A5AF403A644}"/>
              </a:ext>
            </a:extLst>
          </p:cNvPr>
          <p:cNvSpPr txBox="1"/>
          <p:nvPr/>
        </p:nvSpPr>
        <p:spPr>
          <a:xfrm>
            <a:off x="8251417" y="2371955"/>
            <a:ext cx="3914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3</a:t>
            </a:r>
          </a:p>
        </p:txBody>
      </p:sp>
      <p:sp>
        <p:nvSpPr>
          <p:cNvPr id="84" name="TextBox 83">
            <a:extLst>
              <a:ext uri="{FF2B5EF4-FFF2-40B4-BE49-F238E27FC236}">
                <a16:creationId xmlns:a16="http://schemas.microsoft.com/office/drawing/2014/main" id="{A84832D1-A943-4B13-906C-AA67FC228980}"/>
              </a:ext>
            </a:extLst>
          </p:cNvPr>
          <p:cNvSpPr txBox="1"/>
          <p:nvPr/>
        </p:nvSpPr>
        <p:spPr>
          <a:xfrm>
            <a:off x="1109208" y="4188211"/>
            <a:ext cx="6228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4</a:t>
            </a:r>
          </a:p>
        </p:txBody>
      </p:sp>
      <p:sp>
        <p:nvSpPr>
          <p:cNvPr id="85" name="TextBox 84">
            <a:extLst>
              <a:ext uri="{FF2B5EF4-FFF2-40B4-BE49-F238E27FC236}">
                <a16:creationId xmlns:a16="http://schemas.microsoft.com/office/drawing/2014/main" id="{F92A601A-82EA-4761-8981-A851A59002A6}"/>
              </a:ext>
            </a:extLst>
          </p:cNvPr>
          <p:cNvSpPr txBox="1"/>
          <p:nvPr/>
        </p:nvSpPr>
        <p:spPr>
          <a:xfrm>
            <a:off x="4578896" y="4270295"/>
            <a:ext cx="6228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5</a:t>
            </a:r>
          </a:p>
        </p:txBody>
      </p:sp>
      <p:sp>
        <p:nvSpPr>
          <p:cNvPr id="86" name="TextBox 85">
            <a:extLst>
              <a:ext uri="{FF2B5EF4-FFF2-40B4-BE49-F238E27FC236}">
                <a16:creationId xmlns:a16="http://schemas.microsoft.com/office/drawing/2014/main" id="{2AA94CE1-A2F1-4E18-ACE3-01313D9960AF}"/>
              </a:ext>
            </a:extLst>
          </p:cNvPr>
          <p:cNvSpPr txBox="1"/>
          <p:nvPr/>
        </p:nvSpPr>
        <p:spPr>
          <a:xfrm>
            <a:off x="8265024" y="4194129"/>
            <a:ext cx="6228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6</a:t>
            </a:r>
          </a:p>
        </p:txBody>
      </p:sp>
      <p:sp>
        <p:nvSpPr>
          <p:cNvPr id="87" name="TextBox 86">
            <a:extLst>
              <a:ext uri="{FF2B5EF4-FFF2-40B4-BE49-F238E27FC236}">
                <a16:creationId xmlns:a16="http://schemas.microsoft.com/office/drawing/2014/main" id="{317FDE14-68E1-4B11-BE90-B25EF2E2CD2F}"/>
              </a:ext>
            </a:extLst>
          </p:cNvPr>
          <p:cNvSpPr txBox="1"/>
          <p:nvPr/>
        </p:nvSpPr>
        <p:spPr>
          <a:xfrm>
            <a:off x="1023089" y="6234268"/>
            <a:ext cx="6228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7</a:t>
            </a:r>
          </a:p>
        </p:txBody>
      </p:sp>
      <p:sp>
        <p:nvSpPr>
          <p:cNvPr id="88" name="TextBox 87">
            <a:extLst>
              <a:ext uri="{FF2B5EF4-FFF2-40B4-BE49-F238E27FC236}">
                <a16:creationId xmlns:a16="http://schemas.microsoft.com/office/drawing/2014/main" id="{FBBC2193-04DA-437E-923D-7EBCF0AC8435}"/>
              </a:ext>
            </a:extLst>
          </p:cNvPr>
          <p:cNvSpPr txBox="1"/>
          <p:nvPr/>
        </p:nvSpPr>
        <p:spPr>
          <a:xfrm>
            <a:off x="4554916" y="6260867"/>
            <a:ext cx="6228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8</a:t>
            </a:r>
          </a:p>
        </p:txBody>
      </p:sp>
      <p:sp>
        <p:nvSpPr>
          <p:cNvPr id="89" name="TextBox 88">
            <a:extLst>
              <a:ext uri="{FF2B5EF4-FFF2-40B4-BE49-F238E27FC236}">
                <a16:creationId xmlns:a16="http://schemas.microsoft.com/office/drawing/2014/main" id="{7ED71F7B-5F3F-4561-902B-708069A2D2B7}"/>
              </a:ext>
            </a:extLst>
          </p:cNvPr>
          <p:cNvSpPr txBox="1"/>
          <p:nvPr/>
        </p:nvSpPr>
        <p:spPr>
          <a:xfrm>
            <a:off x="8435490" y="6202717"/>
            <a:ext cx="6228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9</a:t>
            </a:r>
          </a:p>
        </p:txBody>
      </p:sp>
      <p:pic>
        <p:nvPicPr>
          <p:cNvPr id="54" name="Google Shape;111;p3"/>
          <p:cNvPicPr/>
          <p:nvPr/>
        </p:nvPicPr>
        <p:blipFill>
          <a:blip r:embed="rId3"/>
          <a:stretch/>
        </p:blipFill>
        <p:spPr>
          <a:xfrm>
            <a:off x="11328548" y="18104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6103" y="1116560"/>
            <a:ext cx="1435897"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3" name="TextBox 2">
            <a:hlinkClick r:id="" action="ppaction://noaction">
              <a:snd r:embed="rId4" name="JT2W5S3_1.wav"/>
            </a:hlinkClick>
            <a:extLst>
              <a:ext uri="{FF2B5EF4-FFF2-40B4-BE49-F238E27FC236}">
                <a16:creationId xmlns:a16="http://schemas.microsoft.com/office/drawing/2014/main" id="{58310E4B-DC09-4B25-8254-06B772DEA03F}"/>
              </a:ext>
            </a:extLst>
          </p:cNvPr>
          <p:cNvSpPr txBox="1"/>
          <p:nvPr/>
        </p:nvSpPr>
        <p:spPr>
          <a:xfrm>
            <a:off x="0" y="18997"/>
            <a:ext cx="84196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rPr>
              <a:t>Dans la </a:t>
            </a:r>
            <a:r>
              <a:rPr kumimoji="0" lang="en-GB" sz="4000" b="1" i="0" u="none" strike="noStrike" kern="1200" cap="none" spc="0" normalizeH="0" baseline="0" noProof="0" dirty="0" err="1">
                <a:ln>
                  <a:noFill/>
                </a:ln>
                <a:solidFill>
                  <a:srgbClr val="002060"/>
                </a:solidFill>
                <a:effectLst/>
                <a:uLnTx/>
                <a:uFillTx/>
                <a:latin typeface="Century Gothic" panose="020B0502020202020204" pitchFamily="34" charset="0"/>
              </a:rPr>
              <a:t>classe</a:t>
            </a: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rPr>
              <a:t> de Max</a:t>
            </a:r>
            <a:endParaRPr kumimoji="0" lang="en-GB" sz="40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pic>
        <p:nvPicPr>
          <p:cNvPr id="16" name="Google Shape;134;p2">
            <a:hlinkClick r:id="" action="ppaction://noaction">
              <a:snd r:embed="rId5" name="JT2W5S3_4.wav"/>
            </a:hlinkClick>
            <a:extLst>
              <a:ext uri="{FF2B5EF4-FFF2-40B4-BE49-F238E27FC236}">
                <a16:creationId xmlns:a16="http://schemas.microsoft.com/office/drawing/2014/main" id="{1E61580D-65D9-4191-A83F-EBAA6A5E9320}"/>
              </a:ext>
            </a:extLst>
          </p:cNvPr>
          <p:cNvPicPr preferRelativeResize="0"/>
          <p:nvPr/>
        </p:nvPicPr>
        <p:blipFill rotWithShape="1">
          <a:blip r:embed="rId6">
            <a:alphaModFix/>
          </a:blip>
          <a:srcRect/>
          <a:stretch/>
        </p:blipFill>
        <p:spPr>
          <a:xfrm>
            <a:off x="1536813" y="2468356"/>
            <a:ext cx="377532" cy="369235"/>
          </a:xfrm>
          <a:prstGeom prst="rect">
            <a:avLst/>
          </a:prstGeom>
          <a:noFill/>
          <a:ln>
            <a:noFill/>
          </a:ln>
          <a:effectLst>
            <a:outerShdw blurRad="50800" dist="38100" dir="5400000" algn="t" rotWithShape="0">
              <a:prstClr val="black">
                <a:alpha val="40000"/>
              </a:prstClr>
            </a:outerShdw>
          </a:effectLst>
        </p:spPr>
      </p:pic>
      <p:pic>
        <p:nvPicPr>
          <p:cNvPr id="17" name="Google Shape;134;p2">
            <a:hlinkClick r:id="" action="ppaction://noaction">
              <a:snd r:embed="rId7" name="JT2W5S3_7.wav"/>
            </a:hlinkClick>
            <a:extLst>
              <a:ext uri="{FF2B5EF4-FFF2-40B4-BE49-F238E27FC236}">
                <a16:creationId xmlns:a16="http://schemas.microsoft.com/office/drawing/2014/main" id="{CE349B33-5D6F-4833-86C3-62F44CB86695}"/>
              </a:ext>
            </a:extLst>
          </p:cNvPr>
          <p:cNvPicPr preferRelativeResize="0"/>
          <p:nvPr/>
        </p:nvPicPr>
        <p:blipFill rotWithShape="1">
          <a:blip r:embed="rId6">
            <a:alphaModFix/>
          </a:blip>
          <a:srcRect/>
          <a:stretch/>
        </p:blipFill>
        <p:spPr>
          <a:xfrm>
            <a:off x="1536813" y="4309224"/>
            <a:ext cx="377532" cy="369235"/>
          </a:xfrm>
          <a:prstGeom prst="rect">
            <a:avLst/>
          </a:prstGeom>
          <a:noFill/>
          <a:ln>
            <a:noFill/>
          </a:ln>
          <a:effectLst>
            <a:outerShdw blurRad="50800" dist="38100" dir="5400000" algn="t" rotWithShape="0">
              <a:prstClr val="black">
                <a:alpha val="40000"/>
              </a:prstClr>
            </a:outerShdw>
          </a:effectLst>
        </p:spPr>
      </p:pic>
      <p:sp>
        <p:nvSpPr>
          <p:cNvPr id="10" name="TextBox 9">
            <a:hlinkClick r:id="" action="ppaction://noaction">
              <a:snd r:embed="rId8" name="JT2W5S3_2.wav"/>
            </a:hlinkClick>
            <a:extLst>
              <a:ext uri="{FF2B5EF4-FFF2-40B4-BE49-F238E27FC236}">
                <a16:creationId xmlns:a16="http://schemas.microsoft.com/office/drawing/2014/main" id="{A5471EBE-C813-44CC-BC9A-5826E6470792}"/>
              </a:ext>
            </a:extLst>
          </p:cNvPr>
          <p:cNvSpPr txBox="1"/>
          <p:nvPr/>
        </p:nvSpPr>
        <p:spPr>
          <a:xfrm>
            <a:off x="90602" y="650220"/>
            <a:ext cx="46101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Écoute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et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complète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les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noms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23" name="TextBox 22">
            <a:hlinkClick r:id="" action="ppaction://noaction">
              <a:snd r:embed="rId9" name="JT2W5S3_3.wav"/>
            </a:hlinkClick>
            <a:extLst>
              <a:ext uri="{FF2B5EF4-FFF2-40B4-BE49-F238E27FC236}">
                <a16:creationId xmlns:a16="http://schemas.microsoft.com/office/drawing/2014/main" id="{31EC11C9-B8D9-4B02-9A47-53361E374D7D}"/>
              </a:ext>
            </a:extLst>
          </p:cNvPr>
          <p:cNvSpPr txBox="1"/>
          <p:nvPr/>
        </p:nvSpPr>
        <p:spPr>
          <a:xfrm>
            <a:off x="4607703" y="652142"/>
            <a:ext cx="85409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[é], [è],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[e] ?</a:t>
            </a:r>
          </a:p>
        </p:txBody>
      </p:sp>
      <p:pic>
        <p:nvPicPr>
          <p:cNvPr id="12" name="Picture 11" descr="A picture containing shape&#10;&#10;Description automatically generated">
            <a:extLst>
              <a:ext uri="{FF2B5EF4-FFF2-40B4-BE49-F238E27FC236}">
                <a16:creationId xmlns:a16="http://schemas.microsoft.com/office/drawing/2014/main" id="{B92802FA-CB48-4417-BDD5-AF853A06A880}"/>
              </a:ext>
            </a:extLst>
          </p:cNvPr>
          <p:cNvPicPr>
            <a:picLocks noChangeAspect="1"/>
          </p:cNvPicPr>
          <p:nvPr/>
        </p:nvPicPr>
        <p:blipFill rotWithShape="1">
          <a:blip r:embed="rId10">
            <a:extLst>
              <a:ext uri="{28A0092B-C50C-407E-A947-70E740481C1C}">
                <a14:useLocalDpi xmlns:a14="http://schemas.microsoft.com/office/drawing/2010/main" val="0"/>
              </a:ext>
            </a:extLst>
          </a:blip>
          <a:srcRect t="66340" b="1"/>
          <a:stretch/>
        </p:blipFill>
        <p:spPr>
          <a:xfrm>
            <a:off x="2166447" y="1961306"/>
            <a:ext cx="1096895" cy="501687"/>
          </a:xfrm>
          <a:prstGeom prst="rect">
            <a:avLst/>
          </a:prstGeom>
        </p:spPr>
      </p:pic>
      <p:sp>
        <p:nvSpPr>
          <p:cNvPr id="34" name="CustomShape 6">
            <a:extLst>
              <a:ext uri="{FF2B5EF4-FFF2-40B4-BE49-F238E27FC236}">
                <a16:creationId xmlns:a16="http://schemas.microsoft.com/office/drawing/2014/main" id="{DFE1C928-8146-4166-8067-EED56D55EDD2}"/>
              </a:ext>
            </a:extLst>
          </p:cNvPr>
          <p:cNvSpPr/>
          <p:nvPr/>
        </p:nvSpPr>
        <p:spPr>
          <a:xfrm>
            <a:off x="1848394" y="2455074"/>
            <a:ext cx="1583263"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rgbClr val="002060"/>
                </a:solidFill>
                <a:latin typeface="Century Gothic" panose="020B0502020202020204" pitchFamily="34" charset="0"/>
              </a:rPr>
              <a:t>D</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 e </a:t>
            </a:r>
            <a:r>
              <a:rPr lang="fr-FR" sz="2400" b="1" dirty="0">
                <a:solidFill>
                  <a:srgbClr val="002060"/>
                </a:solidFill>
                <a:latin typeface="Century Gothic" panose="020B0502020202020204" pitchFamily="34" charset="0"/>
              </a:rPr>
              <a:t>n i s</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3" name="Rectangle: Rounded Corners 12">
            <a:extLst>
              <a:ext uri="{FF2B5EF4-FFF2-40B4-BE49-F238E27FC236}">
                <a16:creationId xmlns:a16="http://schemas.microsoft.com/office/drawing/2014/main" id="{7683C84B-4DEF-44BD-BA50-E4AF0C420DA7}"/>
              </a:ext>
            </a:extLst>
          </p:cNvPr>
          <p:cNvSpPr/>
          <p:nvPr/>
        </p:nvSpPr>
        <p:spPr>
          <a:xfrm>
            <a:off x="2328910" y="2490406"/>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51" name="Google Shape;134;p2">
            <a:hlinkClick r:id="" action="ppaction://noaction">
              <a:snd r:embed="rId11" name="JT2W5S3_5.wav"/>
            </a:hlinkClick>
            <a:extLst>
              <a:ext uri="{FF2B5EF4-FFF2-40B4-BE49-F238E27FC236}">
                <a16:creationId xmlns:a16="http://schemas.microsoft.com/office/drawing/2014/main" id="{5C069B62-6147-4F95-81D1-9DC6904968CD}"/>
              </a:ext>
            </a:extLst>
          </p:cNvPr>
          <p:cNvPicPr preferRelativeResize="0"/>
          <p:nvPr/>
        </p:nvPicPr>
        <p:blipFill rotWithShape="1">
          <a:blip r:embed="rId6">
            <a:alphaModFix/>
          </a:blip>
          <a:srcRect/>
          <a:stretch/>
        </p:blipFill>
        <p:spPr>
          <a:xfrm>
            <a:off x="4962885" y="2550225"/>
            <a:ext cx="377532" cy="369235"/>
          </a:xfrm>
          <a:prstGeom prst="rect">
            <a:avLst/>
          </a:prstGeom>
          <a:noFill/>
          <a:ln>
            <a:noFill/>
          </a:ln>
          <a:effectLst>
            <a:outerShdw blurRad="50800" dist="38100" dir="5400000" algn="t" rotWithShape="0">
              <a:prstClr val="black">
                <a:alpha val="40000"/>
              </a:prstClr>
            </a:outerShdw>
          </a:effectLst>
        </p:spPr>
      </p:pic>
      <p:sp>
        <p:nvSpPr>
          <p:cNvPr id="52" name="CustomShape 6">
            <a:extLst>
              <a:ext uri="{FF2B5EF4-FFF2-40B4-BE49-F238E27FC236}">
                <a16:creationId xmlns:a16="http://schemas.microsoft.com/office/drawing/2014/main" id="{78C8191B-34B5-42EF-AC78-92E87919F5B6}"/>
              </a:ext>
            </a:extLst>
          </p:cNvPr>
          <p:cNvSpPr/>
          <p:nvPr/>
        </p:nvSpPr>
        <p:spPr>
          <a:xfrm>
            <a:off x="5127847" y="2425712"/>
            <a:ext cx="203763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A m é l i 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3" name="Rectangle: Rounded Corners 52">
            <a:extLst>
              <a:ext uri="{FF2B5EF4-FFF2-40B4-BE49-F238E27FC236}">
                <a16:creationId xmlns:a16="http://schemas.microsoft.com/office/drawing/2014/main" id="{A8A42E2F-15B2-4862-8C54-CC80887E1F9D}"/>
              </a:ext>
            </a:extLst>
          </p:cNvPr>
          <p:cNvSpPr/>
          <p:nvPr/>
        </p:nvSpPr>
        <p:spPr>
          <a:xfrm>
            <a:off x="6036111" y="2497180"/>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6" name="CustomShape 6">
            <a:extLst>
              <a:ext uri="{FF2B5EF4-FFF2-40B4-BE49-F238E27FC236}">
                <a16:creationId xmlns:a16="http://schemas.microsoft.com/office/drawing/2014/main" id="{56DCC8B5-59AB-4458-883F-6C248559FA43}"/>
              </a:ext>
            </a:extLst>
          </p:cNvPr>
          <p:cNvSpPr/>
          <p:nvPr/>
        </p:nvSpPr>
        <p:spPr>
          <a:xfrm>
            <a:off x="8903850" y="2459392"/>
            <a:ext cx="203763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B e n o i 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7" name="Google Shape;134;p2">
            <a:hlinkClick r:id="" action="ppaction://noaction">
              <a:snd r:embed="rId12" name="JT2W5S3_6.wav"/>
            </a:hlinkClick>
            <a:extLst>
              <a:ext uri="{FF2B5EF4-FFF2-40B4-BE49-F238E27FC236}">
                <a16:creationId xmlns:a16="http://schemas.microsoft.com/office/drawing/2014/main" id="{4CED7AD1-5DCF-42C1-8EBD-E53B6DBDA43F}"/>
              </a:ext>
            </a:extLst>
          </p:cNvPr>
          <p:cNvPicPr preferRelativeResize="0"/>
          <p:nvPr/>
        </p:nvPicPr>
        <p:blipFill rotWithShape="1">
          <a:blip r:embed="rId6">
            <a:alphaModFix/>
          </a:blip>
          <a:srcRect/>
          <a:stretch/>
        </p:blipFill>
        <p:spPr>
          <a:xfrm>
            <a:off x="8678947" y="2499755"/>
            <a:ext cx="377532" cy="369235"/>
          </a:xfrm>
          <a:prstGeom prst="rect">
            <a:avLst/>
          </a:prstGeom>
          <a:noFill/>
          <a:ln>
            <a:noFill/>
          </a:ln>
          <a:effectLst>
            <a:outerShdw blurRad="50800" dist="38100" dir="5400000" algn="t" rotWithShape="0">
              <a:prstClr val="black">
                <a:alpha val="40000"/>
              </a:prstClr>
            </a:outerShdw>
          </a:effectLst>
        </p:spPr>
      </p:pic>
      <p:sp>
        <p:nvSpPr>
          <p:cNvPr id="58" name="Rectangle: Rounded Corners 57">
            <a:extLst>
              <a:ext uri="{FF2B5EF4-FFF2-40B4-BE49-F238E27FC236}">
                <a16:creationId xmlns:a16="http://schemas.microsoft.com/office/drawing/2014/main" id="{CF766667-437C-4B85-8E6F-B9CFD106A7D4}"/>
              </a:ext>
            </a:extLst>
          </p:cNvPr>
          <p:cNvSpPr/>
          <p:nvPr/>
        </p:nvSpPr>
        <p:spPr>
          <a:xfrm>
            <a:off x="9495078" y="2520168"/>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9" name="CustomShape 6">
            <a:extLst>
              <a:ext uri="{FF2B5EF4-FFF2-40B4-BE49-F238E27FC236}">
                <a16:creationId xmlns:a16="http://schemas.microsoft.com/office/drawing/2014/main" id="{4ADE3ED5-7727-43B9-9E19-81A8B7848A0C}"/>
              </a:ext>
            </a:extLst>
          </p:cNvPr>
          <p:cNvSpPr/>
          <p:nvPr/>
        </p:nvSpPr>
        <p:spPr>
          <a:xfrm>
            <a:off x="1607010" y="4268450"/>
            <a:ext cx="203763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F i d è l 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0" name="Rectangle: Rounded Corners 59">
            <a:extLst>
              <a:ext uri="{FF2B5EF4-FFF2-40B4-BE49-F238E27FC236}">
                <a16:creationId xmlns:a16="http://schemas.microsoft.com/office/drawing/2014/main" id="{C36A8112-1EC4-4553-B440-56200C1D6857}"/>
              </a:ext>
            </a:extLst>
          </p:cNvPr>
          <p:cNvSpPr/>
          <p:nvPr/>
        </p:nvSpPr>
        <p:spPr>
          <a:xfrm>
            <a:off x="2618218" y="4344815"/>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2" name="CustomShape 6">
            <a:extLst>
              <a:ext uri="{FF2B5EF4-FFF2-40B4-BE49-F238E27FC236}">
                <a16:creationId xmlns:a16="http://schemas.microsoft.com/office/drawing/2014/main" id="{D8D8FB26-BE55-41F1-97DB-C77290FF9BA4}"/>
              </a:ext>
            </a:extLst>
          </p:cNvPr>
          <p:cNvSpPr/>
          <p:nvPr/>
        </p:nvSpPr>
        <p:spPr>
          <a:xfrm>
            <a:off x="5248625" y="4387023"/>
            <a:ext cx="2356989" cy="56513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N a t a l è n 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4" name="CustomShape 6">
            <a:extLst>
              <a:ext uri="{FF2B5EF4-FFF2-40B4-BE49-F238E27FC236}">
                <a16:creationId xmlns:a16="http://schemas.microsoft.com/office/drawing/2014/main" id="{A28F7925-71FF-4698-A44A-1D47CEFCCA43}"/>
              </a:ext>
            </a:extLst>
          </p:cNvPr>
          <p:cNvSpPr/>
          <p:nvPr/>
        </p:nvSpPr>
        <p:spPr>
          <a:xfrm>
            <a:off x="1804156" y="6298776"/>
            <a:ext cx="203763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rgbClr val="002060"/>
                </a:solidFill>
                <a:latin typeface="Century Gothic" panose="020B0502020202020204" pitchFamily="34" charset="0"/>
              </a:rPr>
              <a:t>R</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 o s e l i ne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5" name="CustomShape 6">
            <a:extLst>
              <a:ext uri="{FF2B5EF4-FFF2-40B4-BE49-F238E27FC236}">
                <a16:creationId xmlns:a16="http://schemas.microsoft.com/office/drawing/2014/main" id="{8825B525-4255-4E88-A027-06EEB1CCA246}"/>
              </a:ext>
            </a:extLst>
          </p:cNvPr>
          <p:cNvSpPr/>
          <p:nvPr/>
        </p:nvSpPr>
        <p:spPr>
          <a:xfrm>
            <a:off x="5323108" y="6367790"/>
            <a:ext cx="203763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F é l i c i t é</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6" name="CustomShape 6">
            <a:extLst>
              <a:ext uri="{FF2B5EF4-FFF2-40B4-BE49-F238E27FC236}">
                <a16:creationId xmlns:a16="http://schemas.microsoft.com/office/drawing/2014/main" id="{C47816D5-3069-40E2-969B-FA5802CBDB61}"/>
              </a:ext>
            </a:extLst>
          </p:cNvPr>
          <p:cNvSpPr/>
          <p:nvPr/>
        </p:nvSpPr>
        <p:spPr>
          <a:xfrm>
            <a:off x="9054450" y="6260699"/>
            <a:ext cx="203763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E u g è n 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7" name="Rectangle: Rounded Corners 66">
            <a:extLst>
              <a:ext uri="{FF2B5EF4-FFF2-40B4-BE49-F238E27FC236}">
                <a16:creationId xmlns:a16="http://schemas.microsoft.com/office/drawing/2014/main" id="{FA2D79CC-F670-4FA3-9951-5ECA94D9D485}"/>
              </a:ext>
            </a:extLst>
          </p:cNvPr>
          <p:cNvSpPr/>
          <p:nvPr/>
        </p:nvSpPr>
        <p:spPr>
          <a:xfrm>
            <a:off x="6655838" y="4418510"/>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1" name="Rectangle: Rounded Corners 70">
            <a:extLst>
              <a:ext uri="{FF2B5EF4-FFF2-40B4-BE49-F238E27FC236}">
                <a16:creationId xmlns:a16="http://schemas.microsoft.com/office/drawing/2014/main" id="{B1A2A52B-9021-41EE-812F-10C099294135}"/>
              </a:ext>
            </a:extLst>
          </p:cNvPr>
          <p:cNvSpPr/>
          <p:nvPr/>
        </p:nvSpPr>
        <p:spPr>
          <a:xfrm>
            <a:off x="2676164" y="6370998"/>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2" name="Rectangle: Rounded Corners 71">
            <a:extLst>
              <a:ext uri="{FF2B5EF4-FFF2-40B4-BE49-F238E27FC236}">
                <a16:creationId xmlns:a16="http://schemas.microsoft.com/office/drawing/2014/main" id="{4E9908D9-816A-442D-9A85-AD32D2AD9D45}"/>
              </a:ext>
            </a:extLst>
          </p:cNvPr>
          <p:cNvSpPr/>
          <p:nvPr/>
        </p:nvSpPr>
        <p:spPr>
          <a:xfrm>
            <a:off x="5722710" y="6401810"/>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3" name="Rectangle: Rounded Corners 72">
            <a:extLst>
              <a:ext uri="{FF2B5EF4-FFF2-40B4-BE49-F238E27FC236}">
                <a16:creationId xmlns:a16="http://schemas.microsoft.com/office/drawing/2014/main" id="{F1939FDD-F8B8-45B2-A8A3-F733A1BDFB94}"/>
              </a:ext>
            </a:extLst>
          </p:cNvPr>
          <p:cNvSpPr/>
          <p:nvPr/>
        </p:nvSpPr>
        <p:spPr>
          <a:xfrm>
            <a:off x="6964085" y="6398507"/>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5" name="Rectangle: Rounded Corners 74">
            <a:extLst>
              <a:ext uri="{FF2B5EF4-FFF2-40B4-BE49-F238E27FC236}">
                <a16:creationId xmlns:a16="http://schemas.microsoft.com/office/drawing/2014/main" id="{96F75C0C-D8AF-426A-91CD-8946C855D5ED}"/>
              </a:ext>
            </a:extLst>
          </p:cNvPr>
          <p:cNvSpPr/>
          <p:nvPr/>
        </p:nvSpPr>
        <p:spPr>
          <a:xfrm>
            <a:off x="10061290" y="6358125"/>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77" name="Google Shape;134;p2">
            <a:hlinkClick r:id="" action="ppaction://noaction">
              <a:snd r:embed="rId13" name="JT2W5S3_8.wav"/>
            </a:hlinkClick>
            <a:extLst>
              <a:ext uri="{FF2B5EF4-FFF2-40B4-BE49-F238E27FC236}">
                <a16:creationId xmlns:a16="http://schemas.microsoft.com/office/drawing/2014/main" id="{21659288-C0D3-46A2-B2AA-97C405C48066}"/>
              </a:ext>
            </a:extLst>
          </p:cNvPr>
          <p:cNvPicPr preferRelativeResize="0"/>
          <p:nvPr/>
        </p:nvPicPr>
        <p:blipFill rotWithShape="1">
          <a:blip r:embed="rId6">
            <a:alphaModFix/>
          </a:blip>
          <a:srcRect/>
          <a:stretch/>
        </p:blipFill>
        <p:spPr>
          <a:xfrm>
            <a:off x="4989606" y="4399178"/>
            <a:ext cx="377532" cy="369235"/>
          </a:xfrm>
          <a:prstGeom prst="rect">
            <a:avLst/>
          </a:prstGeom>
          <a:noFill/>
          <a:ln>
            <a:noFill/>
          </a:ln>
          <a:effectLst>
            <a:outerShdw blurRad="50800" dist="38100" dir="5400000" algn="t" rotWithShape="0">
              <a:prstClr val="black">
                <a:alpha val="40000"/>
              </a:prstClr>
            </a:outerShdw>
          </a:effectLst>
        </p:spPr>
      </p:pic>
      <p:pic>
        <p:nvPicPr>
          <p:cNvPr id="78" name="Google Shape;134;p2">
            <a:hlinkClick r:id="" action="ppaction://noaction">
              <a:snd r:embed="rId14" name="JT2W5S3_9.wav"/>
            </a:hlinkClick>
            <a:extLst>
              <a:ext uri="{FF2B5EF4-FFF2-40B4-BE49-F238E27FC236}">
                <a16:creationId xmlns:a16="http://schemas.microsoft.com/office/drawing/2014/main" id="{664A16AD-4A57-4419-815A-5E41810174DE}"/>
              </a:ext>
            </a:extLst>
          </p:cNvPr>
          <p:cNvPicPr preferRelativeResize="0"/>
          <p:nvPr/>
        </p:nvPicPr>
        <p:blipFill rotWithShape="1">
          <a:blip r:embed="rId6">
            <a:alphaModFix/>
          </a:blip>
          <a:srcRect/>
          <a:stretch/>
        </p:blipFill>
        <p:spPr>
          <a:xfrm>
            <a:off x="8643422" y="4315412"/>
            <a:ext cx="377532" cy="369235"/>
          </a:xfrm>
          <a:prstGeom prst="rect">
            <a:avLst/>
          </a:prstGeom>
          <a:noFill/>
          <a:ln>
            <a:noFill/>
          </a:ln>
          <a:effectLst>
            <a:outerShdw blurRad="50800" dist="38100" dir="5400000" algn="t" rotWithShape="0">
              <a:prstClr val="black">
                <a:alpha val="40000"/>
              </a:prstClr>
            </a:outerShdw>
          </a:effectLst>
        </p:spPr>
      </p:pic>
      <p:pic>
        <p:nvPicPr>
          <p:cNvPr id="79" name="Google Shape;134;p2">
            <a:hlinkClick r:id="" action="ppaction://noaction">
              <a:snd r:embed="rId15" name="JT2W5S3_10.wav"/>
            </a:hlinkClick>
            <a:extLst>
              <a:ext uri="{FF2B5EF4-FFF2-40B4-BE49-F238E27FC236}">
                <a16:creationId xmlns:a16="http://schemas.microsoft.com/office/drawing/2014/main" id="{9D98D3FC-5647-4753-A0C2-9FEF5C33B40D}"/>
              </a:ext>
            </a:extLst>
          </p:cNvPr>
          <p:cNvPicPr preferRelativeResize="0"/>
          <p:nvPr/>
        </p:nvPicPr>
        <p:blipFill rotWithShape="1">
          <a:blip r:embed="rId6">
            <a:alphaModFix/>
          </a:blip>
          <a:srcRect/>
          <a:stretch/>
        </p:blipFill>
        <p:spPr>
          <a:xfrm>
            <a:off x="1467972" y="6340883"/>
            <a:ext cx="377532" cy="369235"/>
          </a:xfrm>
          <a:prstGeom prst="rect">
            <a:avLst/>
          </a:prstGeom>
          <a:noFill/>
          <a:ln>
            <a:noFill/>
          </a:ln>
          <a:effectLst>
            <a:outerShdw blurRad="50800" dist="38100" dir="5400000" algn="t" rotWithShape="0">
              <a:prstClr val="black">
                <a:alpha val="40000"/>
              </a:prstClr>
            </a:outerShdw>
          </a:effectLst>
        </p:spPr>
      </p:pic>
      <p:pic>
        <p:nvPicPr>
          <p:cNvPr id="80" name="Google Shape;134;p2">
            <a:hlinkClick r:id="" action="ppaction://noaction">
              <a:snd r:embed="rId16" name="JT2W5S3_11.wav"/>
            </a:hlinkClick>
            <a:extLst>
              <a:ext uri="{FF2B5EF4-FFF2-40B4-BE49-F238E27FC236}">
                <a16:creationId xmlns:a16="http://schemas.microsoft.com/office/drawing/2014/main" id="{3A8CDBC6-44FC-4859-BFF9-4E2469696537}"/>
              </a:ext>
            </a:extLst>
          </p:cNvPr>
          <p:cNvPicPr preferRelativeResize="0"/>
          <p:nvPr/>
        </p:nvPicPr>
        <p:blipFill rotWithShape="1">
          <a:blip r:embed="rId6">
            <a:alphaModFix/>
          </a:blip>
          <a:srcRect/>
          <a:stretch/>
        </p:blipFill>
        <p:spPr>
          <a:xfrm>
            <a:off x="4961445" y="6358125"/>
            <a:ext cx="377532" cy="369235"/>
          </a:xfrm>
          <a:prstGeom prst="rect">
            <a:avLst/>
          </a:prstGeom>
          <a:noFill/>
          <a:ln>
            <a:noFill/>
          </a:ln>
          <a:effectLst>
            <a:outerShdw blurRad="50800" dist="38100" dir="5400000" algn="t" rotWithShape="0">
              <a:prstClr val="black">
                <a:alpha val="40000"/>
              </a:prstClr>
            </a:outerShdw>
          </a:effectLst>
        </p:spPr>
      </p:pic>
      <p:pic>
        <p:nvPicPr>
          <p:cNvPr id="81" name="Google Shape;134;p2">
            <a:hlinkClick r:id="" action="ppaction://noaction">
              <a:snd r:embed="rId17" name="JT2W5S3_12.wav"/>
            </a:hlinkClick>
            <a:extLst>
              <a:ext uri="{FF2B5EF4-FFF2-40B4-BE49-F238E27FC236}">
                <a16:creationId xmlns:a16="http://schemas.microsoft.com/office/drawing/2014/main" id="{86B600DE-5F18-4AE0-B645-D19024B2680F}"/>
              </a:ext>
            </a:extLst>
          </p:cNvPr>
          <p:cNvPicPr preferRelativeResize="0"/>
          <p:nvPr/>
        </p:nvPicPr>
        <p:blipFill rotWithShape="1">
          <a:blip r:embed="rId6">
            <a:alphaModFix/>
          </a:blip>
          <a:srcRect/>
          <a:stretch/>
        </p:blipFill>
        <p:spPr>
          <a:xfrm>
            <a:off x="8819972" y="6309333"/>
            <a:ext cx="377532" cy="369235"/>
          </a:xfrm>
          <a:prstGeom prst="rect">
            <a:avLst/>
          </a:prstGeom>
          <a:noFill/>
          <a:ln>
            <a:noFill/>
          </a:ln>
          <a:effectLst>
            <a:outerShdw blurRad="50800" dist="38100" dir="5400000" algn="t" rotWithShape="0">
              <a:prstClr val="black">
                <a:alpha val="40000"/>
              </a:prstClr>
            </a:outerShdw>
          </a:effectLst>
        </p:spPr>
      </p:pic>
      <p:pic>
        <p:nvPicPr>
          <p:cNvPr id="20" name="Picture 19" descr="A picture containing text, toy, doll&#10;&#10;Description automatically generated">
            <a:extLst>
              <a:ext uri="{FF2B5EF4-FFF2-40B4-BE49-F238E27FC236}">
                <a16:creationId xmlns:a16="http://schemas.microsoft.com/office/drawing/2014/main" id="{3C4477F0-C0C2-49C7-95B8-712321812310}"/>
              </a:ext>
            </a:extLst>
          </p:cNvPr>
          <p:cNvPicPr>
            <a:picLocks noChangeAspect="1"/>
          </p:cNvPicPr>
          <p:nvPr/>
        </p:nvPicPr>
        <p:blipFill rotWithShape="1">
          <a:blip r:embed="rId18">
            <a:extLst>
              <a:ext uri="{28A0092B-C50C-407E-A947-70E740481C1C}">
                <a14:useLocalDpi xmlns:a14="http://schemas.microsoft.com/office/drawing/2010/main" val="0"/>
              </a:ext>
            </a:extLst>
          </a:blip>
          <a:srcRect b="65556"/>
          <a:stretch/>
        </p:blipFill>
        <p:spPr>
          <a:xfrm>
            <a:off x="2154962" y="1062346"/>
            <a:ext cx="1158863" cy="904279"/>
          </a:xfrm>
          <a:prstGeom prst="rect">
            <a:avLst/>
          </a:prstGeom>
        </p:spPr>
      </p:pic>
      <p:sp>
        <p:nvSpPr>
          <p:cNvPr id="76" name="TextBox 75">
            <a:hlinkClick r:id="" action="ppaction://noaction">
              <a:snd r:embed="rId19" name="P_ii.wav"/>
            </a:hlinkClick>
            <a:extLst>
              <a:ext uri="{FF2B5EF4-FFF2-40B4-BE49-F238E27FC236}">
                <a16:creationId xmlns:a16="http://schemas.microsoft.com/office/drawing/2014/main" id="{139CB01E-07C5-4E89-95D7-A15D2FB7ADD8}"/>
              </a:ext>
            </a:extLst>
          </p:cNvPr>
          <p:cNvSpPr txBox="1"/>
          <p:nvPr/>
        </p:nvSpPr>
        <p:spPr>
          <a:xfrm>
            <a:off x="5670661" y="166125"/>
            <a:ext cx="63941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Everyone has chosen a French name!</a:t>
            </a:r>
          </a:p>
        </p:txBody>
      </p:sp>
      <p:grpSp>
        <p:nvGrpSpPr>
          <p:cNvPr id="96" name="Group 95">
            <a:extLst>
              <a:ext uri="{FF2B5EF4-FFF2-40B4-BE49-F238E27FC236}">
                <a16:creationId xmlns:a16="http://schemas.microsoft.com/office/drawing/2014/main" id="{6CA2B61A-F7AB-4EC3-A62B-E0C3AF4B67E0}"/>
              </a:ext>
            </a:extLst>
          </p:cNvPr>
          <p:cNvGrpSpPr/>
          <p:nvPr/>
        </p:nvGrpSpPr>
        <p:grpSpPr>
          <a:xfrm>
            <a:off x="9223141" y="1058817"/>
            <a:ext cx="1096895" cy="1391402"/>
            <a:chOff x="13003713" y="1477588"/>
            <a:chExt cx="1096895" cy="1391402"/>
          </a:xfrm>
        </p:grpSpPr>
        <p:pic>
          <p:nvPicPr>
            <p:cNvPr id="91" name="Picture 90">
              <a:extLst>
                <a:ext uri="{FF2B5EF4-FFF2-40B4-BE49-F238E27FC236}">
                  <a16:creationId xmlns:a16="http://schemas.microsoft.com/office/drawing/2014/main" id="{0196A2B8-169E-499B-9EA1-1DEFB498CDA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3124303" y="1477588"/>
              <a:ext cx="779544" cy="922807"/>
            </a:xfrm>
            <a:prstGeom prst="rect">
              <a:avLst/>
            </a:prstGeom>
          </p:spPr>
        </p:pic>
        <p:pic>
          <p:nvPicPr>
            <p:cNvPr id="94" name="Picture 93" descr="A picture containing shape&#10;&#10;Description automatically generated">
              <a:extLst>
                <a:ext uri="{FF2B5EF4-FFF2-40B4-BE49-F238E27FC236}">
                  <a16:creationId xmlns:a16="http://schemas.microsoft.com/office/drawing/2014/main" id="{C2084725-3205-4B28-929D-5AACE3DDDC92}"/>
                </a:ext>
              </a:extLst>
            </p:cNvPr>
            <p:cNvPicPr>
              <a:picLocks noChangeAspect="1"/>
            </p:cNvPicPr>
            <p:nvPr/>
          </p:nvPicPr>
          <p:blipFill rotWithShape="1">
            <a:blip r:embed="rId10">
              <a:extLst>
                <a:ext uri="{28A0092B-C50C-407E-A947-70E740481C1C}">
                  <a14:useLocalDpi xmlns:a14="http://schemas.microsoft.com/office/drawing/2010/main" val="0"/>
                </a:ext>
              </a:extLst>
            </a:blip>
            <a:srcRect t="66340" b="1"/>
            <a:stretch/>
          </p:blipFill>
          <p:spPr>
            <a:xfrm>
              <a:off x="13003713" y="2367303"/>
              <a:ext cx="1096895" cy="501687"/>
            </a:xfrm>
            <a:prstGeom prst="rect">
              <a:avLst/>
            </a:prstGeom>
          </p:spPr>
        </p:pic>
      </p:grpSp>
      <p:grpSp>
        <p:nvGrpSpPr>
          <p:cNvPr id="101" name="Group 100">
            <a:extLst>
              <a:ext uri="{FF2B5EF4-FFF2-40B4-BE49-F238E27FC236}">
                <a16:creationId xmlns:a16="http://schemas.microsoft.com/office/drawing/2014/main" id="{668B1B2C-E6E4-4B38-8121-44C82550D21A}"/>
              </a:ext>
            </a:extLst>
          </p:cNvPr>
          <p:cNvGrpSpPr/>
          <p:nvPr/>
        </p:nvGrpSpPr>
        <p:grpSpPr>
          <a:xfrm>
            <a:off x="5546407" y="2852529"/>
            <a:ext cx="1111285" cy="1506136"/>
            <a:chOff x="12917203" y="1226544"/>
            <a:chExt cx="1111285" cy="1506136"/>
          </a:xfrm>
        </p:grpSpPr>
        <p:pic>
          <p:nvPicPr>
            <p:cNvPr id="93" name="Picture 92" descr="A picture containing text, toy, doll, vector graphics&#10;&#10;Description automatically generated">
              <a:extLst>
                <a:ext uri="{FF2B5EF4-FFF2-40B4-BE49-F238E27FC236}">
                  <a16:creationId xmlns:a16="http://schemas.microsoft.com/office/drawing/2014/main" id="{B5996073-EBE3-457A-A271-F2942ACCF9B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3067338" y="1226544"/>
              <a:ext cx="961150" cy="1194006"/>
            </a:xfrm>
            <a:prstGeom prst="rect">
              <a:avLst/>
            </a:prstGeom>
          </p:spPr>
        </p:pic>
        <p:pic>
          <p:nvPicPr>
            <p:cNvPr id="95" name="Picture 94" descr="A picture containing shape&#10;&#10;Description automatically generated">
              <a:extLst>
                <a:ext uri="{FF2B5EF4-FFF2-40B4-BE49-F238E27FC236}">
                  <a16:creationId xmlns:a16="http://schemas.microsoft.com/office/drawing/2014/main" id="{410F29A1-99CA-4B99-8649-65301D7CF587}"/>
                </a:ext>
              </a:extLst>
            </p:cNvPr>
            <p:cNvPicPr>
              <a:picLocks noChangeAspect="1"/>
            </p:cNvPicPr>
            <p:nvPr/>
          </p:nvPicPr>
          <p:blipFill rotWithShape="1">
            <a:blip r:embed="rId10">
              <a:extLst>
                <a:ext uri="{28A0092B-C50C-407E-A947-70E740481C1C}">
                  <a14:useLocalDpi xmlns:a14="http://schemas.microsoft.com/office/drawing/2010/main" val="0"/>
                </a:ext>
              </a:extLst>
            </a:blip>
            <a:srcRect t="66340" b="1"/>
            <a:stretch/>
          </p:blipFill>
          <p:spPr>
            <a:xfrm>
              <a:off x="12917203" y="2230993"/>
              <a:ext cx="1096895" cy="501687"/>
            </a:xfrm>
            <a:prstGeom prst="rect">
              <a:avLst/>
            </a:prstGeom>
          </p:spPr>
        </p:pic>
      </p:grpSp>
      <p:grpSp>
        <p:nvGrpSpPr>
          <p:cNvPr id="98" name="Group 97">
            <a:extLst>
              <a:ext uri="{FF2B5EF4-FFF2-40B4-BE49-F238E27FC236}">
                <a16:creationId xmlns:a16="http://schemas.microsoft.com/office/drawing/2014/main" id="{0582E89F-7AD3-495B-8F41-5933FB2D6528}"/>
              </a:ext>
            </a:extLst>
          </p:cNvPr>
          <p:cNvGrpSpPr/>
          <p:nvPr/>
        </p:nvGrpSpPr>
        <p:grpSpPr>
          <a:xfrm>
            <a:off x="9511479" y="4821479"/>
            <a:ext cx="1043109" cy="1479188"/>
            <a:chOff x="12958555" y="1122007"/>
            <a:chExt cx="1096895" cy="1597192"/>
          </a:xfrm>
        </p:grpSpPr>
        <p:pic>
          <p:nvPicPr>
            <p:cNvPr id="35" name="Picture 34" descr="A picture containing text&#10;&#10;Description automatically generated">
              <a:extLst>
                <a:ext uri="{FF2B5EF4-FFF2-40B4-BE49-F238E27FC236}">
                  <a16:creationId xmlns:a16="http://schemas.microsoft.com/office/drawing/2014/main" id="{51DC434B-D6A8-4D87-BD42-9FD8B95C0EF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3083425" y="1122007"/>
              <a:ext cx="794283" cy="1111507"/>
            </a:xfrm>
            <a:prstGeom prst="rect">
              <a:avLst/>
            </a:prstGeom>
          </p:spPr>
        </p:pic>
        <p:pic>
          <p:nvPicPr>
            <p:cNvPr id="97" name="Picture 96" descr="A picture containing shape&#10;&#10;Description automatically generated">
              <a:extLst>
                <a:ext uri="{FF2B5EF4-FFF2-40B4-BE49-F238E27FC236}">
                  <a16:creationId xmlns:a16="http://schemas.microsoft.com/office/drawing/2014/main" id="{010DD4DA-EAF3-4596-8428-764B8BC4986F}"/>
                </a:ext>
              </a:extLst>
            </p:cNvPr>
            <p:cNvPicPr>
              <a:picLocks noChangeAspect="1"/>
            </p:cNvPicPr>
            <p:nvPr/>
          </p:nvPicPr>
          <p:blipFill rotWithShape="1">
            <a:blip r:embed="rId10">
              <a:extLst>
                <a:ext uri="{28A0092B-C50C-407E-A947-70E740481C1C}">
                  <a14:useLocalDpi xmlns:a14="http://schemas.microsoft.com/office/drawing/2010/main" val="0"/>
                </a:ext>
              </a:extLst>
            </a:blip>
            <a:srcRect t="66340" b="1"/>
            <a:stretch/>
          </p:blipFill>
          <p:spPr>
            <a:xfrm>
              <a:off x="12958555" y="2217512"/>
              <a:ext cx="1096895" cy="501687"/>
            </a:xfrm>
            <a:prstGeom prst="rect">
              <a:avLst/>
            </a:prstGeom>
          </p:spPr>
        </p:pic>
      </p:grpSp>
      <p:grpSp>
        <p:nvGrpSpPr>
          <p:cNvPr id="100" name="Group 99">
            <a:extLst>
              <a:ext uri="{FF2B5EF4-FFF2-40B4-BE49-F238E27FC236}">
                <a16:creationId xmlns:a16="http://schemas.microsoft.com/office/drawing/2014/main" id="{A89EBA75-74D2-4DE6-8E03-9EA9AA3504F3}"/>
              </a:ext>
            </a:extLst>
          </p:cNvPr>
          <p:cNvGrpSpPr/>
          <p:nvPr/>
        </p:nvGrpSpPr>
        <p:grpSpPr>
          <a:xfrm>
            <a:off x="2099078" y="4783124"/>
            <a:ext cx="1019812" cy="1508589"/>
            <a:chOff x="12410088" y="1461671"/>
            <a:chExt cx="1096895" cy="1626763"/>
          </a:xfrm>
        </p:grpSpPr>
        <p:pic>
          <p:nvPicPr>
            <p:cNvPr id="68" name="Picture 67" descr="A picture containing text&#10;&#10;Description automatically generated">
              <a:extLst>
                <a:ext uri="{FF2B5EF4-FFF2-40B4-BE49-F238E27FC236}">
                  <a16:creationId xmlns:a16="http://schemas.microsoft.com/office/drawing/2014/main" id="{7651C881-5463-4570-9E41-AC3A9D59685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2471985" y="1461671"/>
              <a:ext cx="813879" cy="1132676"/>
            </a:xfrm>
            <a:prstGeom prst="rect">
              <a:avLst/>
            </a:prstGeom>
          </p:spPr>
        </p:pic>
        <p:pic>
          <p:nvPicPr>
            <p:cNvPr id="99" name="Picture 98" descr="A picture containing shape&#10;&#10;Description automatically generated">
              <a:extLst>
                <a:ext uri="{FF2B5EF4-FFF2-40B4-BE49-F238E27FC236}">
                  <a16:creationId xmlns:a16="http://schemas.microsoft.com/office/drawing/2014/main" id="{DD59855B-A69A-4ADC-BCA7-EEF5DAB97211}"/>
                </a:ext>
              </a:extLst>
            </p:cNvPr>
            <p:cNvPicPr>
              <a:picLocks noChangeAspect="1"/>
            </p:cNvPicPr>
            <p:nvPr/>
          </p:nvPicPr>
          <p:blipFill rotWithShape="1">
            <a:blip r:embed="rId10">
              <a:extLst>
                <a:ext uri="{28A0092B-C50C-407E-A947-70E740481C1C}">
                  <a14:useLocalDpi xmlns:a14="http://schemas.microsoft.com/office/drawing/2010/main" val="0"/>
                </a:ext>
              </a:extLst>
            </a:blip>
            <a:srcRect t="66340" b="1"/>
            <a:stretch/>
          </p:blipFill>
          <p:spPr>
            <a:xfrm>
              <a:off x="12410088" y="2586747"/>
              <a:ext cx="1096895" cy="501687"/>
            </a:xfrm>
            <a:prstGeom prst="rect">
              <a:avLst/>
            </a:prstGeom>
          </p:spPr>
        </p:pic>
      </p:grpSp>
      <p:grpSp>
        <p:nvGrpSpPr>
          <p:cNvPr id="103" name="Group 102">
            <a:extLst>
              <a:ext uri="{FF2B5EF4-FFF2-40B4-BE49-F238E27FC236}">
                <a16:creationId xmlns:a16="http://schemas.microsoft.com/office/drawing/2014/main" id="{A79F3C18-5475-4225-83E4-5109E1EFA385}"/>
              </a:ext>
            </a:extLst>
          </p:cNvPr>
          <p:cNvGrpSpPr/>
          <p:nvPr/>
        </p:nvGrpSpPr>
        <p:grpSpPr>
          <a:xfrm>
            <a:off x="9378854" y="2795096"/>
            <a:ext cx="1096895" cy="1473354"/>
            <a:chOff x="12600202" y="1759291"/>
            <a:chExt cx="1096895" cy="1473354"/>
          </a:xfrm>
        </p:grpSpPr>
        <p:pic>
          <p:nvPicPr>
            <p:cNvPr id="55" name="Picture 54" descr="A cartoon of a person&#10;&#10;Description automatically generated with low confidence">
              <a:extLst>
                <a:ext uri="{FF2B5EF4-FFF2-40B4-BE49-F238E27FC236}">
                  <a16:creationId xmlns:a16="http://schemas.microsoft.com/office/drawing/2014/main" id="{BF427FF3-A001-4B42-9ACC-FCCAFAB93A0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749107" y="1759291"/>
              <a:ext cx="708826" cy="986755"/>
            </a:xfrm>
            <a:prstGeom prst="rect">
              <a:avLst/>
            </a:prstGeom>
          </p:spPr>
        </p:pic>
        <p:pic>
          <p:nvPicPr>
            <p:cNvPr id="102" name="Picture 101" descr="A picture containing shape&#10;&#10;Description automatically generated">
              <a:extLst>
                <a:ext uri="{FF2B5EF4-FFF2-40B4-BE49-F238E27FC236}">
                  <a16:creationId xmlns:a16="http://schemas.microsoft.com/office/drawing/2014/main" id="{4F89016A-3754-4C86-9766-6F776093094E}"/>
                </a:ext>
              </a:extLst>
            </p:cNvPr>
            <p:cNvPicPr>
              <a:picLocks noChangeAspect="1"/>
            </p:cNvPicPr>
            <p:nvPr/>
          </p:nvPicPr>
          <p:blipFill rotWithShape="1">
            <a:blip r:embed="rId10">
              <a:extLst>
                <a:ext uri="{28A0092B-C50C-407E-A947-70E740481C1C}">
                  <a14:useLocalDpi xmlns:a14="http://schemas.microsoft.com/office/drawing/2010/main" val="0"/>
                </a:ext>
              </a:extLst>
            </a:blip>
            <a:srcRect t="66340" b="1"/>
            <a:stretch/>
          </p:blipFill>
          <p:spPr>
            <a:xfrm>
              <a:off x="12600202" y="2730958"/>
              <a:ext cx="1096895" cy="501687"/>
            </a:xfrm>
            <a:prstGeom prst="rect">
              <a:avLst/>
            </a:prstGeom>
          </p:spPr>
        </p:pic>
      </p:grpSp>
      <p:grpSp>
        <p:nvGrpSpPr>
          <p:cNvPr id="105" name="Group 104">
            <a:extLst>
              <a:ext uri="{FF2B5EF4-FFF2-40B4-BE49-F238E27FC236}">
                <a16:creationId xmlns:a16="http://schemas.microsoft.com/office/drawing/2014/main" id="{F46BBBF4-678E-48C8-9ABB-C62B62AAC711}"/>
              </a:ext>
            </a:extLst>
          </p:cNvPr>
          <p:cNvGrpSpPr/>
          <p:nvPr/>
        </p:nvGrpSpPr>
        <p:grpSpPr>
          <a:xfrm>
            <a:off x="2127853" y="2863154"/>
            <a:ext cx="1096895" cy="1413023"/>
            <a:chOff x="-2363967" y="-290185"/>
            <a:chExt cx="1096895" cy="1413023"/>
          </a:xfrm>
        </p:grpSpPr>
        <p:pic>
          <p:nvPicPr>
            <p:cNvPr id="22" name="Picture 21" descr="A cartoon of a child&#10;&#10;Description automatically generated with low confidence">
              <a:extLst>
                <a:ext uri="{FF2B5EF4-FFF2-40B4-BE49-F238E27FC236}">
                  <a16:creationId xmlns:a16="http://schemas.microsoft.com/office/drawing/2014/main" id="{6FCD84A9-C43B-41E9-A729-D7F07D19AC6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245382" y="-290185"/>
              <a:ext cx="715286" cy="986755"/>
            </a:xfrm>
            <a:prstGeom prst="rect">
              <a:avLst/>
            </a:prstGeom>
          </p:spPr>
        </p:pic>
        <p:pic>
          <p:nvPicPr>
            <p:cNvPr id="104" name="Picture 103" descr="A picture containing shape&#10;&#10;Description automatically generated">
              <a:extLst>
                <a:ext uri="{FF2B5EF4-FFF2-40B4-BE49-F238E27FC236}">
                  <a16:creationId xmlns:a16="http://schemas.microsoft.com/office/drawing/2014/main" id="{FBA5C975-40D7-4970-B3E3-ABA1B3FD1D0B}"/>
                </a:ext>
              </a:extLst>
            </p:cNvPr>
            <p:cNvPicPr>
              <a:picLocks noChangeAspect="1"/>
            </p:cNvPicPr>
            <p:nvPr/>
          </p:nvPicPr>
          <p:blipFill rotWithShape="1">
            <a:blip r:embed="rId10">
              <a:extLst>
                <a:ext uri="{28A0092B-C50C-407E-A947-70E740481C1C}">
                  <a14:useLocalDpi xmlns:a14="http://schemas.microsoft.com/office/drawing/2010/main" val="0"/>
                </a:ext>
              </a:extLst>
            </a:blip>
            <a:srcRect t="66340" b="1"/>
            <a:stretch/>
          </p:blipFill>
          <p:spPr>
            <a:xfrm>
              <a:off x="-2363967" y="621151"/>
              <a:ext cx="1096895" cy="501687"/>
            </a:xfrm>
            <a:prstGeom prst="rect">
              <a:avLst/>
            </a:prstGeom>
          </p:spPr>
        </p:pic>
      </p:grpSp>
      <p:sp>
        <p:nvSpPr>
          <p:cNvPr id="106" name="CustomShape 6">
            <a:extLst>
              <a:ext uri="{FF2B5EF4-FFF2-40B4-BE49-F238E27FC236}">
                <a16:creationId xmlns:a16="http://schemas.microsoft.com/office/drawing/2014/main" id="{0DE21726-370A-480F-BD8F-9EBFA4B0077B}"/>
              </a:ext>
            </a:extLst>
          </p:cNvPr>
          <p:cNvSpPr/>
          <p:nvPr/>
        </p:nvSpPr>
        <p:spPr>
          <a:xfrm>
            <a:off x="9008738" y="4305480"/>
            <a:ext cx="236340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C l é m e n 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9" name="Rectangle: Rounded Corners 68">
            <a:extLst>
              <a:ext uri="{FF2B5EF4-FFF2-40B4-BE49-F238E27FC236}">
                <a16:creationId xmlns:a16="http://schemas.microsoft.com/office/drawing/2014/main" id="{38E9890F-5041-4C49-8B21-201CA623FE17}"/>
              </a:ext>
            </a:extLst>
          </p:cNvPr>
          <p:cNvSpPr/>
          <p:nvPr/>
        </p:nvSpPr>
        <p:spPr>
          <a:xfrm>
            <a:off x="9762959" y="4344815"/>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grpSp>
        <p:nvGrpSpPr>
          <p:cNvPr id="110" name="Group 109">
            <a:extLst>
              <a:ext uri="{FF2B5EF4-FFF2-40B4-BE49-F238E27FC236}">
                <a16:creationId xmlns:a16="http://schemas.microsoft.com/office/drawing/2014/main" id="{D099DBB0-B2CB-436E-8754-342405DDEAFA}"/>
              </a:ext>
            </a:extLst>
          </p:cNvPr>
          <p:cNvGrpSpPr/>
          <p:nvPr/>
        </p:nvGrpSpPr>
        <p:grpSpPr>
          <a:xfrm>
            <a:off x="5799254" y="4838114"/>
            <a:ext cx="1096895" cy="1502769"/>
            <a:chOff x="5696542" y="4821479"/>
            <a:chExt cx="1096895" cy="1502769"/>
          </a:xfrm>
        </p:grpSpPr>
        <p:pic>
          <p:nvPicPr>
            <p:cNvPr id="45" name="Picture 44" descr="A picture containing text&#10;&#10;Description automatically generated">
              <a:extLst>
                <a:ext uri="{FF2B5EF4-FFF2-40B4-BE49-F238E27FC236}">
                  <a16:creationId xmlns:a16="http://schemas.microsoft.com/office/drawing/2014/main" id="{A98CDB47-1131-4607-AEED-59806B99A185}"/>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841732" y="4821479"/>
              <a:ext cx="737181" cy="986755"/>
            </a:xfrm>
            <a:prstGeom prst="rect">
              <a:avLst/>
            </a:prstGeom>
          </p:spPr>
        </p:pic>
        <p:pic>
          <p:nvPicPr>
            <p:cNvPr id="107" name="Picture 106" descr="A picture containing shape&#10;&#10;Description automatically generated">
              <a:extLst>
                <a:ext uri="{FF2B5EF4-FFF2-40B4-BE49-F238E27FC236}">
                  <a16:creationId xmlns:a16="http://schemas.microsoft.com/office/drawing/2014/main" id="{F77BF390-C224-4D4B-BE10-101DD472783E}"/>
                </a:ext>
              </a:extLst>
            </p:cNvPr>
            <p:cNvPicPr>
              <a:picLocks noChangeAspect="1"/>
            </p:cNvPicPr>
            <p:nvPr/>
          </p:nvPicPr>
          <p:blipFill rotWithShape="1">
            <a:blip r:embed="rId10">
              <a:extLst>
                <a:ext uri="{28A0092B-C50C-407E-A947-70E740481C1C}">
                  <a14:useLocalDpi xmlns:a14="http://schemas.microsoft.com/office/drawing/2010/main" val="0"/>
                </a:ext>
              </a:extLst>
            </a:blip>
            <a:srcRect t="66340" b="1"/>
            <a:stretch/>
          </p:blipFill>
          <p:spPr>
            <a:xfrm>
              <a:off x="5696542" y="5822561"/>
              <a:ext cx="1096895" cy="501687"/>
            </a:xfrm>
            <a:prstGeom prst="rect">
              <a:avLst/>
            </a:prstGeom>
          </p:spPr>
        </p:pic>
      </p:grpSp>
      <p:grpSp>
        <p:nvGrpSpPr>
          <p:cNvPr id="109" name="Group 108">
            <a:extLst>
              <a:ext uri="{FF2B5EF4-FFF2-40B4-BE49-F238E27FC236}">
                <a16:creationId xmlns:a16="http://schemas.microsoft.com/office/drawing/2014/main" id="{B5F75A29-0E1C-4FC2-A41C-7CCF1062008E}"/>
              </a:ext>
            </a:extLst>
          </p:cNvPr>
          <p:cNvGrpSpPr/>
          <p:nvPr/>
        </p:nvGrpSpPr>
        <p:grpSpPr>
          <a:xfrm>
            <a:off x="5593709" y="1128134"/>
            <a:ext cx="1096895" cy="1308462"/>
            <a:chOff x="5593709" y="1128134"/>
            <a:chExt cx="1096895" cy="1308462"/>
          </a:xfrm>
        </p:grpSpPr>
        <p:pic>
          <p:nvPicPr>
            <p:cNvPr id="47" name="Picture 46" descr="A picture containing text&#10;&#10;Description automatically generated">
              <a:extLst>
                <a:ext uri="{FF2B5EF4-FFF2-40B4-BE49-F238E27FC236}">
                  <a16:creationId xmlns:a16="http://schemas.microsoft.com/office/drawing/2014/main" id="{559AA086-5000-4EB5-982E-69526956A7EE}"/>
                </a:ext>
              </a:extLst>
            </p:cNvPr>
            <p:cNvPicPr>
              <a:picLocks noChangeAspect="1"/>
            </p:cNvPicPr>
            <p:nvPr/>
          </p:nvPicPr>
          <p:blipFill rotWithShape="1">
            <a:blip r:embed="rId27">
              <a:extLst>
                <a:ext uri="{28A0092B-C50C-407E-A947-70E740481C1C}">
                  <a14:useLocalDpi xmlns:a14="http://schemas.microsoft.com/office/drawing/2010/main" val="0"/>
                </a:ext>
              </a:extLst>
            </a:blip>
            <a:srcRect b="22647"/>
            <a:stretch/>
          </p:blipFill>
          <p:spPr>
            <a:xfrm>
              <a:off x="5802278" y="1128134"/>
              <a:ext cx="624842" cy="815057"/>
            </a:xfrm>
            <a:prstGeom prst="rect">
              <a:avLst/>
            </a:prstGeom>
          </p:spPr>
        </p:pic>
        <p:pic>
          <p:nvPicPr>
            <p:cNvPr id="108" name="Picture 107" descr="A picture containing shape&#10;&#10;Description automatically generated">
              <a:extLst>
                <a:ext uri="{FF2B5EF4-FFF2-40B4-BE49-F238E27FC236}">
                  <a16:creationId xmlns:a16="http://schemas.microsoft.com/office/drawing/2014/main" id="{216E2FBB-349F-4F43-9C2F-85CFD4ED6A98}"/>
                </a:ext>
              </a:extLst>
            </p:cNvPr>
            <p:cNvPicPr>
              <a:picLocks noChangeAspect="1"/>
            </p:cNvPicPr>
            <p:nvPr/>
          </p:nvPicPr>
          <p:blipFill rotWithShape="1">
            <a:blip r:embed="rId10">
              <a:extLst>
                <a:ext uri="{28A0092B-C50C-407E-A947-70E740481C1C}">
                  <a14:useLocalDpi xmlns:a14="http://schemas.microsoft.com/office/drawing/2010/main" val="0"/>
                </a:ext>
              </a:extLst>
            </a:blip>
            <a:srcRect t="66340" b="1"/>
            <a:stretch/>
          </p:blipFill>
          <p:spPr>
            <a:xfrm>
              <a:off x="5593709" y="1934909"/>
              <a:ext cx="1096895" cy="501687"/>
            </a:xfrm>
            <a:prstGeom prst="rect">
              <a:avLst/>
            </a:prstGeom>
          </p:spPr>
        </p:pic>
      </p:grpSp>
    </p:spTree>
    <p:extLst>
      <p:ext uri="{BB962C8B-B14F-4D97-AF65-F5344CB8AC3E}">
        <p14:creationId xmlns:p14="http://schemas.microsoft.com/office/powerpoint/2010/main" val="301431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3"/>
                                        </p:tgtEl>
                                      </p:cBhvr>
                                    </p:animEffect>
                                    <p:set>
                                      <p:cBhvr>
                                        <p:cTn id="12" dur="1" fill="hold">
                                          <p:stCondLst>
                                            <p:cond delay="499"/>
                                          </p:stCondLst>
                                        </p:cTn>
                                        <p:tgtEl>
                                          <p:spTgt spid="5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58"/>
                                        </p:tgtEl>
                                      </p:cBhvr>
                                    </p:animEffect>
                                    <p:set>
                                      <p:cBhvr>
                                        <p:cTn id="17" dur="1" fill="hold">
                                          <p:stCondLst>
                                            <p:cond delay="499"/>
                                          </p:stCondLst>
                                        </p:cTn>
                                        <p:tgtEl>
                                          <p:spTgt spid="5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60"/>
                                        </p:tgtEl>
                                      </p:cBhvr>
                                    </p:animEffect>
                                    <p:set>
                                      <p:cBhvr>
                                        <p:cTn id="22" dur="1" fill="hold">
                                          <p:stCondLst>
                                            <p:cond delay="499"/>
                                          </p:stCondLst>
                                        </p:cTn>
                                        <p:tgtEl>
                                          <p:spTgt spid="6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67"/>
                                        </p:tgtEl>
                                      </p:cBhvr>
                                    </p:animEffect>
                                    <p:set>
                                      <p:cBhvr>
                                        <p:cTn id="27" dur="1" fill="hold">
                                          <p:stCondLst>
                                            <p:cond delay="499"/>
                                          </p:stCondLst>
                                        </p:cTn>
                                        <p:tgtEl>
                                          <p:spTgt spid="6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69"/>
                                        </p:tgtEl>
                                      </p:cBhvr>
                                    </p:animEffect>
                                    <p:set>
                                      <p:cBhvr>
                                        <p:cTn id="32" dur="1" fill="hold">
                                          <p:stCondLst>
                                            <p:cond delay="499"/>
                                          </p:stCondLst>
                                        </p:cTn>
                                        <p:tgtEl>
                                          <p:spTgt spid="6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71"/>
                                        </p:tgtEl>
                                      </p:cBhvr>
                                    </p:animEffect>
                                    <p:set>
                                      <p:cBhvr>
                                        <p:cTn id="37" dur="1" fill="hold">
                                          <p:stCondLst>
                                            <p:cond delay="499"/>
                                          </p:stCondLst>
                                        </p:cTn>
                                        <p:tgtEl>
                                          <p:spTgt spid="7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72"/>
                                        </p:tgtEl>
                                      </p:cBhvr>
                                    </p:animEffect>
                                    <p:set>
                                      <p:cBhvr>
                                        <p:cTn id="42" dur="1" fill="hold">
                                          <p:stCondLst>
                                            <p:cond delay="499"/>
                                          </p:stCondLst>
                                        </p:cTn>
                                        <p:tgtEl>
                                          <p:spTgt spid="7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73"/>
                                        </p:tgtEl>
                                      </p:cBhvr>
                                    </p:animEffect>
                                    <p:set>
                                      <p:cBhvr>
                                        <p:cTn id="47" dur="1" fill="hold">
                                          <p:stCondLst>
                                            <p:cond delay="499"/>
                                          </p:stCondLst>
                                        </p:cTn>
                                        <p:tgtEl>
                                          <p:spTgt spid="7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75"/>
                                        </p:tgtEl>
                                      </p:cBhvr>
                                    </p:animEffect>
                                    <p:set>
                                      <p:cBhvr>
                                        <p:cTn id="52" dur="1" fill="hold">
                                          <p:stCondLst>
                                            <p:cond delay="499"/>
                                          </p:stCondLst>
                                        </p:cTn>
                                        <p:tgtEl>
                                          <p:spTgt spid="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3" grpId="0" animBg="1"/>
      <p:bldP spid="58" grpId="0" animBg="1"/>
      <p:bldP spid="60" grpId="0" animBg="1"/>
      <p:bldP spid="67" grpId="0" animBg="1"/>
      <p:bldP spid="71" grpId="0" animBg="1"/>
      <p:bldP spid="72" grpId="0" animBg="1"/>
      <p:bldP spid="73" grpId="0" animBg="1"/>
      <p:bldP spid="75" grpId="0" animBg="1"/>
      <p:bldP spid="6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JT2W5S4_1.wav"/>
            </a:hlinkClick>
          </p:cNvPr>
          <p:cNvSpPr/>
          <p:nvPr/>
        </p:nvSpPr>
        <p:spPr>
          <a:xfrm>
            <a:off x="91943" y="50814"/>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Lis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en</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anglais</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prononce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en</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français</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52" name="TextBox 51">
            <a:hlinkClick r:id="" action="ppaction://noaction">
              <a:snd r:embed="rId6" name="JT2W5S4_2.wav"/>
            </a:hlinkClick>
            <a:extLst>
              <a:ext uri="{FF2B5EF4-FFF2-40B4-BE49-F238E27FC236}">
                <a16:creationId xmlns:a16="http://schemas.microsoft.com/office/drawing/2014/main" id="{B33C2AF3-60EA-4969-9F0C-BB0835651266}"/>
              </a:ext>
            </a:extLst>
          </p:cNvPr>
          <p:cNvSpPr txBox="1"/>
          <p:nvPr/>
        </p:nvSpPr>
        <p:spPr>
          <a:xfrm>
            <a:off x="3349594" y="1875255"/>
            <a:ext cx="18266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jouer</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7" name="TextBox 56">
            <a:hlinkClick r:id="" action="ppaction://noaction">
              <a:snd r:embed="rId7" name="JT2W5S4_3.wav"/>
            </a:hlinkClick>
            <a:extLst>
              <a:ext uri="{FF2B5EF4-FFF2-40B4-BE49-F238E27FC236}">
                <a16:creationId xmlns:a16="http://schemas.microsoft.com/office/drawing/2014/main" id="{46D5F823-AADC-42E6-B6DB-FA5A28EB2890}"/>
              </a:ext>
            </a:extLst>
          </p:cNvPr>
          <p:cNvSpPr txBox="1"/>
          <p:nvPr/>
        </p:nvSpPr>
        <p:spPr>
          <a:xfrm>
            <a:off x="8029289" y="1838867"/>
            <a:ext cx="18266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voici</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0" name="TextBox 59">
            <a:hlinkClick r:id="" action="ppaction://noaction">
              <a:snd r:embed="rId8" name="JT2W5S4_4.wav"/>
            </a:hlinkClick>
            <a:extLst>
              <a:ext uri="{FF2B5EF4-FFF2-40B4-BE49-F238E27FC236}">
                <a16:creationId xmlns:a16="http://schemas.microsoft.com/office/drawing/2014/main" id="{262300E5-8323-4040-B425-6C88C40D5555}"/>
              </a:ext>
            </a:extLst>
          </p:cNvPr>
          <p:cNvSpPr txBox="1"/>
          <p:nvPr/>
        </p:nvSpPr>
        <p:spPr>
          <a:xfrm>
            <a:off x="3552016" y="4105707"/>
            <a:ext cx="205409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ligne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2" name="TextBox 61">
            <a:hlinkClick r:id="" action="ppaction://noaction">
              <a:snd r:embed="rId9" name="JT2W5S4_5.wav"/>
            </a:hlinkClick>
            <a:extLst>
              <a:ext uri="{FF2B5EF4-FFF2-40B4-BE49-F238E27FC236}">
                <a16:creationId xmlns:a16="http://schemas.microsoft.com/office/drawing/2014/main" id="{B1F07D0D-7CE3-4B9C-8933-3E9AA14A0062}"/>
              </a:ext>
            </a:extLst>
          </p:cNvPr>
          <p:cNvSpPr txBox="1"/>
          <p:nvPr/>
        </p:nvSpPr>
        <p:spPr>
          <a:xfrm>
            <a:off x="8233292" y="4106114"/>
            <a:ext cx="25192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dehors</a:t>
            </a:r>
          </a:p>
        </p:txBody>
      </p:sp>
      <p:sp>
        <p:nvSpPr>
          <p:cNvPr id="64" name="TextBox 63">
            <a:hlinkClick r:id="" action="ppaction://noaction">
              <a:snd r:embed="rId10" name="JT2W5S4_6.wav"/>
            </a:hlinkClick>
            <a:extLst>
              <a:ext uri="{FF2B5EF4-FFF2-40B4-BE49-F238E27FC236}">
                <a16:creationId xmlns:a16="http://schemas.microsoft.com/office/drawing/2014/main" id="{CF9FDB9B-36F5-4975-8F67-05A09F09762E}"/>
              </a:ext>
            </a:extLst>
          </p:cNvPr>
          <p:cNvSpPr txBox="1"/>
          <p:nvPr/>
        </p:nvSpPr>
        <p:spPr>
          <a:xfrm>
            <a:off x="3260420" y="6252529"/>
            <a:ext cx="2655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l’ami</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6" name="TextBox 65">
            <a:hlinkClick r:id="" action="ppaction://noaction">
              <a:snd r:embed="rId11" name="JT2W5S4_7.wav"/>
            </a:hlinkClick>
            <a:extLst>
              <a:ext uri="{FF2B5EF4-FFF2-40B4-BE49-F238E27FC236}">
                <a16:creationId xmlns:a16="http://schemas.microsoft.com/office/drawing/2014/main" id="{8DFAD46A-4F88-4640-8121-8847BAF746CF}"/>
              </a:ext>
            </a:extLst>
          </p:cNvPr>
          <p:cNvSpPr txBox="1"/>
          <p:nvPr/>
        </p:nvSpPr>
        <p:spPr>
          <a:xfrm>
            <a:off x="7953208" y="6212500"/>
            <a:ext cx="2655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l’amie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74" name="Group 73">
            <a:extLst>
              <a:ext uri="{FF2B5EF4-FFF2-40B4-BE49-F238E27FC236}">
                <a16:creationId xmlns:a16="http://schemas.microsoft.com/office/drawing/2014/main" id="{7918DD90-E92B-473B-A97B-D8219E150DFD}"/>
              </a:ext>
            </a:extLst>
          </p:cNvPr>
          <p:cNvGrpSpPr/>
          <p:nvPr/>
        </p:nvGrpSpPr>
        <p:grpSpPr>
          <a:xfrm>
            <a:off x="5852863" y="5176094"/>
            <a:ext cx="2655516" cy="1526466"/>
            <a:chOff x="5830561" y="4727886"/>
            <a:chExt cx="2655516" cy="1526466"/>
          </a:xfrm>
        </p:grpSpPr>
        <p:sp>
          <p:nvSpPr>
            <p:cNvPr id="65" name="TextBox 64">
              <a:extLst>
                <a:ext uri="{FF2B5EF4-FFF2-40B4-BE49-F238E27FC236}">
                  <a16:creationId xmlns:a16="http://schemas.microsoft.com/office/drawing/2014/main" id="{60EAED1A-41F7-4E4A-9847-2C6B25AC8C47}"/>
                </a:ext>
              </a:extLst>
            </p:cNvPr>
            <p:cNvSpPr txBox="1"/>
            <p:nvPr/>
          </p:nvSpPr>
          <p:spPr>
            <a:xfrm>
              <a:off x="5830561" y="5792687"/>
              <a:ext cx="2655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 friend (f)</a:t>
              </a:r>
            </a:p>
          </p:txBody>
        </p:sp>
        <p:pic>
          <p:nvPicPr>
            <p:cNvPr id="15" name="Picture 14" descr="Logo&#10;&#10;Description automatically generated">
              <a:extLst>
                <a:ext uri="{FF2B5EF4-FFF2-40B4-BE49-F238E27FC236}">
                  <a16:creationId xmlns:a16="http://schemas.microsoft.com/office/drawing/2014/main" id="{EBE10616-446F-4674-819E-B18D5244541C}"/>
                </a:ext>
              </a:extLst>
            </p:cNvPr>
            <p:cNvPicPr>
              <a:picLocks noChangeAspect="1"/>
            </p:cNvPicPr>
            <p:nvPr/>
          </p:nvPicPr>
          <p:blipFill rotWithShape="1">
            <a:blip r:embed="rId12">
              <a:extLst>
                <a:ext uri="{28A0092B-C50C-407E-A947-70E740481C1C}">
                  <a14:useLocalDpi xmlns:a14="http://schemas.microsoft.com/office/drawing/2010/main" val="0"/>
                </a:ext>
              </a:extLst>
            </a:blip>
            <a:srcRect b="66296"/>
            <a:stretch/>
          </p:blipFill>
          <p:spPr>
            <a:xfrm>
              <a:off x="6531575" y="4727886"/>
              <a:ext cx="1085556" cy="1036406"/>
            </a:xfrm>
            <a:prstGeom prst="rect">
              <a:avLst/>
            </a:prstGeom>
          </p:spPr>
        </p:pic>
      </p:grpSp>
      <p:grpSp>
        <p:nvGrpSpPr>
          <p:cNvPr id="69" name="Group 68">
            <a:extLst>
              <a:ext uri="{FF2B5EF4-FFF2-40B4-BE49-F238E27FC236}">
                <a16:creationId xmlns:a16="http://schemas.microsoft.com/office/drawing/2014/main" id="{25301F9B-8FDE-4076-8B4A-5E9D37FF26EF}"/>
              </a:ext>
            </a:extLst>
          </p:cNvPr>
          <p:cNvGrpSpPr/>
          <p:nvPr/>
        </p:nvGrpSpPr>
        <p:grpSpPr>
          <a:xfrm>
            <a:off x="1434519" y="5077463"/>
            <a:ext cx="2655516" cy="1646267"/>
            <a:chOff x="1412217" y="4629255"/>
            <a:chExt cx="2655516" cy="1646267"/>
          </a:xfrm>
        </p:grpSpPr>
        <p:sp>
          <p:nvSpPr>
            <p:cNvPr id="63" name="TextBox 62">
              <a:extLst>
                <a:ext uri="{FF2B5EF4-FFF2-40B4-BE49-F238E27FC236}">
                  <a16:creationId xmlns:a16="http://schemas.microsoft.com/office/drawing/2014/main" id="{5B9F060E-39D9-4026-87D1-110AEC51DB4D}"/>
                </a:ext>
              </a:extLst>
            </p:cNvPr>
            <p:cNvSpPr txBox="1"/>
            <p:nvPr/>
          </p:nvSpPr>
          <p:spPr>
            <a:xfrm>
              <a:off x="1412217" y="5813857"/>
              <a:ext cx="2655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 friend (m)</a:t>
              </a:r>
            </a:p>
          </p:txBody>
        </p:sp>
        <p:pic>
          <p:nvPicPr>
            <p:cNvPr id="18" name="Picture 17">
              <a:extLst>
                <a:ext uri="{FF2B5EF4-FFF2-40B4-BE49-F238E27FC236}">
                  <a16:creationId xmlns:a16="http://schemas.microsoft.com/office/drawing/2014/main" id="{ACE699A0-390E-49AB-A119-C806297E06BA}"/>
                </a:ext>
              </a:extLst>
            </p:cNvPr>
            <p:cNvPicPr>
              <a:picLocks noChangeAspect="1"/>
            </p:cNvPicPr>
            <p:nvPr/>
          </p:nvPicPr>
          <p:blipFill rotWithShape="1">
            <a:blip r:embed="rId13">
              <a:extLst>
                <a:ext uri="{28A0092B-C50C-407E-A947-70E740481C1C}">
                  <a14:useLocalDpi xmlns:a14="http://schemas.microsoft.com/office/drawing/2010/main" val="0"/>
                </a:ext>
              </a:extLst>
            </a:blip>
            <a:srcRect b="65775"/>
            <a:stretch/>
          </p:blipFill>
          <p:spPr>
            <a:xfrm>
              <a:off x="2314740" y="4629255"/>
              <a:ext cx="1085556" cy="1056744"/>
            </a:xfrm>
            <a:prstGeom prst="rect">
              <a:avLst/>
            </a:prstGeom>
          </p:spPr>
        </p:pic>
      </p:grpSp>
      <p:sp>
        <p:nvSpPr>
          <p:cNvPr id="59" name="TextBox 58">
            <a:extLst>
              <a:ext uri="{FF2B5EF4-FFF2-40B4-BE49-F238E27FC236}">
                <a16:creationId xmlns:a16="http://schemas.microsoft.com/office/drawing/2014/main" id="{C045DA34-21ED-4E3A-85CE-DEF231B8D89C}"/>
              </a:ext>
            </a:extLst>
          </p:cNvPr>
          <p:cNvSpPr txBox="1"/>
          <p:nvPr/>
        </p:nvSpPr>
        <p:spPr>
          <a:xfrm>
            <a:off x="1711120" y="4163880"/>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online</a:t>
            </a:r>
          </a:p>
        </p:txBody>
      </p:sp>
      <p:sp>
        <p:nvSpPr>
          <p:cNvPr id="54" name="TextBox 53">
            <a:extLst>
              <a:ext uri="{FF2B5EF4-FFF2-40B4-BE49-F238E27FC236}">
                <a16:creationId xmlns:a16="http://schemas.microsoft.com/office/drawing/2014/main" id="{47F23C84-0439-409D-B90C-324612E2B135}"/>
              </a:ext>
            </a:extLst>
          </p:cNvPr>
          <p:cNvSpPr txBox="1"/>
          <p:nvPr/>
        </p:nvSpPr>
        <p:spPr>
          <a:xfrm>
            <a:off x="1829087" y="2253291"/>
            <a:ext cx="215914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to play, playing</a:t>
            </a:r>
          </a:p>
        </p:txBody>
      </p:sp>
      <p:grpSp>
        <p:nvGrpSpPr>
          <p:cNvPr id="36" name="Group 35">
            <a:extLst>
              <a:ext uri="{FF2B5EF4-FFF2-40B4-BE49-F238E27FC236}">
                <a16:creationId xmlns:a16="http://schemas.microsoft.com/office/drawing/2014/main" id="{56002257-3A0B-4FB1-B41D-95D6FA63BD24}"/>
              </a:ext>
            </a:extLst>
          </p:cNvPr>
          <p:cNvGrpSpPr/>
          <p:nvPr/>
        </p:nvGrpSpPr>
        <p:grpSpPr>
          <a:xfrm>
            <a:off x="6671506" y="722016"/>
            <a:ext cx="1891242" cy="1971859"/>
            <a:chOff x="7691714" y="270422"/>
            <a:chExt cx="1891242" cy="1971859"/>
          </a:xfrm>
        </p:grpSpPr>
        <p:sp>
          <p:nvSpPr>
            <p:cNvPr id="58" name="TextBox 57">
              <a:extLst>
                <a:ext uri="{FF2B5EF4-FFF2-40B4-BE49-F238E27FC236}">
                  <a16:creationId xmlns:a16="http://schemas.microsoft.com/office/drawing/2014/main" id="{44065D07-F65D-4281-B78E-F40FFDAA3C37}"/>
                </a:ext>
              </a:extLst>
            </p:cNvPr>
            <p:cNvSpPr txBox="1"/>
            <p:nvPr/>
          </p:nvSpPr>
          <p:spPr>
            <a:xfrm>
              <a:off x="7756328" y="1411284"/>
              <a:ext cx="18266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here is,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this is</a:t>
              </a:r>
            </a:p>
          </p:txBody>
        </p:sp>
        <p:pic>
          <p:nvPicPr>
            <p:cNvPr id="26" name="Picture 25" descr="Icon&#10;&#10;Description automatically generated">
              <a:extLst>
                <a:ext uri="{FF2B5EF4-FFF2-40B4-BE49-F238E27FC236}">
                  <a16:creationId xmlns:a16="http://schemas.microsoft.com/office/drawing/2014/main" id="{7B44026B-BACF-4711-9C89-D00F77BE72F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7092126">
              <a:off x="7797059" y="165077"/>
              <a:ext cx="506552" cy="717242"/>
            </a:xfrm>
            <a:prstGeom prst="rect">
              <a:avLst/>
            </a:prstGeom>
          </p:spPr>
        </p:pic>
        <p:pic>
          <p:nvPicPr>
            <p:cNvPr id="28" name="Picture 27" descr="Icon&#10;&#10;Description automatically generated">
              <a:extLst>
                <a:ext uri="{FF2B5EF4-FFF2-40B4-BE49-F238E27FC236}">
                  <a16:creationId xmlns:a16="http://schemas.microsoft.com/office/drawing/2014/main" id="{7C67056D-F46D-4054-85B1-F696D02B082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36183" y="592411"/>
              <a:ext cx="925183" cy="841339"/>
            </a:xfrm>
            <a:prstGeom prst="rect">
              <a:avLst/>
            </a:prstGeom>
          </p:spPr>
        </p:pic>
      </p:grpSp>
      <p:sp>
        <p:nvSpPr>
          <p:cNvPr id="45" name="TextBox 44">
            <a:extLst>
              <a:ext uri="{FF2B5EF4-FFF2-40B4-BE49-F238E27FC236}">
                <a16:creationId xmlns:a16="http://schemas.microsoft.com/office/drawing/2014/main" id="{49086CAF-2080-4479-9EE0-EA383EE50B8E}"/>
              </a:ext>
            </a:extLst>
          </p:cNvPr>
          <p:cNvSpPr txBox="1"/>
          <p:nvPr/>
        </p:nvSpPr>
        <p:spPr>
          <a:xfrm>
            <a:off x="6639971" y="4150102"/>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outside</a:t>
            </a:r>
          </a:p>
        </p:txBody>
      </p:sp>
      <p:pic>
        <p:nvPicPr>
          <p:cNvPr id="27" name="Picture 26" descr="Icon&#10;&#10;Description automatically generated">
            <a:extLst>
              <a:ext uri="{FF2B5EF4-FFF2-40B4-BE49-F238E27FC236}">
                <a16:creationId xmlns:a16="http://schemas.microsoft.com/office/drawing/2014/main" id="{EEDEC0EC-8A98-4221-B320-A1266DC570C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409306" y="1108249"/>
            <a:ext cx="1114309" cy="1081893"/>
          </a:xfrm>
          <a:prstGeom prst="rect">
            <a:avLst/>
          </a:prstGeom>
        </p:spPr>
      </p:pic>
      <p:pic>
        <p:nvPicPr>
          <p:cNvPr id="34" name="Picture 33">
            <a:extLst>
              <a:ext uri="{FF2B5EF4-FFF2-40B4-BE49-F238E27FC236}">
                <a16:creationId xmlns:a16="http://schemas.microsoft.com/office/drawing/2014/main" id="{432FF08E-B8CF-4B6B-B1B8-FD7F161155C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799840" y="3227724"/>
            <a:ext cx="1557452" cy="902835"/>
          </a:xfrm>
          <a:prstGeom prst="rect">
            <a:avLst/>
          </a:prstGeom>
        </p:spPr>
      </p:pic>
      <p:pic>
        <p:nvPicPr>
          <p:cNvPr id="37" name="Picture 36" descr="Shape&#10;&#10;Description automatically generated with medium confidence">
            <a:extLst>
              <a:ext uri="{FF2B5EF4-FFF2-40B4-BE49-F238E27FC236}">
                <a16:creationId xmlns:a16="http://schemas.microsoft.com/office/drawing/2014/main" id="{486B717B-2B5F-440F-871B-971FE7E8FB3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711120" y="3325645"/>
            <a:ext cx="1614076" cy="830997"/>
          </a:xfrm>
          <a:prstGeom prst="rect">
            <a:avLst/>
          </a:prstGeom>
        </p:spPr>
      </p:pic>
    </p:spTree>
    <p:extLst>
      <p:ext uri="{BB962C8B-B14F-4D97-AF65-F5344CB8AC3E}">
        <p14:creationId xmlns:p14="http://schemas.microsoft.com/office/powerpoint/2010/main" val="3377198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JT2W5S5_1.wav"/>
            </a:hlinkClick>
          </p:cNvPr>
          <p:cNvSpPr/>
          <p:nvPr/>
        </p:nvSpPr>
        <p:spPr>
          <a:xfrm>
            <a:off x="91943" y="50814"/>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sym typeface="Arial"/>
              </a:rPr>
              <a:t>C’est</a:t>
            </a:r>
            <a:r>
              <a:rPr kumimoji="0" lang="en-GB" sz="2800" b="1" i="0" u="none" strike="noStrike" kern="1200" cap="none" spc="-1" normalizeH="0" baseline="0" noProof="0" dirty="0">
                <a:ln>
                  <a:noFill/>
                </a:ln>
                <a:solidFill>
                  <a:srgbClr val="002060"/>
                </a:solidFill>
                <a:effectLst/>
                <a:uLnTx/>
                <a:uFillTx/>
                <a:latin typeface="Century gothic"/>
                <a:sym typeface="Arial"/>
              </a:rPr>
              <a:t> quoi </a:t>
            </a:r>
            <a:r>
              <a:rPr kumimoji="0" lang="en-GB" sz="2800" b="1" i="0" u="none" strike="noStrike" kern="1200" cap="none" spc="-1" normalizeH="0" baseline="0" noProof="0" dirty="0" err="1">
                <a:ln>
                  <a:noFill/>
                </a:ln>
                <a:solidFill>
                  <a:srgbClr val="002060"/>
                </a:solidFill>
                <a:effectLst/>
                <a:uLnTx/>
                <a:uFillTx/>
                <a:latin typeface="Century gothic"/>
                <a:sym typeface="Arial"/>
              </a:rPr>
              <a:t>en</a:t>
            </a:r>
            <a:r>
              <a:rPr kumimoji="0" lang="en-GB" sz="2800" b="1" i="0" u="none" strike="noStrike" kern="1200" cap="none" spc="-1" normalizeH="0" baseline="0" noProof="0" dirty="0">
                <a:ln>
                  <a:noFill/>
                </a:ln>
                <a:solidFill>
                  <a:srgbClr val="002060"/>
                </a:solidFill>
                <a:effectLst/>
                <a:uLnTx/>
                <a:uFillTx/>
                <a:latin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sym typeface="Arial"/>
              </a:rPr>
              <a:t>anglais</a:t>
            </a:r>
            <a:r>
              <a:rPr kumimoji="0" lang="en-GB" sz="2800" b="1" i="0" u="none" strike="noStrike" kern="1200" cap="none" spc="-1" normalizeH="0" baseline="0" noProof="0" dirty="0">
                <a:ln>
                  <a:noFill/>
                </a:ln>
                <a:solidFill>
                  <a:srgbClr val="002060"/>
                </a:solidFill>
                <a:effectLst/>
                <a:uLnTx/>
                <a:uFillTx/>
                <a:latin typeface="Century gothic"/>
                <a:sym typeface="Arial"/>
              </a:rPr>
              <a:t> ?</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grpSp>
        <p:nvGrpSpPr>
          <p:cNvPr id="74" name="Group 73">
            <a:extLst>
              <a:ext uri="{FF2B5EF4-FFF2-40B4-BE49-F238E27FC236}">
                <a16:creationId xmlns:a16="http://schemas.microsoft.com/office/drawing/2014/main" id="{7918DD90-E92B-473B-A97B-D8219E150DFD}"/>
              </a:ext>
            </a:extLst>
          </p:cNvPr>
          <p:cNvGrpSpPr/>
          <p:nvPr/>
        </p:nvGrpSpPr>
        <p:grpSpPr>
          <a:xfrm>
            <a:off x="5852863" y="5176094"/>
            <a:ext cx="2655516" cy="1526466"/>
            <a:chOff x="5830561" y="4727886"/>
            <a:chExt cx="2655516" cy="1526466"/>
          </a:xfrm>
        </p:grpSpPr>
        <p:sp>
          <p:nvSpPr>
            <p:cNvPr id="65" name="TextBox 64">
              <a:extLst>
                <a:ext uri="{FF2B5EF4-FFF2-40B4-BE49-F238E27FC236}">
                  <a16:creationId xmlns:a16="http://schemas.microsoft.com/office/drawing/2014/main" id="{60EAED1A-41F7-4E4A-9847-2C6B25AC8C47}"/>
                </a:ext>
              </a:extLst>
            </p:cNvPr>
            <p:cNvSpPr txBox="1"/>
            <p:nvPr/>
          </p:nvSpPr>
          <p:spPr>
            <a:xfrm>
              <a:off x="5830561" y="5792687"/>
              <a:ext cx="2655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(t_ _) f_ _ _ _ _ (f)</a:t>
              </a:r>
            </a:p>
          </p:txBody>
        </p:sp>
        <p:pic>
          <p:nvPicPr>
            <p:cNvPr id="15" name="Picture 14" descr="Logo&#10;&#10;Description automatically generated">
              <a:extLst>
                <a:ext uri="{FF2B5EF4-FFF2-40B4-BE49-F238E27FC236}">
                  <a16:creationId xmlns:a16="http://schemas.microsoft.com/office/drawing/2014/main" id="{EBE10616-446F-4674-819E-B18D5244541C}"/>
                </a:ext>
              </a:extLst>
            </p:cNvPr>
            <p:cNvPicPr>
              <a:picLocks noChangeAspect="1"/>
            </p:cNvPicPr>
            <p:nvPr/>
          </p:nvPicPr>
          <p:blipFill rotWithShape="1">
            <a:blip r:embed="rId6">
              <a:extLst>
                <a:ext uri="{28A0092B-C50C-407E-A947-70E740481C1C}">
                  <a14:useLocalDpi xmlns:a14="http://schemas.microsoft.com/office/drawing/2010/main" val="0"/>
                </a:ext>
              </a:extLst>
            </a:blip>
            <a:srcRect b="66296"/>
            <a:stretch/>
          </p:blipFill>
          <p:spPr>
            <a:xfrm>
              <a:off x="6531575" y="4727886"/>
              <a:ext cx="1085556" cy="1036406"/>
            </a:xfrm>
            <a:prstGeom prst="rect">
              <a:avLst/>
            </a:prstGeom>
          </p:spPr>
        </p:pic>
      </p:grpSp>
      <p:grpSp>
        <p:nvGrpSpPr>
          <p:cNvPr id="69" name="Group 68">
            <a:extLst>
              <a:ext uri="{FF2B5EF4-FFF2-40B4-BE49-F238E27FC236}">
                <a16:creationId xmlns:a16="http://schemas.microsoft.com/office/drawing/2014/main" id="{25301F9B-8FDE-4076-8B4A-5E9D37FF26EF}"/>
              </a:ext>
            </a:extLst>
          </p:cNvPr>
          <p:cNvGrpSpPr/>
          <p:nvPr/>
        </p:nvGrpSpPr>
        <p:grpSpPr>
          <a:xfrm>
            <a:off x="1223148" y="5077463"/>
            <a:ext cx="2866887" cy="1646267"/>
            <a:chOff x="1200846" y="4629255"/>
            <a:chExt cx="2866887" cy="1646267"/>
          </a:xfrm>
        </p:grpSpPr>
        <p:sp>
          <p:nvSpPr>
            <p:cNvPr id="63" name="TextBox 62">
              <a:extLst>
                <a:ext uri="{FF2B5EF4-FFF2-40B4-BE49-F238E27FC236}">
                  <a16:creationId xmlns:a16="http://schemas.microsoft.com/office/drawing/2014/main" id="{5B9F060E-39D9-4026-87D1-110AEC51DB4D}"/>
                </a:ext>
              </a:extLst>
            </p:cNvPr>
            <p:cNvSpPr txBox="1"/>
            <p:nvPr/>
          </p:nvSpPr>
          <p:spPr>
            <a:xfrm>
              <a:off x="1200846" y="5813857"/>
              <a:ext cx="28668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(t_ _) f_ _ _ _ _ (m)</a:t>
              </a:r>
            </a:p>
          </p:txBody>
        </p:sp>
        <p:pic>
          <p:nvPicPr>
            <p:cNvPr id="18" name="Picture 17">
              <a:extLst>
                <a:ext uri="{FF2B5EF4-FFF2-40B4-BE49-F238E27FC236}">
                  <a16:creationId xmlns:a16="http://schemas.microsoft.com/office/drawing/2014/main" id="{ACE699A0-390E-49AB-A119-C806297E06BA}"/>
                </a:ext>
              </a:extLst>
            </p:cNvPr>
            <p:cNvPicPr>
              <a:picLocks noChangeAspect="1"/>
            </p:cNvPicPr>
            <p:nvPr/>
          </p:nvPicPr>
          <p:blipFill rotWithShape="1">
            <a:blip r:embed="rId7">
              <a:extLst>
                <a:ext uri="{28A0092B-C50C-407E-A947-70E740481C1C}">
                  <a14:useLocalDpi xmlns:a14="http://schemas.microsoft.com/office/drawing/2010/main" val="0"/>
                </a:ext>
              </a:extLst>
            </a:blip>
            <a:srcRect b="65775"/>
            <a:stretch/>
          </p:blipFill>
          <p:spPr>
            <a:xfrm>
              <a:off x="2314740" y="4629255"/>
              <a:ext cx="1085556" cy="1056744"/>
            </a:xfrm>
            <a:prstGeom prst="rect">
              <a:avLst/>
            </a:prstGeom>
          </p:spPr>
        </p:pic>
      </p:grpSp>
      <p:sp>
        <p:nvSpPr>
          <p:cNvPr id="61" name="TextBox 60">
            <a:extLst>
              <a:ext uri="{FF2B5EF4-FFF2-40B4-BE49-F238E27FC236}">
                <a16:creationId xmlns:a16="http://schemas.microsoft.com/office/drawing/2014/main" id="{E0897F89-EFC3-4D07-8058-3D90A5F5CE7F}"/>
              </a:ext>
            </a:extLst>
          </p:cNvPr>
          <p:cNvSpPr txBox="1"/>
          <p:nvPr/>
        </p:nvSpPr>
        <p:spPr>
          <a:xfrm>
            <a:off x="5803698" y="4106572"/>
            <a:ext cx="25757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o_ _ _ _ _ _</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9" name="TextBox 58">
            <a:extLst>
              <a:ext uri="{FF2B5EF4-FFF2-40B4-BE49-F238E27FC236}">
                <a16:creationId xmlns:a16="http://schemas.microsoft.com/office/drawing/2014/main" id="{C045DA34-21ED-4E3A-85CE-DEF231B8D89C}"/>
              </a:ext>
            </a:extLst>
          </p:cNvPr>
          <p:cNvSpPr txBox="1"/>
          <p:nvPr/>
        </p:nvSpPr>
        <p:spPr>
          <a:xfrm>
            <a:off x="1614408" y="4094523"/>
            <a:ext cx="19376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o_ _ _ _ _</a:t>
            </a:r>
          </a:p>
        </p:txBody>
      </p:sp>
      <p:sp>
        <p:nvSpPr>
          <p:cNvPr id="54" name="TextBox 53">
            <a:extLst>
              <a:ext uri="{FF2B5EF4-FFF2-40B4-BE49-F238E27FC236}">
                <a16:creationId xmlns:a16="http://schemas.microsoft.com/office/drawing/2014/main" id="{47F23C84-0439-409D-B90C-324612E2B135}"/>
              </a:ext>
            </a:extLst>
          </p:cNvPr>
          <p:cNvSpPr txBox="1"/>
          <p:nvPr/>
        </p:nvSpPr>
        <p:spPr>
          <a:xfrm>
            <a:off x="1442436" y="1909519"/>
            <a:ext cx="229254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to p_ _ _,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p_ _ _ _ _ _ </a:t>
            </a:r>
          </a:p>
        </p:txBody>
      </p:sp>
      <p:grpSp>
        <p:nvGrpSpPr>
          <p:cNvPr id="36" name="Group 35">
            <a:extLst>
              <a:ext uri="{FF2B5EF4-FFF2-40B4-BE49-F238E27FC236}">
                <a16:creationId xmlns:a16="http://schemas.microsoft.com/office/drawing/2014/main" id="{56002257-3A0B-4FB1-B41D-95D6FA63BD24}"/>
              </a:ext>
            </a:extLst>
          </p:cNvPr>
          <p:cNvGrpSpPr/>
          <p:nvPr/>
        </p:nvGrpSpPr>
        <p:grpSpPr>
          <a:xfrm>
            <a:off x="6258071" y="685769"/>
            <a:ext cx="1891242" cy="1971859"/>
            <a:chOff x="7691714" y="270422"/>
            <a:chExt cx="1891242" cy="1971859"/>
          </a:xfrm>
        </p:grpSpPr>
        <p:sp>
          <p:nvSpPr>
            <p:cNvPr id="58" name="TextBox 57">
              <a:extLst>
                <a:ext uri="{FF2B5EF4-FFF2-40B4-BE49-F238E27FC236}">
                  <a16:creationId xmlns:a16="http://schemas.microsoft.com/office/drawing/2014/main" id="{44065D07-F65D-4281-B78E-F40FFDAA3C37}"/>
                </a:ext>
              </a:extLst>
            </p:cNvPr>
            <p:cNvSpPr txBox="1"/>
            <p:nvPr/>
          </p:nvSpPr>
          <p:spPr>
            <a:xfrm>
              <a:off x="7756328" y="1411284"/>
              <a:ext cx="18266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h_ _ _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_,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t_ _ _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_</a:t>
              </a:r>
            </a:p>
          </p:txBody>
        </p:sp>
        <p:pic>
          <p:nvPicPr>
            <p:cNvPr id="26" name="Picture 25" descr="Icon&#10;&#10;Description automatically generated">
              <a:extLst>
                <a:ext uri="{FF2B5EF4-FFF2-40B4-BE49-F238E27FC236}">
                  <a16:creationId xmlns:a16="http://schemas.microsoft.com/office/drawing/2014/main" id="{7B44026B-BACF-4711-9C89-D00F77BE72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092126">
              <a:off x="7797059" y="165077"/>
              <a:ext cx="506552" cy="717242"/>
            </a:xfrm>
            <a:prstGeom prst="rect">
              <a:avLst/>
            </a:prstGeom>
          </p:spPr>
        </p:pic>
        <p:pic>
          <p:nvPicPr>
            <p:cNvPr id="28" name="Picture 27" descr="Icon&#10;&#10;Description automatically generated">
              <a:extLst>
                <a:ext uri="{FF2B5EF4-FFF2-40B4-BE49-F238E27FC236}">
                  <a16:creationId xmlns:a16="http://schemas.microsoft.com/office/drawing/2014/main" id="{7C67056D-F46D-4054-85B1-F696D02B082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36183" y="592411"/>
              <a:ext cx="925183" cy="841339"/>
            </a:xfrm>
            <a:prstGeom prst="rect">
              <a:avLst/>
            </a:prstGeom>
          </p:spPr>
        </p:pic>
      </p:grpSp>
      <p:sp>
        <p:nvSpPr>
          <p:cNvPr id="43" name="TextBox 42">
            <a:extLst>
              <a:ext uri="{FF2B5EF4-FFF2-40B4-BE49-F238E27FC236}">
                <a16:creationId xmlns:a16="http://schemas.microsoft.com/office/drawing/2014/main" id="{906A1399-A630-4266-8BBB-2F5F8AD1CBD3}"/>
              </a:ext>
            </a:extLst>
          </p:cNvPr>
          <p:cNvSpPr txBox="1"/>
          <p:nvPr/>
        </p:nvSpPr>
        <p:spPr>
          <a:xfrm>
            <a:off x="1562150" y="1932480"/>
            <a:ext cx="2183835" cy="830997"/>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play, playing</a:t>
            </a:r>
          </a:p>
        </p:txBody>
      </p:sp>
      <p:sp>
        <p:nvSpPr>
          <p:cNvPr id="45" name="TextBox 44">
            <a:extLst>
              <a:ext uri="{FF2B5EF4-FFF2-40B4-BE49-F238E27FC236}">
                <a16:creationId xmlns:a16="http://schemas.microsoft.com/office/drawing/2014/main" id="{448839ED-1A10-46C0-B525-4C532854D195}"/>
              </a:ext>
            </a:extLst>
          </p:cNvPr>
          <p:cNvSpPr txBox="1"/>
          <p:nvPr/>
        </p:nvSpPr>
        <p:spPr>
          <a:xfrm>
            <a:off x="6345294" y="1924877"/>
            <a:ext cx="1691933" cy="830997"/>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here is, this is</a:t>
            </a:r>
          </a:p>
        </p:txBody>
      </p:sp>
      <p:sp>
        <p:nvSpPr>
          <p:cNvPr id="46" name="TextBox 45">
            <a:extLst>
              <a:ext uri="{FF2B5EF4-FFF2-40B4-BE49-F238E27FC236}">
                <a16:creationId xmlns:a16="http://schemas.microsoft.com/office/drawing/2014/main" id="{7517A4D8-19C8-4DAD-97EC-5958F0D48236}"/>
              </a:ext>
            </a:extLst>
          </p:cNvPr>
          <p:cNvSpPr txBox="1"/>
          <p:nvPr/>
        </p:nvSpPr>
        <p:spPr>
          <a:xfrm>
            <a:off x="1562150" y="4158189"/>
            <a:ext cx="1937608"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online</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B71BA5D4-BA1B-4D83-B495-4116E7DA093B}"/>
              </a:ext>
            </a:extLst>
          </p:cNvPr>
          <p:cNvSpPr txBox="1"/>
          <p:nvPr/>
        </p:nvSpPr>
        <p:spPr>
          <a:xfrm>
            <a:off x="5931637" y="4162863"/>
            <a:ext cx="2519245"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outside</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E1024EEE-D615-47F9-BFC9-42B5EF86A478}"/>
              </a:ext>
            </a:extLst>
          </p:cNvPr>
          <p:cNvSpPr txBox="1"/>
          <p:nvPr/>
        </p:nvSpPr>
        <p:spPr>
          <a:xfrm>
            <a:off x="1322811" y="6254841"/>
            <a:ext cx="2767223"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friend (m)</a:t>
            </a:r>
          </a:p>
        </p:txBody>
      </p:sp>
      <p:sp>
        <p:nvSpPr>
          <p:cNvPr id="49" name="TextBox 48">
            <a:extLst>
              <a:ext uri="{FF2B5EF4-FFF2-40B4-BE49-F238E27FC236}">
                <a16:creationId xmlns:a16="http://schemas.microsoft.com/office/drawing/2014/main" id="{57986699-EEE2-4DFF-AEEF-5964D200FCC4}"/>
              </a:ext>
            </a:extLst>
          </p:cNvPr>
          <p:cNvSpPr txBox="1"/>
          <p:nvPr/>
        </p:nvSpPr>
        <p:spPr>
          <a:xfrm>
            <a:off x="5765928" y="6271922"/>
            <a:ext cx="2767223"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friend (f)</a:t>
            </a:r>
          </a:p>
        </p:txBody>
      </p:sp>
      <p:sp>
        <p:nvSpPr>
          <p:cNvPr id="53" name="Rectangle: Rounded Corners 52">
            <a:extLst>
              <a:ext uri="{FF2B5EF4-FFF2-40B4-BE49-F238E27FC236}">
                <a16:creationId xmlns:a16="http://schemas.microsoft.com/office/drawing/2014/main" id="{A075FB28-E954-4221-8B81-5E68C341F578}"/>
              </a:ext>
            </a:extLst>
          </p:cNvPr>
          <p:cNvSpPr/>
          <p:nvPr/>
        </p:nvSpPr>
        <p:spPr>
          <a:xfrm>
            <a:off x="6128548" y="713316"/>
            <a:ext cx="2270242" cy="11485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5" name="Rectangle: Rounded Corners 74">
            <a:extLst>
              <a:ext uri="{FF2B5EF4-FFF2-40B4-BE49-F238E27FC236}">
                <a16:creationId xmlns:a16="http://schemas.microsoft.com/office/drawing/2014/main" id="{B4E3494C-6780-4E96-9D87-3985C8B4C043}"/>
              </a:ext>
            </a:extLst>
          </p:cNvPr>
          <p:cNvSpPr/>
          <p:nvPr/>
        </p:nvSpPr>
        <p:spPr>
          <a:xfrm>
            <a:off x="1521470" y="5031540"/>
            <a:ext cx="2270242" cy="11485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6" name="Rectangle: Rounded Corners 75">
            <a:extLst>
              <a:ext uri="{FF2B5EF4-FFF2-40B4-BE49-F238E27FC236}">
                <a16:creationId xmlns:a16="http://schemas.microsoft.com/office/drawing/2014/main" id="{4472A198-8A4B-4F57-B82D-D7696ED98579}"/>
              </a:ext>
            </a:extLst>
          </p:cNvPr>
          <p:cNvSpPr/>
          <p:nvPr/>
        </p:nvSpPr>
        <p:spPr>
          <a:xfrm>
            <a:off x="6045500" y="5100965"/>
            <a:ext cx="2270242" cy="11485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78" name="Picture 77" descr="Icon&#10;&#10;Description automatically generated">
            <a:extLst>
              <a:ext uri="{FF2B5EF4-FFF2-40B4-BE49-F238E27FC236}">
                <a16:creationId xmlns:a16="http://schemas.microsoft.com/office/drawing/2014/main" id="{34308564-AF79-48F9-8064-B1AF440625A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31553" y="808233"/>
            <a:ext cx="1114309" cy="1081893"/>
          </a:xfrm>
          <a:prstGeom prst="rect">
            <a:avLst/>
          </a:prstGeom>
        </p:spPr>
      </p:pic>
      <p:sp>
        <p:nvSpPr>
          <p:cNvPr id="2" name="Rectangle: Rounded Corners 1">
            <a:extLst>
              <a:ext uri="{FF2B5EF4-FFF2-40B4-BE49-F238E27FC236}">
                <a16:creationId xmlns:a16="http://schemas.microsoft.com/office/drawing/2014/main" id="{EBC5E814-9E23-4585-9571-DADAD4FEDEDB}"/>
              </a:ext>
            </a:extLst>
          </p:cNvPr>
          <p:cNvSpPr/>
          <p:nvPr/>
        </p:nvSpPr>
        <p:spPr>
          <a:xfrm>
            <a:off x="1542731" y="781578"/>
            <a:ext cx="2270242" cy="11485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80" name="Picture 79">
            <a:extLst>
              <a:ext uri="{FF2B5EF4-FFF2-40B4-BE49-F238E27FC236}">
                <a16:creationId xmlns:a16="http://schemas.microsoft.com/office/drawing/2014/main" id="{1DB560C0-8DB3-44AA-82F3-F1F2957D8B1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93890" y="3059462"/>
            <a:ext cx="1557452" cy="902835"/>
          </a:xfrm>
          <a:prstGeom prst="rect">
            <a:avLst/>
          </a:prstGeom>
        </p:spPr>
      </p:pic>
      <p:pic>
        <p:nvPicPr>
          <p:cNvPr id="81" name="Picture 80" descr="Shape&#10;&#10;Description automatically generated with medium confidence">
            <a:extLst>
              <a:ext uri="{FF2B5EF4-FFF2-40B4-BE49-F238E27FC236}">
                <a16:creationId xmlns:a16="http://schemas.microsoft.com/office/drawing/2014/main" id="{5E7731B0-FB8C-472A-A990-9B9BE62A01D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71331" y="3134431"/>
            <a:ext cx="1614076" cy="830997"/>
          </a:xfrm>
          <a:prstGeom prst="rect">
            <a:avLst/>
          </a:prstGeom>
        </p:spPr>
      </p:pic>
      <p:sp>
        <p:nvSpPr>
          <p:cNvPr id="67" name="Rectangle: Rounded Corners 66">
            <a:extLst>
              <a:ext uri="{FF2B5EF4-FFF2-40B4-BE49-F238E27FC236}">
                <a16:creationId xmlns:a16="http://schemas.microsoft.com/office/drawing/2014/main" id="{EDF4F390-E306-47F0-A076-9632DC31C363}"/>
              </a:ext>
            </a:extLst>
          </p:cNvPr>
          <p:cNvSpPr/>
          <p:nvPr/>
        </p:nvSpPr>
        <p:spPr>
          <a:xfrm>
            <a:off x="1257321" y="2938315"/>
            <a:ext cx="2270242" cy="11485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0" name="Rectangle: Rounded Corners 69">
            <a:extLst>
              <a:ext uri="{FF2B5EF4-FFF2-40B4-BE49-F238E27FC236}">
                <a16:creationId xmlns:a16="http://schemas.microsoft.com/office/drawing/2014/main" id="{3CD7FA82-D987-4A4A-9807-7FD070AC20F0}"/>
              </a:ext>
            </a:extLst>
          </p:cNvPr>
          <p:cNvSpPr/>
          <p:nvPr/>
        </p:nvSpPr>
        <p:spPr>
          <a:xfrm>
            <a:off x="5968893" y="2951177"/>
            <a:ext cx="2270242" cy="11485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 name="TextBox 4">
            <a:hlinkClick r:id="" action="ppaction://noaction">
              <a:snd r:embed="rId13" name="JT2W5S4_2.wav"/>
            </a:hlinkClick>
            <a:extLst>
              <a:ext uri="{FF2B5EF4-FFF2-40B4-BE49-F238E27FC236}">
                <a16:creationId xmlns:a16="http://schemas.microsoft.com/office/drawing/2014/main" id="{C9F04F1A-DB62-ACEE-8D0A-DE71330AA345}"/>
              </a:ext>
            </a:extLst>
          </p:cNvPr>
          <p:cNvSpPr txBox="1"/>
          <p:nvPr/>
        </p:nvSpPr>
        <p:spPr>
          <a:xfrm>
            <a:off x="3349594" y="1875255"/>
            <a:ext cx="18266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jouer</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 name="TextBox 5">
            <a:hlinkClick r:id="" action="ppaction://noaction">
              <a:snd r:embed="rId14" name="JT2W5S4_3.wav"/>
            </a:hlinkClick>
            <a:extLst>
              <a:ext uri="{FF2B5EF4-FFF2-40B4-BE49-F238E27FC236}">
                <a16:creationId xmlns:a16="http://schemas.microsoft.com/office/drawing/2014/main" id="{3421467A-1850-E014-2BC6-014A8CBCB999}"/>
              </a:ext>
            </a:extLst>
          </p:cNvPr>
          <p:cNvSpPr txBox="1"/>
          <p:nvPr/>
        </p:nvSpPr>
        <p:spPr>
          <a:xfrm>
            <a:off x="8029289" y="1838867"/>
            <a:ext cx="18266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voici</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 name="TextBox 7">
            <a:hlinkClick r:id="" action="ppaction://noaction">
              <a:snd r:embed="rId15" name="JT2W5S4_4.wav"/>
            </a:hlinkClick>
            <a:extLst>
              <a:ext uri="{FF2B5EF4-FFF2-40B4-BE49-F238E27FC236}">
                <a16:creationId xmlns:a16="http://schemas.microsoft.com/office/drawing/2014/main" id="{08B13410-67D8-D94A-DDAE-54902A148A0E}"/>
              </a:ext>
            </a:extLst>
          </p:cNvPr>
          <p:cNvSpPr txBox="1"/>
          <p:nvPr/>
        </p:nvSpPr>
        <p:spPr>
          <a:xfrm>
            <a:off x="3552016" y="4105707"/>
            <a:ext cx="205409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ligne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 name="TextBox 8">
            <a:hlinkClick r:id="" action="ppaction://noaction">
              <a:snd r:embed="rId16" name="JT2W5S4_5.wav"/>
            </a:hlinkClick>
            <a:extLst>
              <a:ext uri="{FF2B5EF4-FFF2-40B4-BE49-F238E27FC236}">
                <a16:creationId xmlns:a16="http://schemas.microsoft.com/office/drawing/2014/main" id="{F2391668-80C0-7BCC-6498-AB6FE9D13E32}"/>
              </a:ext>
            </a:extLst>
          </p:cNvPr>
          <p:cNvSpPr txBox="1"/>
          <p:nvPr/>
        </p:nvSpPr>
        <p:spPr>
          <a:xfrm>
            <a:off x="8233292" y="4106114"/>
            <a:ext cx="25192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dehors</a:t>
            </a:r>
          </a:p>
        </p:txBody>
      </p:sp>
      <p:sp>
        <p:nvSpPr>
          <p:cNvPr id="13" name="TextBox 12">
            <a:hlinkClick r:id="" action="ppaction://noaction">
              <a:snd r:embed="rId17" name="JT2W5S4_6.wav"/>
            </a:hlinkClick>
            <a:extLst>
              <a:ext uri="{FF2B5EF4-FFF2-40B4-BE49-F238E27FC236}">
                <a16:creationId xmlns:a16="http://schemas.microsoft.com/office/drawing/2014/main" id="{85DDDC3D-0957-23A6-B18E-79AA995EECEA}"/>
              </a:ext>
            </a:extLst>
          </p:cNvPr>
          <p:cNvSpPr txBox="1"/>
          <p:nvPr/>
        </p:nvSpPr>
        <p:spPr>
          <a:xfrm>
            <a:off x="3260420" y="6252529"/>
            <a:ext cx="2655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l’ami</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4" name="TextBox 13">
            <a:hlinkClick r:id="" action="ppaction://noaction">
              <a:snd r:embed="rId18" name="JT2W5S4_7.wav"/>
            </a:hlinkClick>
            <a:extLst>
              <a:ext uri="{FF2B5EF4-FFF2-40B4-BE49-F238E27FC236}">
                <a16:creationId xmlns:a16="http://schemas.microsoft.com/office/drawing/2014/main" id="{57A5917F-CEC0-E230-74F6-29041D39CACD}"/>
              </a:ext>
            </a:extLst>
          </p:cNvPr>
          <p:cNvSpPr txBox="1"/>
          <p:nvPr/>
        </p:nvSpPr>
        <p:spPr>
          <a:xfrm>
            <a:off x="7953208" y="6212500"/>
            <a:ext cx="2655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l’amie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162601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par>
                                <p:cTn id="8" presetID="22" presetClass="exit" presetSubtype="8" fill="hold" grpId="0" nodeType="withEffect">
                                  <p:stCondLst>
                                    <p:cond delay="0"/>
                                  </p:stCondLst>
                                  <p:childTnLst>
                                    <p:animEffect transition="out" filter="wipe(left)">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ipe(left)">
                                      <p:cBhvr>
                                        <p:cTn id="15" dur="500"/>
                                        <p:tgtEl>
                                          <p:spTgt spid="45"/>
                                        </p:tgtEl>
                                      </p:cBhvr>
                                    </p:animEffect>
                                  </p:childTnLst>
                                </p:cTn>
                              </p:par>
                              <p:par>
                                <p:cTn id="16" presetID="22" presetClass="exit" presetSubtype="8" fill="hold" grpId="0" nodeType="withEffect">
                                  <p:stCondLst>
                                    <p:cond delay="0"/>
                                  </p:stCondLst>
                                  <p:childTnLst>
                                    <p:animEffect transition="out" filter="wipe(left)">
                                      <p:cBhvr>
                                        <p:cTn id="17" dur="500"/>
                                        <p:tgtEl>
                                          <p:spTgt spid="53"/>
                                        </p:tgtEl>
                                      </p:cBhvr>
                                    </p:animEffect>
                                    <p:set>
                                      <p:cBhvr>
                                        <p:cTn id="18" dur="1" fill="hold">
                                          <p:stCondLst>
                                            <p:cond delay="499"/>
                                          </p:stCondLst>
                                        </p:cTn>
                                        <p:tgtEl>
                                          <p:spTgt spid="5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left)">
                                      <p:cBhvr>
                                        <p:cTn id="23" dur="500"/>
                                        <p:tgtEl>
                                          <p:spTgt spid="46"/>
                                        </p:tgtEl>
                                      </p:cBhvr>
                                    </p:animEffect>
                                  </p:childTnLst>
                                </p:cTn>
                              </p:par>
                              <p:par>
                                <p:cTn id="24" presetID="22" presetClass="exit" presetSubtype="8" fill="hold" grpId="0" nodeType="withEffect">
                                  <p:stCondLst>
                                    <p:cond delay="0"/>
                                  </p:stCondLst>
                                  <p:childTnLst>
                                    <p:animEffect transition="out" filter="wipe(left)">
                                      <p:cBhvr>
                                        <p:cTn id="25" dur="500"/>
                                        <p:tgtEl>
                                          <p:spTgt spid="67"/>
                                        </p:tgtEl>
                                      </p:cBhvr>
                                    </p:animEffect>
                                    <p:set>
                                      <p:cBhvr>
                                        <p:cTn id="26" dur="1" fill="hold">
                                          <p:stCondLst>
                                            <p:cond delay="499"/>
                                          </p:stCondLst>
                                        </p:cTn>
                                        <p:tgtEl>
                                          <p:spTgt spid="6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wipe(left)">
                                      <p:cBhvr>
                                        <p:cTn id="31" dur="500"/>
                                        <p:tgtEl>
                                          <p:spTgt spid="47"/>
                                        </p:tgtEl>
                                      </p:cBhvr>
                                    </p:animEffect>
                                  </p:childTnLst>
                                </p:cTn>
                              </p:par>
                              <p:par>
                                <p:cTn id="32" presetID="22" presetClass="exit" presetSubtype="8" fill="hold" grpId="0" nodeType="withEffect">
                                  <p:stCondLst>
                                    <p:cond delay="0"/>
                                  </p:stCondLst>
                                  <p:childTnLst>
                                    <p:animEffect transition="out" filter="wipe(left)">
                                      <p:cBhvr>
                                        <p:cTn id="33" dur="500"/>
                                        <p:tgtEl>
                                          <p:spTgt spid="70"/>
                                        </p:tgtEl>
                                      </p:cBhvr>
                                    </p:animEffect>
                                    <p:set>
                                      <p:cBhvr>
                                        <p:cTn id="34" dur="1" fill="hold">
                                          <p:stCondLst>
                                            <p:cond delay="499"/>
                                          </p:stCondLst>
                                        </p:cTn>
                                        <p:tgtEl>
                                          <p:spTgt spid="7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wipe(left)">
                                      <p:cBhvr>
                                        <p:cTn id="39" dur="500"/>
                                        <p:tgtEl>
                                          <p:spTgt spid="48"/>
                                        </p:tgtEl>
                                      </p:cBhvr>
                                    </p:animEffect>
                                  </p:childTnLst>
                                </p:cTn>
                              </p:par>
                              <p:par>
                                <p:cTn id="40" presetID="22" presetClass="exit" presetSubtype="8" fill="hold" grpId="0" nodeType="withEffect">
                                  <p:stCondLst>
                                    <p:cond delay="0"/>
                                  </p:stCondLst>
                                  <p:childTnLst>
                                    <p:animEffect transition="out" filter="wipe(left)">
                                      <p:cBhvr>
                                        <p:cTn id="41" dur="500"/>
                                        <p:tgtEl>
                                          <p:spTgt spid="75"/>
                                        </p:tgtEl>
                                      </p:cBhvr>
                                    </p:animEffect>
                                    <p:set>
                                      <p:cBhvr>
                                        <p:cTn id="42" dur="1" fill="hold">
                                          <p:stCondLst>
                                            <p:cond delay="499"/>
                                          </p:stCondLst>
                                        </p:cTn>
                                        <p:tgtEl>
                                          <p:spTgt spid="7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wipe(left)">
                                      <p:cBhvr>
                                        <p:cTn id="47" dur="500"/>
                                        <p:tgtEl>
                                          <p:spTgt spid="49"/>
                                        </p:tgtEl>
                                      </p:cBhvr>
                                    </p:animEffect>
                                  </p:childTnLst>
                                </p:cTn>
                              </p:par>
                              <p:par>
                                <p:cTn id="48" presetID="22" presetClass="exit" presetSubtype="8" fill="hold" grpId="0" nodeType="withEffect">
                                  <p:stCondLst>
                                    <p:cond delay="0"/>
                                  </p:stCondLst>
                                  <p:childTnLst>
                                    <p:animEffect transition="out" filter="wipe(left)">
                                      <p:cBhvr>
                                        <p:cTn id="49" dur="500"/>
                                        <p:tgtEl>
                                          <p:spTgt spid="76"/>
                                        </p:tgtEl>
                                      </p:cBhvr>
                                    </p:animEffect>
                                    <p:set>
                                      <p:cBhvr>
                                        <p:cTn id="50" dur="1" fill="hold">
                                          <p:stCondLst>
                                            <p:cond delay="499"/>
                                          </p:stCondLst>
                                        </p:cTn>
                                        <p:tgtEl>
                                          <p:spTgt spid="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5" grpId="0" animBg="1"/>
      <p:bldP spid="46" grpId="0" animBg="1"/>
      <p:bldP spid="47" grpId="0" animBg="1"/>
      <p:bldP spid="48" grpId="0" animBg="1"/>
      <p:bldP spid="49" grpId="0" animBg="1"/>
      <p:bldP spid="53" grpId="0" animBg="1"/>
      <p:bldP spid="75" grpId="0" animBg="1"/>
      <p:bldP spid="76" grpId="0" animBg="1"/>
      <p:bldP spid="2" grpId="0" animBg="1"/>
      <p:bldP spid="67" grpId="0" animBg="1"/>
      <p:bldP spid="7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9" name="JT2W5S6_1.wav"/>
            </a:hlinkClick>
          </p:cNvPr>
          <p:cNvSpPr/>
          <p:nvPr/>
        </p:nvSpPr>
        <p:spPr>
          <a:xfrm>
            <a:off x="91943" y="50814"/>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C’est</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quoi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en</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français</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52" name="TextBox 51">
            <a:extLst>
              <a:ext uri="{FF2B5EF4-FFF2-40B4-BE49-F238E27FC236}">
                <a16:creationId xmlns:a16="http://schemas.microsoft.com/office/drawing/2014/main" id="{B33C2AF3-60EA-4969-9F0C-BB0835651266}"/>
              </a:ext>
            </a:extLst>
          </p:cNvPr>
          <p:cNvSpPr txBox="1"/>
          <p:nvPr/>
        </p:nvSpPr>
        <p:spPr>
          <a:xfrm>
            <a:off x="2942503" y="1945774"/>
            <a:ext cx="18266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j_ _  _ _</a:t>
            </a:r>
          </a:p>
        </p:txBody>
      </p:sp>
      <p:sp>
        <p:nvSpPr>
          <p:cNvPr id="57" name="TextBox 56">
            <a:extLst>
              <a:ext uri="{FF2B5EF4-FFF2-40B4-BE49-F238E27FC236}">
                <a16:creationId xmlns:a16="http://schemas.microsoft.com/office/drawing/2014/main" id="{46D5F823-AADC-42E6-B6DB-FA5A28EB2890}"/>
              </a:ext>
            </a:extLst>
          </p:cNvPr>
          <p:cNvSpPr txBox="1"/>
          <p:nvPr/>
        </p:nvSpPr>
        <p:spPr>
          <a:xfrm>
            <a:off x="8074875" y="1870757"/>
            <a:ext cx="18266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v_ _ _ _</a:t>
            </a:r>
          </a:p>
        </p:txBody>
      </p:sp>
      <p:sp>
        <p:nvSpPr>
          <p:cNvPr id="60" name="TextBox 59">
            <a:extLst>
              <a:ext uri="{FF2B5EF4-FFF2-40B4-BE49-F238E27FC236}">
                <a16:creationId xmlns:a16="http://schemas.microsoft.com/office/drawing/2014/main" id="{262300E5-8323-4040-B425-6C88C40D5555}"/>
              </a:ext>
            </a:extLst>
          </p:cNvPr>
          <p:cNvSpPr txBox="1"/>
          <p:nvPr/>
        </p:nvSpPr>
        <p:spPr>
          <a:xfrm>
            <a:off x="3281262" y="4090204"/>
            <a:ext cx="230817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e_ l_ _ _ _</a:t>
            </a:r>
          </a:p>
        </p:txBody>
      </p:sp>
      <p:sp>
        <p:nvSpPr>
          <p:cNvPr id="62" name="TextBox 61">
            <a:extLst>
              <a:ext uri="{FF2B5EF4-FFF2-40B4-BE49-F238E27FC236}">
                <a16:creationId xmlns:a16="http://schemas.microsoft.com/office/drawing/2014/main" id="{B1F07D0D-7CE3-4B9C-8933-3E9AA14A0062}"/>
              </a:ext>
            </a:extLst>
          </p:cNvPr>
          <p:cNvSpPr txBox="1"/>
          <p:nvPr/>
        </p:nvSpPr>
        <p:spPr>
          <a:xfrm>
            <a:off x="8233292" y="4106114"/>
            <a:ext cx="25192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d_ _ _ _ _</a:t>
            </a:r>
          </a:p>
        </p:txBody>
      </p:sp>
      <p:sp>
        <p:nvSpPr>
          <p:cNvPr id="64" name="TextBox 63">
            <a:extLst>
              <a:ext uri="{FF2B5EF4-FFF2-40B4-BE49-F238E27FC236}">
                <a16:creationId xmlns:a16="http://schemas.microsoft.com/office/drawing/2014/main" id="{CF9FDB9B-36F5-4975-8F67-05A09F09762E}"/>
              </a:ext>
            </a:extLst>
          </p:cNvPr>
          <p:cNvSpPr txBox="1"/>
          <p:nvPr/>
        </p:nvSpPr>
        <p:spPr>
          <a:xfrm>
            <a:off x="3260420" y="6252529"/>
            <a:ext cx="2655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l’_ _ _</a:t>
            </a:r>
          </a:p>
        </p:txBody>
      </p:sp>
      <p:sp>
        <p:nvSpPr>
          <p:cNvPr id="66" name="TextBox 65">
            <a:extLst>
              <a:ext uri="{FF2B5EF4-FFF2-40B4-BE49-F238E27FC236}">
                <a16:creationId xmlns:a16="http://schemas.microsoft.com/office/drawing/2014/main" id="{8DFAD46A-4F88-4640-8121-8847BAF746CF}"/>
              </a:ext>
            </a:extLst>
          </p:cNvPr>
          <p:cNvSpPr txBox="1"/>
          <p:nvPr/>
        </p:nvSpPr>
        <p:spPr>
          <a:xfrm>
            <a:off x="7953208" y="6212500"/>
            <a:ext cx="2655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l’_ _ _ _</a:t>
            </a:r>
          </a:p>
        </p:txBody>
      </p:sp>
      <p:grpSp>
        <p:nvGrpSpPr>
          <p:cNvPr id="74" name="Group 73">
            <a:extLst>
              <a:ext uri="{FF2B5EF4-FFF2-40B4-BE49-F238E27FC236}">
                <a16:creationId xmlns:a16="http://schemas.microsoft.com/office/drawing/2014/main" id="{7918DD90-E92B-473B-A97B-D8219E150DFD}"/>
              </a:ext>
            </a:extLst>
          </p:cNvPr>
          <p:cNvGrpSpPr/>
          <p:nvPr/>
        </p:nvGrpSpPr>
        <p:grpSpPr>
          <a:xfrm>
            <a:off x="5852863" y="5176094"/>
            <a:ext cx="2655516" cy="1526466"/>
            <a:chOff x="5830561" y="4727886"/>
            <a:chExt cx="2655516" cy="1526466"/>
          </a:xfrm>
        </p:grpSpPr>
        <p:sp>
          <p:nvSpPr>
            <p:cNvPr id="65" name="TextBox 64">
              <a:extLst>
                <a:ext uri="{FF2B5EF4-FFF2-40B4-BE49-F238E27FC236}">
                  <a16:creationId xmlns:a16="http://schemas.microsoft.com/office/drawing/2014/main" id="{60EAED1A-41F7-4E4A-9847-2C6B25AC8C47}"/>
                </a:ext>
              </a:extLst>
            </p:cNvPr>
            <p:cNvSpPr txBox="1"/>
            <p:nvPr/>
          </p:nvSpPr>
          <p:spPr>
            <a:xfrm>
              <a:off x="5830561" y="5792687"/>
              <a:ext cx="2655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 friend (f)</a:t>
              </a:r>
            </a:p>
          </p:txBody>
        </p:sp>
        <p:pic>
          <p:nvPicPr>
            <p:cNvPr id="15" name="Picture 14" descr="Logo&#10;&#10;Description automatically generated">
              <a:extLst>
                <a:ext uri="{FF2B5EF4-FFF2-40B4-BE49-F238E27FC236}">
                  <a16:creationId xmlns:a16="http://schemas.microsoft.com/office/drawing/2014/main" id="{EBE10616-446F-4674-819E-B18D5244541C}"/>
                </a:ext>
              </a:extLst>
            </p:cNvPr>
            <p:cNvPicPr>
              <a:picLocks noChangeAspect="1"/>
            </p:cNvPicPr>
            <p:nvPr/>
          </p:nvPicPr>
          <p:blipFill rotWithShape="1">
            <a:blip r:embed="rId12">
              <a:extLst>
                <a:ext uri="{28A0092B-C50C-407E-A947-70E740481C1C}">
                  <a14:useLocalDpi xmlns:a14="http://schemas.microsoft.com/office/drawing/2010/main" val="0"/>
                </a:ext>
              </a:extLst>
            </a:blip>
            <a:srcRect b="66296"/>
            <a:stretch/>
          </p:blipFill>
          <p:spPr>
            <a:xfrm>
              <a:off x="6531575" y="4727886"/>
              <a:ext cx="1085556" cy="1036406"/>
            </a:xfrm>
            <a:prstGeom prst="rect">
              <a:avLst/>
            </a:prstGeom>
          </p:spPr>
        </p:pic>
      </p:grpSp>
      <p:grpSp>
        <p:nvGrpSpPr>
          <p:cNvPr id="69" name="Group 68">
            <a:extLst>
              <a:ext uri="{FF2B5EF4-FFF2-40B4-BE49-F238E27FC236}">
                <a16:creationId xmlns:a16="http://schemas.microsoft.com/office/drawing/2014/main" id="{25301F9B-8FDE-4076-8B4A-5E9D37FF26EF}"/>
              </a:ext>
            </a:extLst>
          </p:cNvPr>
          <p:cNvGrpSpPr/>
          <p:nvPr/>
        </p:nvGrpSpPr>
        <p:grpSpPr>
          <a:xfrm>
            <a:off x="1434519" y="5077463"/>
            <a:ext cx="2655516" cy="1646267"/>
            <a:chOff x="1412217" y="4629255"/>
            <a:chExt cx="2655516" cy="1646267"/>
          </a:xfrm>
        </p:grpSpPr>
        <p:sp>
          <p:nvSpPr>
            <p:cNvPr id="63" name="TextBox 62">
              <a:extLst>
                <a:ext uri="{FF2B5EF4-FFF2-40B4-BE49-F238E27FC236}">
                  <a16:creationId xmlns:a16="http://schemas.microsoft.com/office/drawing/2014/main" id="{5B9F060E-39D9-4026-87D1-110AEC51DB4D}"/>
                </a:ext>
              </a:extLst>
            </p:cNvPr>
            <p:cNvSpPr txBox="1"/>
            <p:nvPr/>
          </p:nvSpPr>
          <p:spPr>
            <a:xfrm>
              <a:off x="1412217" y="5813857"/>
              <a:ext cx="2655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 friend (m)</a:t>
              </a:r>
            </a:p>
          </p:txBody>
        </p:sp>
        <p:pic>
          <p:nvPicPr>
            <p:cNvPr id="18" name="Picture 17">
              <a:extLst>
                <a:ext uri="{FF2B5EF4-FFF2-40B4-BE49-F238E27FC236}">
                  <a16:creationId xmlns:a16="http://schemas.microsoft.com/office/drawing/2014/main" id="{ACE699A0-390E-49AB-A119-C806297E06BA}"/>
                </a:ext>
              </a:extLst>
            </p:cNvPr>
            <p:cNvPicPr>
              <a:picLocks noChangeAspect="1"/>
            </p:cNvPicPr>
            <p:nvPr/>
          </p:nvPicPr>
          <p:blipFill rotWithShape="1">
            <a:blip r:embed="rId13">
              <a:extLst>
                <a:ext uri="{28A0092B-C50C-407E-A947-70E740481C1C}">
                  <a14:useLocalDpi xmlns:a14="http://schemas.microsoft.com/office/drawing/2010/main" val="0"/>
                </a:ext>
              </a:extLst>
            </a:blip>
            <a:srcRect b="65775"/>
            <a:stretch/>
          </p:blipFill>
          <p:spPr>
            <a:xfrm>
              <a:off x="2314740" y="4629255"/>
              <a:ext cx="1085556" cy="1056744"/>
            </a:xfrm>
            <a:prstGeom prst="rect">
              <a:avLst/>
            </a:prstGeom>
          </p:spPr>
        </p:pic>
      </p:grpSp>
      <p:sp>
        <p:nvSpPr>
          <p:cNvPr id="59" name="TextBox 58">
            <a:extLst>
              <a:ext uri="{FF2B5EF4-FFF2-40B4-BE49-F238E27FC236}">
                <a16:creationId xmlns:a16="http://schemas.microsoft.com/office/drawing/2014/main" id="{C045DA34-21ED-4E3A-85CE-DEF231B8D89C}"/>
              </a:ext>
            </a:extLst>
          </p:cNvPr>
          <p:cNvSpPr txBox="1"/>
          <p:nvPr/>
        </p:nvSpPr>
        <p:spPr>
          <a:xfrm>
            <a:off x="1361936" y="4157392"/>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online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4" name="TextBox 53">
            <a:extLst>
              <a:ext uri="{FF2B5EF4-FFF2-40B4-BE49-F238E27FC236}">
                <a16:creationId xmlns:a16="http://schemas.microsoft.com/office/drawing/2014/main" id="{47F23C84-0439-409D-B90C-324612E2B135}"/>
              </a:ext>
            </a:extLst>
          </p:cNvPr>
          <p:cNvSpPr txBox="1"/>
          <p:nvPr/>
        </p:nvSpPr>
        <p:spPr>
          <a:xfrm>
            <a:off x="967875" y="1909151"/>
            <a:ext cx="215914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to play, playing</a:t>
            </a:r>
          </a:p>
        </p:txBody>
      </p:sp>
      <p:grpSp>
        <p:nvGrpSpPr>
          <p:cNvPr id="36" name="Group 35">
            <a:extLst>
              <a:ext uri="{FF2B5EF4-FFF2-40B4-BE49-F238E27FC236}">
                <a16:creationId xmlns:a16="http://schemas.microsoft.com/office/drawing/2014/main" id="{56002257-3A0B-4FB1-B41D-95D6FA63BD24}"/>
              </a:ext>
            </a:extLst>
          </p:cNvPr>
          <p:cNvGrpSpPr/>
          <p:nvPr/>
        </p:nvGrpSpPr>
        <p:grpSpPr>
          <a:xfrm>
            <a:off x="6110353" y="768289"/>
            <a:ext cx="1891242" cy="1971859"/>
            <a:chOff x="7691714" y="270422"/>
            <a:chExt cx="1891242" cy="1971859"/>
          </a:xfrm>
        </p:grpSpPr>
        <p:sp>
          <p:nvSpPr>
            <p:cNvPr id="58" name="TextBox 57">
              <a:extLst>
                <a:ext uri="{FF2B5EF4-FFF2-40B4-BE49-F238E27FC236}">
                  <a16:creationId xmlns:a16="http://schemas.microsoft.com/office/drawing/2014/main" id="{44065D07-F65D-4281-B78E-F40FFDAA3C37}"/>
                </a:ext>
              </a:extLst>
            </p:cNvPr>
            <p:cNvSpPr txBox="1"/>
            <p:nvPr/>
          </p:nvSpPr>
          <p:spPr>
            <a:xfrm>
              <a:off x="7756328" y="1411284"/>
              <a:ext cx="18266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here is,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this is</a:t>
              </a:r>
            </a:p>
          </p:txBody>
        </p:sp>
        <p:pic>
          <p:nvPicPr>
            <p:cNvPr id="26" name="Picture 25" descr="Icon&#10;&#10;Description automatically generated">
              <a:extLst>
                <a:ext uri="{FF2B5EF4-FFF2-40B4-BE49-F238E27FC236}">
                  <a16:creationId xmlns:a16="http://schemas.microsoft.com/office/drawing/2014/main" id="{7B44026B-BACF-4711-9C89-D00F77BE72F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7092126">
              <a:off x="7797059" y="165077"/>
              <a:ext cx="506552" cy="717242"/>
            </a:xfrm>
            <a:prstGeom prst="rect">
              <a:avLst/>
            </a:prstGeom>
          </p:spPr>
        </p:pic>
        <p:pic>
          <p:nvPicPr>
            <p:cNvPr id="28" name="Picture 27" descr="Icon&#10;&#10;Description automatically generated">
              <a:extLst>
                <a:ext uri="{FF2B5EF4-FFF2-40B4-BE49-F238E27FC236}">
                  <a16:creationId xmlns:a16="http://schemas.microsoft.com/office/drawing/2014/main" id="{7C67056D-F46D-4054-85B1-F696D02B082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36183" y="592411"/>
              <a:ext cx="925183" cy="841339"/>
            </a:xfrm>
            <a:prstGeom prst="rect">
              <a:avLst/>
            </a:prstGeom>
          </p:spPr>
        </p:pic>
      </p:grpSp>
      <p:sp>
        <p:nvSpPr>
          <p:cNvPr id="43" name="TextBox 42">
            <a:extLst>
              <a:ext uri="{FF2B5EF4-FFF2-40B4-BE49-F238E27FC236}">
                <a16:creationId xmlns:a16="http://schemas.microsoft.com/office/drawing/2014/main" id="{8542E12D-08EF-4667-B425-49F8C32345B5}"/>
              </a:ext>
            </a:extLst>
          </p:cNvPr>
          <p:cNvSpPr txBox="1"/>
          <p:nvPr/>
        </p:nvSpPr>
        <p:spPr>
          <a:xfrm>
            <a:off x="3165439" y="1944447"/>
            <a:ext cx="138075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jouer</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AC8C4CA0-26B6-42B6-98CC-A14B655CD022}"/>
              </a:ext>
            </a:extLst>
          </p:cNvPr>
          <p:cNvSpPr txBox="1"/>
          <p:nvPr/>
        </p:nvSpPr>
        <p:spPr>
          <a:xfrm>
            <a:off x="8404157" y="1902557"/>
            <a:ext cx="1461522"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voici</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7A6CA02A-659E-477E-BABA-EBB8C98C19BA}"/>
              </a:ext>
            </a:extLst>
          </p:cNvPr>
          <p:cNvSpPr txBox="1"/>
          <p:nvPr/>
        </p:nvSpPr>
        <p:spPr>
          <a:xfrm>
            <a:off x="3391389" y="4164868"/>
            <a:ext cx="2197333"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ligne</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E87D6C13-09EB-47F7-B359-DB667429F816}"/>
              </a:ext>
            </a:extLst>
          </p:cNvPr>
          <p:cNvSpPr txBox="1"/>
          <p:nvPr/>
        </p:nvSpPr>
        <p:spPr>
          <a:xfrm>
            <a:off x="8459229" y="4137914"/>
            <a:ext cx="2197333"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dehors</a:t>
            </a:r>
          </a:p>
        </p:txBody>
      </p:sp>
      <p:sp>
        <p:nvSpPr>
          <p:cNvPr id="48" name="TextBox 47">
            <a:extLst>
              <a:ext uri="{FF2B5EF4-FFF2-40B4-BE49-F238E27FC236}">
                <a16:creationId xmlns:a16="http://schemas.microsoft.com/office/drawing/2014/main" id="{C55CD1C8-32F9-4B9B-8C21-366191963160}"/>
              </a:ext>
            </a:extLst>
          </p:cNvPr>
          <p:cNvSpPr txBox="1"/>
          <p:nvPr/>
        </p:nvSpPr>
        <p:spPr>
          <a:xfrm>
            <a:off x="3988806" y="6271601"/>
            <a:ext cx="1212414"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l’ami</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EC6D05A0-4CA0-44C7-A0B3-1B979B7DF842}"/>
              </a:ext>
            </a:extLst>
          </p:cNvPr>
          <p:cNvSpPr txBox="1"/>
          <p:nvPr/>
        </p:nvSpPr>
        <p:spPr>
          <a:xfrm>
            <a:off x="8691686" y="6184105"/>
            <a:ext cx="1212414"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l’amie</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0" name="Picture 49" descr="Icon&#10;&#10;Description automatically generated">
            <a:extLst>
              <a:ext uri="{FF2B5EF4-FFF2-40B4-BE49-F238E27FC236}">
                <a16:creationId xmlns:a16="http://schemas.microsoft.com/office/drawing/2014/main" id="{02009847-0223-4EE3-8F79-EC0555B92DD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47968" y="748634"/>
            <a:ext cx="1114309" cy="1081893"/>
          </a:xfrm>
          <a:prstGeom prst="rect">
            <a:avLst/>
          </a:prstGeom>
        </p:spPr>
      </p:pic>
      <p:sp>
        <p:nvSpPr>
          <p:cNvPr id="51" name="TextBox 50">
            <a:extLst>
              <a:ext uri="{FF2B5EF4-FFF2-40B4-BE49-F238E27FC236}">
                <a16:creationId xmlns:a16="http://schemas.microsoft.com/office/drawing/2014/main" id="{E1A0851F-8CCD-49B3-AF39-4A0042C8168D}"/>
              </a:ext>
            </a:extLst>
          </p:cNvPr>
          <p:cNvSpPr txBox="1"/>
          <p:nvPr/>
        </p:nvSpPr>
        <p:spPr>
          <a:xfrm>
            <a:off x="6330960" y="4090204"/>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outside</a:t>
            </a:r>
          </a:p>
        </p:txBody>
      </p:sp>
      <p:pic>
        <p:nvPicPr>
          <p:cNvPr id="53" name="Picture 52">
            <a:extLst>
              <a:ext uri="{FF2B5EF4-FFF2-40B4-BE49-F238E27FC236}">
                <a16:creationId xmlns:a16="http://schemas.microsoft.com/office/drawing/2014/main" id="{FCF13B5C-4193-496A-9768-F8CA682E179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407287" y="3120202"/>
            <a:ext cx="1557452" cy="902835"/>
          </a:xfrm>
          <a:prstGeom prst="rect">
            <a:avLst/>
          </a:prstGeom>
        </p:spPr>
      </p:pic>
      <p:pic>
        <p:nvPicPr>
          <p:cNvPr id="67" name="Picture 66" descr="Shape&#10;&#10;Description automatically generated with medium confidence">
            <a:extLst>
              <a:ext uri="{FF2B5EF4-FFF2-40B4-BE49-F238E27FC236}">
                <a16:creationId xmlns:a16="http://schemas.microsoft.com/office/drawing/2014/main" id="{CED7C1CF-D184-436B-A94D-14D1A39F4D2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18567" y="3218123"/>
            <a:ext cx="1614076" cy="830997"/>
          </a:xfrm>
          <a:prstGeom prst="rect">
            <a:avLst/>
          </a:prstGeom>
        </p:spPr>
      </p:pic>
    </p:spTree>
    <p:extLst>
      <p:ext uri="{BB962C8B-B14F-4D97-AF65-F5344CB8AC3E}">
        <p14:creationId xmlns:p14="http://schemas.microsoft.com/office/powerpoint/2010/main" val="13875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subTnLst>
                                    <p:audio>
                                      <p:cMediaNode>
                                        <p:cTn display="0" masterRel="sameClick">
                                          <p:stCondLst>
                                            <p:cond evt="begin" delay="0">
                                              <p:tn val="5"/>
                                            </p:cond>
                                          </p:stCondLst>
                                          <p:endCondLst>
                                            <p:cond evt="onStopAudio" delay="0">
                                              <p:tgtEl>
                                                <p:sldTgt/>
                                              </p:tgtEl>
                                            </p:cond>
                                          </p:endCondLst>
                                        </p:cTn>
                                        <p:tgtEl>
                                          <p:sndTgt r:embed="rId3" name="JT2W5S4_2.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ipe(left)">
                                      <p:cBhvr>
                                        <p:cTn id="12" dur="500"/>
                                        <p:tgtEl>
                                          <p:spTgt spid="45"/>
                                        </p:tgtEl>
                                      </p:cBhvr>
                                    </p:animEffect>
                                  </p:childTnLst>
                                  <p:subTnLst>
                                    <p:audio>
                                      <p:cMediaNode>
                                        <p:cTn display="0" masterRel="sameClick">
                                          <p:stCondLst>
                                            <p:cond evt="begin" delay="0">
                                              <p:tn val="10"/>
                                            </p:cond>
                                          </p:stCondLst>
                                          <p:endCondLst>
                                            <p:cond evt="onStopAudio" delay="0">
                                              <p:tgtEl>
                                                <p:sldTgt/>
                                              </p:tgtEl>
                                            </p:cond>
                                          </p:endCondLst>
                                        </p:cTn>
                                        <p:tgtEl>
                                          <p:sndTgt r:embed="rId4" name="JT2W5S4_3.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subTnLst>
                                    <p:audio>
                                      <p:cMediaNode>
                                        <p:cTn display="0" masterRel="sameClick">
                                          <p:stCondLst>
                                            <p:cond evt="begin" delay="0">
                                              <p:tn val="15"/>
                                            </p:cond>
                                          </p:stCondLst>
                                          <p:endCondLst>
                                            <p:cond evt="onStopAudio" delay="0">
                                              <p:tgtEl>
                                                <p:sldTgt/>
                                              </p:tgtEl>
                                            </p:cond>
                                          </p:endCondLst>
                                        </p:cTn>
                                        <p:tgtEl>
                                          <p:sndTgt r:embed="rId5" name="JT2W5S4_4.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left)">
                                      <p:cBhvr>
                                        <p:cTn id="22" dur="500"/>
                                        <p:tgtEl>
                                          <p:spTgt spid="47"/>
                                        </p:tgtEl>
                                      </p:cBhvr>
                                    </p:animEffect>
                                  </p:childTnLst>
                                  <p:subTnLst>
                                    <p:audio>
                                      <p:cMediaNode>
                                        <p:cTn display="0" masterRel="sameClick">
                                          <p:stCondLst>
                                            <p:cond evt="begin" delay="0">
                                              <p:tn val="20"/>
                                            </p:cond>
                                          </p:stCondLst>
                                          <p:endCondLst>
                                            <p:cond evt="onStopAudio" delay="0">
                                              <p:tgtEl>
                                                <p:sldTgt/>
                                              </p:tgtEl>
                                            </p:cond>
                                          </p:endCondLst>
                                        </p:cTn>
                                        <p:tgtEl>
                                          <p:sndTgt r:embed="rId6" name="JT2W5S4_5.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left)">
                                      <p:cBhvr>
                                        <p:cTn id="27" dur="500"/>
                                        <p:tgtEl>
                                          <p:spTgt spid="48"/>
                                        </p:tgtEl>
                                      </p:cBhvr>
                                    </p:animEffect>
                                  </p:childTnLst>
                                  <p:subTnLst>
                                    <p:audio>
                                      <p:cMediaNode>
                                        <p:cTn display="0" masterRel="sameClick">
                                          <p:stCondLst>
                                            <p:cond evt="begin" delay="0">
                                              <p:tn val="25"/>
                                            </p:cond>
                                          </p:stCondLst>
                                          <p:endCondLst>
                                            <p:cond evt="onStopAudio" delay="0">
                                              <p:tgtEl>
                                                <p:sldTgt/>
                                              </p:tgtEl>
                                            </p:cond>
                                          </p:endCondLst>
                                        </p:cTn>
                                        <p:tgtEl>
                                          <p:sndTgt r:embed="rId7" name="JT2W5S4_6.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left)">
                                      <p:cBhvr>
                                        <p:cTn id="32" dur="500"/>
                                        <p:tgtEl>
                                          <p:spTgt spid="49"/>
                                        </p:tgtEl>
                                      </p:cBhvr>
                                    </p:animEffect>
                                  </p:childTnLst>
                                  <p:subTnLst>
                                    <p:audio>
                                      <p:cMediaNode>
                                        <p:cTn display="0" masterRel="sameClick">
                                          <p:stCondLst>
                                            <p:cond evt="begin" delay="0">
                                              <p:tn val="30"/>
                                            </p:cond>
                                          </p:stCondLst>
                                          <p:endCondLst>
                                            <p:cond evt="onStopAudio" delay="0">
                                              <p:tgtEl>
                                                <p:sldTgt/>
                                              </p:tgtEl>
                                            </p:cond>
                                          </p:endCondLst>
                                        </p:cTn>
                                        <p:tgtEl>
                                          <p:sndTgt r:embed="rId8" name="JT2W5S4_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5" grpId="0" animBg="1"/>
      <p:bldP spid="46" grpId="0" animBg="1"/>
      <p:bldP spid="47" grpId="0" animBg="1"/>
      <p:bldP spid="48" grpId="0" animBg="1"/>
      <p:bldP spid="4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11"/>
          <a:stretch/>
        </p:blipFill>
        <p:spPr>
          <a:xfrm>
            <a:off x="10721400" y="111744"/>
            <a:ext cx="1329840" cy="13316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9365" y="69569"/>
            <a:ext cx="6065889" cy="523220"/>
          </a:xfrm>
        </p:spPr>
        <p:txBody>
          <a:bodyPr anchor="t"/>
          <a:lstStyle/>
          <a:p>
            <a:r>
              <a:rPr lang="en-GB" sz="3600" b="1" spc="-1" dirty="0">
                <a:solidFill>
                  <a:srgbClr val="1E4E79"/>
                </a:solidFill>
                <a:latin typeface="Century Gothic" panose="020B0502020202020204" pitchFamily="34" charset="0"/>
                <a:ea typeface="Century Gothic"/>
              </a:rPr>
              <a:t>Saying ‘my’ and ‘your’</a:t>
            </a:r>
            <a:endParaRPr lang="en-GB" sz="3600" i="1" dirty="0"/>
          </a:p>
        </p:txBody>
      </p:sp>
      <p:sp>
        <p:nvSpPr>
          <p:cNvPr id="43" name="Rectangle 42">
            <a:extLst>
              <a:ext uri="{FF2B5EF4-FFF2-40B4-BE49-F238E27FC236}">
                <a16:creationId xmlns:a16="http://schemas.microsoft.com/office/drawing/2014/main" id="{4143ABAD-B43C-45A4-8275-5E66FBB7CD67}"/>
              </a:ext>
            </a:extLst>
          </p:cNvPr>
          <p:cNvSpPr/>
          <p:nvPr/>
        </p:nvSpPr>
        <p:spPr>
          <a:xfrm>
            <a:off x="149365" y="656711"/>
            <a:ext cx="978013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We know that all French nouns have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gender</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and are </a:t>
            </a:r>
            <a:r>
              <a:rPr kumimoji="0" lang="en-GB" sz="2400" b="1" i="0" u="none" strike="noStrike" kern="1200" cap="none" spc="-1" normalizeH="0" baseline="0" noProof="0" dirty="0">
                <a:ln>
                  <a:noFill/>
                </a:ln>
                <a:solidFill>
                  <a:srgbClr val="00B0F0"/>
                </a:solidFill>
                <a:effectLst/>
                <a:uLnTx/>
                <a:uFillTx/>
                <a:latin typeface="Century Gothic" panose="020B0502020202020204" pitchFamily="34" charset="0"/>
              </a:rPr>
              <a:t>masculine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or </a:t>
            </a: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rPr>
              <a:t>feminine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9" name="Google Shape;183;p8">
            <a:extLst>
              <a:ext uri="{FF2B5EF4-FFF2-40B4-BE49-F238E27FC236}">
                <a16:creationId xmlns:a16="http://schemas.microsoft.com/office/drawing/2014/main" id="{25566473-804A-441B-8202-516D91E67795}"/>
              </a:ext>
            </a:extLst>
          </p:cNvPr>
          <p:cNvPicPr preferRelativeResize="0"/>
          <p:nvPr/>
        </p:nvPicPr>
        <p:blipFill rotWithShape="1">
          <a:blip r:embed="rId12">
            <a:alphaModFix/>
          </a:blip>
          <a:srcRect/>
          <a:stretch/>
        </p:blipFill>
        <p:spPr>
          <a:xfrm>
            <a:off x="2673414" y="2276134"/>
            <a:ext cx="369037" cy="416098"/>
          </a:xfrm>
          <a:prstGeom prst="rect">
            <a:avLst/>
          </a:prstGeom>
          <a:noFill/>
          <a:ln>
            <a:noFill/>
          </a:ln>
        </p:spPr>
      </p:pic>
      <p:sp>
        <p:nvSpPr>
          <p:cNvPr id="25" name="Rectangle 24">
            <a:extLst>
              <a:ext uri="{FF2B5EF4-FFF2-40B4-BE49-F238E27FC236}">
                <a16:creationId xmlns:a16="http://schemas.microsoft.com/office/drawing/2014/main" id="{D48F7EB7-2046-4A0F-A9E2-EA0B3979AFBB}"/>
              </a:ext>
            </a:extLst>
          </p:cNvPr>
          <p:cNvSpPr/>
          <p:nvPr/>
        </p:nvSpPr>
        <p:spPr>
          <a:xfrm>
            <a:off x="149365" y="1655838"/>
            <a:ext cx="1154826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We know that there are different words for ‘the’ because of this:</a:t>
            </a:r>
          </a:p>
        </p:txBody>
      </p:sp>
      <p:sp>
        <p:nvSpPr>
          <p:cNvPr id="54" name="TextBox 53">
            <a:extLst>
              <a:ext uri="{FF2B5EF4-FFF2-40B4-BE49-F238E27FC236}">
                <a16:creationId xmlns:a16="http://schemas.microsoft.com/office/drawing/2014/main" id="{3B1C2507-A84B-4A46-9F43-A1F3779179F4}"/>
              </a:ext>
            </a:extLst>
          </p:cNvPr>
          <p:cNvSpPr txBox="1"/>
          <p:nvPr/>
        </p:nvSpPr>
        <p:spPr>
          <a:xfrm>
            <a:off x="582807" y="2250662"/>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chat</a:t>
            </a:r>
          </a:p>
        </p:txBody>
      </p:sp>
      <p:sp>
        <p:nvSpPr>
          <p:cNvPr id="56" name="TextBox 55">
            <a:extLst>
              <a:ext uri="{FF2B5EF4-FFF2-40B4-BE49-F238E27FC236}">
                <a16:creationId xmlns:a16="http://schemas.microsoft.com/office/drawing/2014/main" id="{1287509F-D0B0-4908-AEF7-B069A81344D1}"/>
              </a:ext>
            </a:extLst>
          </p:cNvPr>
          <p:cNvSpPr txBox="1"/>
          <p:nvPr/>
        </p:nvSpPr>
        <p:spPr>
          <a:xfrm>
            <a:off x="2943950" y="2241214"/>
            <a:ext cx="24931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 cat</a:t>
            </a:r>
          </a:p>
        </p:txBody>
      </p:sp>
      <p:sp>
        <p:nvSpPr>
          <p:cNvPr id="61" name="TextBox 60">
            <a:extLst>
              <a:ext uri="{FF2B5EF4-FFF2-40B4-BE49-F238E27FC236}">
                <a16:creationId xmlns:a16="http://schemas.microsoft.com/office/drawing/2014/main" id="{5821138E-0F85-4129-B7FD-5D7A9C122C6E}"/>
              </a:ext>
            </a:extLst>
          </p:cNvPr>
          <p:cNvSpPr txBox="1"/>
          <p:nvPr/>
        </p:nvSpPr>
        <p:spPr>
          <a:xfrm>
            <a:off x="5910202" y="2217741"/>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la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musique</a:t>
            </a:r>
          </a:p>
        </p:txBody>
      </p:sp>
      <p:pic>
        <p:nvPicPr>
          <p:cNvPr id="72" name="Google Shape;183;p8">
            <a:extLst>
              <a:ext uri="{FF2B5EF4-FFF2-40B4-BE49-F238E27FC236}">
                <a16:creationId xmlns:a16="http://schemas.microsoft.com/office/drawing/2014/main" id="{2EC32CD5-D49F-458C-9567-9D1B349EC5DE}"/>
              </a:ext>
            </a:extLst>
          </p:cNvPr>
          <p:cNvPicPr preferRelativeResize="0"/>
          <p:nvPr/>
        </p:nvPicPr>
        <p:blipFill rotWithShape="1">
          <a:blip r:embed="rId12">
            <a:alphaModFix/>
          </a:blip>
          <a:srcRect/>
          <a:stretch/>
        </p:blipFill>
        <p:spPr>
          <a:xfrm>
            <a:off x="7933073" y="2268775"/>
            <a:ext cx="369037" cy="416098"/>
          </a:xfrm>
          <a:prstGeom prst="rect">
            <a:avLst/>
          </a:prstGeom>
          <a:noFill/>
          <a:ln>
            <a:noFill/>
          </a:ln>
        </p:spPr>
      </p:pic>
      <p:sp>
        <p:nvSpPr>
          <p:cNvPr id="73" name="TextBox 72">
            <a:extLst>
              <a:ext uri="{FF2B5EF4-FFF2-40B4-BE49-F238E27FC236}">
                <a16:creationId xmlns:a16="http://schemas.microsoft.com/office/drawing/2014/main" id="{4797E450-FCF5-4906-BB46-614185D25CC9}"/>
              </a:ext>
            </a:extLst>
          </p:cNvPr>
          <p:cNvSpPr txBox="1"/>
          <p:nvPr/>
        </p:nvSpPr>
        <p:spPr>
          <a:xfrm>
            <a:off x="8212601" y="2230567"/>
            <a:ext cx="21381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 music</a:t>
            </a:r>
          </a:p>
        </p:txBody>
      </p:sp>
      <p:pic>
        <p:nvPicPr>
          <p:cNvPr id="74" name="Google Shape;183;p8">
            <a:extLst>
              <a:ext uri="{FF2B5EF4-FFF2-40B4-BE49-F238E27FC236}">
                <a16:creationId xmlns:a16="http://schemas.microsoft.com/office/drawing/2014/main" id="{705E30C7-5BFE-4460-BFDD-AFECA510E5FF}"/>
              </a:ext>
            </a:extLst>
          </p:cNvPr>
          <p:cNvPicPr preferRelativeResize="0"/>
          <p:nvPr/>
        </p:nvPicPr>
        <p:blipFill rotWithShape="1">
          <a:blip r:embed="rId12">
            <a:alphaModFix/>
          </a:blip>
          <a:srcRect/>
          <a:stretch/>
        </p:blipFill>
        <p:spPr>
          <a:xfrm>
            <a:off x="2673414" y="2923244"/>
            <a:ext cx="369037" cy="416098"/>
          </a:xfrm>
          <a:prstGeom prst="rect">
            <a:avLst/>
          </a:prstGeom>
          <a:noFill/>
          <a:ln>
            <a:noFill/>
          </a:ln>
        </p:spPr>
      </p:pic>
      <p:sp>
        <p:nvSpPr>
          <p:cNvPr id="80" name="TextBox 79">
            <a:extLst>
              <a:ext uri="{FF2B5EF4-FFF2-40B4-BE49-F238E27FC236}">
                <a16:creationId xmlns:a16="http://schemas.microsoft.com/office/drawing/2014/main" id="{98DFCDA6-F699-4679-96DE-F328F9BDD16B}"/>
              </a:ext>
            </a:extLst>
          </p:cNvPr>
          <p:cNvSpPr txBox="1"/>
          <p:nvPr/>
        </p:nvSpPr>
        <p:spPr>
          <a:xfrm>
            <a:off x="605527" y="2877676"/>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texte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1" name="TextBox 80">
            <a:extLst>
              <a:ext uri="{FF2B5EF4-FFF2-40B4-BE49-F238E27FC236}">
                <a16:creationId xmlns:a16="http://schemas.microsoft.com/office/drawing/2014/main" id="{BAADC48E-0BD8-4FC1-8325-5C4F93AC589E}"/>
              </a:ext>
            </a:extLst>
          </p:cNvPr>
          <p:cNvSpPr txBox="1"/>
          <p:nvPr/>
        </p:nvSpPr>
        <p:spPr>
          <a:xfrm>
            <a:off x="3391199" y="2866479"/>
            <a:ext cx="156433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 </a:t>
            </a:r>
            <a:r>
              <a:rPr lang="en-GB" sz="2400" dirty="0">
                <a:solidFill>
                  <a:srgbClr val="002060"/>
                </a:solidFill>
                <a:latin typeface="Century Gothic" panose="020B0502020202020204" pitchFamily="34" charset="0"/>
              </a:rPr>
              <a:t>text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7" name="TextBox 86">
            <a:extLst>
              <a:ext uri="{FF2B5EF4-FFF2-40B4-BE49-F238E27FC236}">
                <a16:creationId xmlns:a16="http://schemas.microsoft.com/office/drawing/2014/main" id="{926093A3-BD74-4551-94BA-A349A7757A38}"/>
              </a:ext>
            </a:extLst>
          </p:cNvPr>
          <p:cNvSpPr txBox="1"/>
          <p:nvPr/>
        </p:nvSpPr>
        <p:spPr>
          <a:xfrm>
            <a:off x="5701672" y="2877676"/>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la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carte</a:t>
            </a:r>
          </a:p>
        </p:txBody>
      </p:sp>
      <p:pic>
        <p:nvPicPr>
          <p:cNvPr id="88" name="Google Shape;183;p8">
            <a:extLst>
              <a:ext uri="{FF2B5EF4-FFF2-40B4-BE49-F238E27FC236}">
                <a16:creationId xmlns:a16="http://schemas.microsoft.com/office/drawing/2014/main" id="{D692FD1E-70BC-4450-896D-4A44CCA77DEF}"/>
              </a:ext>
            </a:extLst>
          </p:cNvPr>
          <p:cNvPicPr preferRelativeResize="0"/>
          <p:nvPr/>
        </p:nvPicPr>
        <p:blipFill rotWithShape="1">
          <a:blip r:embed="rId12">
            <a:alphaModFix/>
          </a:blip>
          <a:srcRect/>
          <a:stretch/>
        </p:blipFill>
        <p:spPr>
          <a:xfrm>
            <a:off x="7933073" y="2915885"/>
            <a:ext cx="369037" cy="416098"/>
          </a:xfrm>
          <a:prstGeom prst="rect">
            <a:avLst/>
          </a:prstGeom>
          <a:noFill/>
          <a:ln>
            <a:noFill/>
          </a:ln>
        </p:spPr>
      </p:pic>
      <p:sp>
        <p:nvSpPr>
          <p:cNvPr id="90" name="TextBox 89">
            <a:extLst>
              <a:ext uri="{FF2B5EF4-FFF2-40B4-BE49-F238E27FC236}">
                <a16:creationId xmlns:a16="http://schemas.microsoft.com/office/drawing/2014/main" id="{2E4592BB-F53A-4E36-B708-309C39AF7229}"/>
              </a:ext>
            </a:extLst>
          </p:cNvPr>
          <p:cNvSpPr txBox="1"/>
          <p:nvPr/>
        </p:nvSpPr>
        <p:spPr>
          <a:xfrm>
            <a:off x="8366972" y="2830540"/>
            <a:ext cx="17059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 card</a:t>
            </a:r>
          </a:p>
        </p:txBody>
      </p:sp>
      <p:sp>
        <p:nvSpPr>
          <p:cNvPr id="91" name="TextBox 90">
            <a:extLst>
              <a:ext uri="{FF2B5EF4-FFF2-40B4-BE49-F238E27FC236}">
                <a16:creationId xmlns:a16="http://schemas.microsoft.com/office/drawing/2014/main" id="{9CC83541-4FAA-4234-91E3-31B63CCA1294}"/>
              </a:ext>
            </a:extLst>
          </p:cNvPr>
          <p:cNvSpPr txBox="1"/>
          <p:nvPr/>
        </p:nvSpPr>
        <p:spPr>
          <a:xfrm>
            <a:off x="183370" y="3625093"/>
            <a:ext cx="107115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For the same reason, there are also different words for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my</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and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your</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pic>
        <p:nvPicPr>
          <p:cNvPr id="92" name="Google Shape;183;p8">
            <a:extLst>
              <a:ext uri="{FF2B5EF4-FFF2-40B4-BE49-F238E27FC236}">
                <a16:creationId xmlns:a16="http://schemas.microsoft.com/office/drawing/2014/main" id="{7D591CE0-294E-4A90-81DC-38CBE3377757}"/>
              </a:ext>
            </a:extLst>
          </p:cNvPr>
          <p:cNvPicPr preferRelativeResize="0"/>
          <p:nvPr/>
        </p:nvPicPr>
        <p:blipFill rotWithShape="1">
          <a:blip r:embed="rId12">
            <a:alphaModFix/>
          </a:blip>
          <a:srcRect/>
          <a:stretch/>
        </p:blipFill>
        <p:spPr>
          <a:xfrm>
            <a:off x="2696134" y="4301265"/>
            <a:ext cx="369037" cy="416098"/>
          </a:xfrm>
          <a:prstGeom prst="rect">
            <a:avLst/>
          </a:prstGeom>
          <a:noFill/>
          <a:ln>
            <a:noFill/>
          </a:ln>
        </p:spPr>
      </p:pic>
      <p:sp>
        <p:nvSpPr>
          <p:cNvPr id="93" name="TextBox 92">
            <a:extLst>
              <a:ext uri="{FF2B5EF4-FFF2-40B4-BE49-F238E27FC236}">
                <a16:creationId xmlns:a16="http://schemas.microsoft.com/office/drawing/2014/main" id="{85F0BB52-E948-47BD-A3B3-CB5225A59247}"/>
              </a:ext>
            </a:extLst>
          </p:cNvPr>
          <p:cNvSpPr txBox="1"/>
          <p:nvPr/>
        </p:nvSpPr>
        <p:spPr>
          <a:xfrm>
            <a:off x="605527" y="4238041"/>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B0F0"/>
                </a:solidFill>
                <a:effectLst/>
                <a:uLnTx/>
                <a:uFillTx/>
                <a:latin typeface="Century Gothic" panose="020B0502020202020204" pitchFamily="34" charset="0"/>
              </a:rPr>
              <a:t>mon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chat</a:t>
            </a:r>
          </a:p>
        </p:txBody>
      </p:sp>
      <p:sp>
        <p:nvSpPr>
          <p:cNvPr id="94" name="TextBox 93">
            <a:extLst>
              <a:ext uri="{FF2B5EF4-FFF2-40B4-BE49-F238E27FC236}">
                <a16:creationId xmlns:a16="http://schemas.microsoft.com/office/drawing/2014/main" id="{1BE15A16-69F6-41F8-A7F8-25419188FB80}"/>
              </a:ext>
            </a:extLst>
          </p:cNvPr>
          <p:cNvSpPr txBox="1"/>
          <p:nvPr/>
        </p:nvSpPr>
        <p:spPr>
          <a:xfrm>
            <a:off x="2792919" y="4242092"/>
            <a:ext cx="24931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my cat</a:t>
            </a:r>
          </a:p>
        </p:txBody>
      </p:sp>
      <p:sp>
        <p:nvSpPr>
          <p:cNvPr id="95" name="TextBox 94">
            <a:extLst>
              <a:ext uri="{FF2B5EF4-FFF2-40B4-BE49-F238E27FC236}">
                <a16:creationId xmlns:a16="http://schemas.microsoft.com/office/drawing/2014/main" id="{C730CD59-AC10-4855-A979-DC859D8C0D26}"/>
              </a:ext>
            </a:extLst>
          </p:cNvPr>
          <p:cNvSpPr txBox="1"/>
          <p:nvPr/>
        </p:nvSpPr>
        <p:spPr>
          <a:xfrm>
            <a:off x="5932922" y="4242872"/>
            <a:ext cx="225671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ma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musique</a:t>
            </a:r>
          </a:p>
        </p:txBody>
      </p:sp>
      <p:pic>
        <p:nvPicPr>
          <p:cNvPr id="96" name="Google Shape;183;p8">
            <a:extLst>
              <a:ext uri="{FF2B5EF4-FFF2-40B4-BE49-F238E27FC236}">
                <a16:creationId xmlns:a16="http://schemas.microsoft.com/office/drawing/2014/main" id="{5AA1761A-EC47-4AC3-A6BD-74DA0E71BE2D}"/>
              </a:ext>
            </a:extLst>
          </p:cNvPr>
          <p:cNvPicPr preferRelativeResize="0"/>
          <p:nvPr/>
        </p:nvPicPr>
        <p:blipFill rotWithShape="1">
          <a:blip r:embed="rId12">
            <a:alphaModFix/>
          </a:blip>
          <a:srcRect/>
          <a:stretch/>
        </p:blipFill>
        <p:spPr>
          <a:xfrm>
            <a:off x="7955793" y="4293906"/>
            <a:ext cx="369037" cy="416098"/>
          </a:xfrm>
          <a:prstGeom prst="rect">
            <a:avLst/>
          </a:prstGeom>
          <a:noFill/>
          <a:ln>
            <a:noFill/>
          </a:ln>
        </p:spPr>
      </p:pic>
      <p:sp>
        <p:nvSpPr>
          <p:cNvPr id="97" name="TextBox 96">
            <a:extLst>
              <a:ext uri="{FF2B5EF4-FFF2-40B4-BE49-F238E27FC236}">
                <a16:creationId xmlns:a16="http://schemas.microsoft.com/office/drawing/2014/main" id="{9A183BE1-B3FF-44E2-966C-A09E3413ABD0}"/>
              </a:ext>
            </a:extLst>
          </p:cNvPr>
          <p:cNvSpPr txBox="1"/>
          <p:nvPr/>
        </p:nvSpPr>
        <p:spPr>
          <a:xfrm>
            <a:off x="8350813" y="4230406"/>
            <a:ext cx="18616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my music</a:t>
            </a:r>
          </a:p>
        </p:txBody>
      </p:sp>
      <p:pic>
        <p:nvPicPr>
          <p:cNvPr id="98" name="Google Shape;183;p8">
            <a:extLst>
              <a:ext uri="{FF2B5EF4-FFF2-40B4-BE49-F238E27FC236}">
                <a16:creationId xmlns:a16="http://schemas.microsoft.com/office/drawing/2014/main" id="{0319060B-0B59-48AA-98AB-624BB6CC351F}"/>
              </a:ext>
            </a:extLst>
          </p:cNvPr>
          <p:cNvPicPr preferRelativeResize="0"/>
          <p:nvPr/>
        </p:nvPicPr>
        <p:blipFill rotWithShape="1">
          <a:blip r:embed="rId12">
            <a:alphaModFix/>
          </a:blip>
          <a:srcRect/>
          <a:stretch/>
        </p:blipFill>
        <p:spPr>
          <a:xfrm>
            <a:off x="2696134" y="4948375"/>
            <a:ext cx="369037" cy="416098"/>
          </a:xfrm>
          <a:prstGeom prst="rect">
            <a:avLst/>
          </a:prstGeom>
          <a:noFill/>
          <a:ln>
            <a:noFill/>
          </a:ln>
        </p:spPr>
      </p:pic>
      <p:sp>
        <p:nvSpPr>
          <p:cNvPr id="99" name="TextBox 98">
            <a:extLst>
              <a:ext uri="{FF2B5EF4-FFF2-40B4-BE49-F238E27FC236}">
                <a16:creationId xmlns:a16="http://schemas.microsoft.com/office/drawing/2014/main" id="{F09BDEE4-2C4F-417C-9B09-1D21A4562FC4}"/>
              </a:ext>
            </a:extLst>
          </p:cNvPr>
          <p:cNvSpPr txBox="1"/>
          <p:nvPr/>
        </p:nvSpPr>
        <p:spPr>
          <a:xfrm>
            <a:off x="711358" y="4911986"/>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ton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texte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0" name="TextBox 99">
            <a:extLst>
              <a:ext uri="{FF2B5EF4-FFF2-40B4-BE49-F238E27FC236}">
                <a16:creationId xmlns:a16="http://schemas.microsoft.com/office/drawing/2014/main" id="{063D4411-2005-4778-B862-7995AF619A5E}"/>
              </a:ext>
            </a:extLst>
          </p:cNvPr>
          <p:cNvSpPr txBox="1"/>
          <p:nvPr/>
        </p:nvSpPr>
        <p:spPr>
          <a:xfrm>
            <a:off x="3150684" y="4881311"/>
            <a:ext cx="15870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your text</a:t>
            </a:r>
          </a:p>
        </p:txBody>
      </p:sp>
      <p:sp>
        <p:nvSpPr>
          <p:cNvPr id="101" name="TextBox 100">
            <a:extLst>
              <a:ext uri="{FF2B5EF4-FFF2-40B4-BE49-F238E27FC236}">
                <a16:creationId xmlns:a16="http://schemas.microsoft.com/office/drawing/2014/main" id="{9AED6D86-067B-42A9-85D1-2FA74F115F12}"/>
              </a:ext>
            </a:extLst>
          </p:cNvPr>
          <p:cNvSpPr txBox="1"/>
          <p:nvPr/>
        </p:nvSpPr>
        <p:spPr>
          <a:xfrm>
            <a:off x="6048167" y="4902808"/>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ta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carte</a:t>
            </a:r>
          </a:p>
        </p:txBody>
      </p:sp>
      <p:pic>
        <p:nvPicPr>
          <p:cNvPr id="102" name="Google Shape;183;p8">
            <a:extLst>
              <a:ext uri="{FF2B5EF4-FFF2-40B4-BE49-F238E27FC236}">
                <a16:creationId xmlns:a16="http://schemas.microsoft.com/office/drawing/2014/main" id="{92086C60-5C58-4D05-8474-5C25EA48755B}"/>
              </a:ext>
            </a:extLst>
          </p:cNvPr>
          <p:cNvPicPr preferRelativeResize="0"/>
          <p:nvPr/>
        </p:nvPicPr>
        <p:blipFill rotWithShape="1">
          <a:blip r:embed="rId12">
            <a:alphaModFix/>
          </a:blip>
          <a:srcRect/>
          <a:stretch/>
        </p:blipFill>
        <p:spPr>
          <a:xfrm>
            <a:off x="7955793" y="4941016"/>
            <a:ext cx="369037" cy="416098"/>
          </a:xfrm>
          <a:prstGeom prst="rect">
            <a:avLst/>
          </a:prstGeom>
          <a:noFill/>
          <a:ln>
            <a:noFill/>
          </a:ln>
        </p:spPr>
      </p:pic>
      <p:sp>
        <p:nvSpPr>
          <p:cNvPr id="103" name="TextBox 102">
            <a:extLst>
              <a:ext uri="{FF2B5EF4-FFF2-40B4-BE49-F238E27FC236}">
                <a16:creationId xmlns:a16="http://schemas.microsoft.com/office/drawing/2014/main" id="{61DEE9C0-3901-4024-BA88-84331E3C7D4E}"/>
              </a:ext>
            </a:extLst>
          </p:cNvPr>
          <p:cNvSpPr txBox="1"/>
          <p:nvPr/>
        </p:nvSpPr>
        <p:spPr>
          <a:xfrm>
            <a:off x="8259669" y="4881311"/>
            <a:ext cx="202287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your card</a:t>
            </a:r>
          </a:p>
        </p:txBody>
      </p:sp>
      <p:sp>
        <p:nvSpPr>
          <p:cNvPr id="85" name="CustomShape 14">
            <a:extLst>
              <a:ext uri="{FF2B5EF4-FFF2-40B4-BE49-F238E27FC236}">
                <a16:creationId xmlns:a16="http://schemas.microsoft.com/office/drawing/2014/main" id="{F06E2825-4F33-4D87-8EE9-0EAF81E72A80}"/>
              </a:ext>
            </a:extLst>
          </p:cNvPr>
          <p:cNvSpPr/>
          <p:nvPr/>
        </p:nvSpPr>
        <p:spPr>
          <a:xfrm>
            <a:off x="1001880" y="5613515"/>
            <a:ext cx="9719520" cy="1048027"/>
          </a:xfrm>
          <a:prstGeom prst="wedgeEllipseCallout">
            <a:avLst>
              <a:gd name="adj1" fmla="val 3135"/>
              <a:gd name="adj2" fmla="val -48289"/>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rPr>
              <a:t>The French words for ‘</a:t>
            </a:r>
            <a:r>
              <a:rPr kumimoji="0" lang="en-GB" sz="2400" b="1" i="0" u="none" strike="noStrike" kern="1200" cap="none" spc="0" normalizeH="0" baseline="0" noProof="0" dirty="0">
                <a:ln>
                  <a:noFill/>
                </a:ln>
                <a:solidFill>
                  <a:prstClr val="white"/>
                </a:solidFill>
                <a:effectLst/>
                <a:uLnTx/>
                <a:uFillTx/>
                <a:latin typeface="Century Gothic" panose="020F0302020204030204"/>
              </a:rPr>
              <a:t>my</a:t>
            </a:r>
            <a:r>
              <a:rPr kumimoji="0" lang="en-GB" sz="2400" b="0" i="0" u="none" strike="noStrike" kern="1200" cap="none" spc="0" normalizeH="0" baseline="0" noProof="0" dirty="0">
                <a:ln>
                  <a:noFill/>
                </a:ln>
                <a:solidFill>
                  <a:prstClr val="white"/>
                </a:solidFill>
                <a:effectLst/>
                <a:uLnTx/>
                <a:uFillTx/>
                <a:latin typeface="Century Gothic" panose="020F0302020204030204"/>
              </a:rPr>
              <a:t>’ and ‘</a:t>
            </a:r>
            <a:r>
              <a:rPr kumimoji="0" lang="en-GB" sz="2400" b="1" i="0" u="none" strike="noStrike" kern="1200" cap="none" spc="0" normalizeH="0" baseline="0" noProof="0" dirty="0">
                <a:ln>
                  <a:noFill/>
                </a:ln>
                <a:solidFill>
                  <a:prstClr val="white"/>
                </a:solidFill>
                <a:effectLst/>
                <a:uLnTx/>
                <a:uFillTx/>
                <a:latin typeface="Century Gothic" panose="020F0302020204030204"/>
              </a:rPr>
              <a:t>your</a:t>
            </a:r>
            <a:r>
              <a:rPr kumimoji="0" lang="en-GB" sz="2400" b="0" i="0" u="none" strike="noStrike" kern="1200" cap="none" spc="0" normalizeH="0" baseline="0" noProof="0" dirty="0">
                <a:ln>
                  <a:noFill/>
                </a:ln>
                <a:solidFill>
                  <a:prstClr val="white"/>
                </a:solidFill>
                <a:effectLst/>
                <a:uLnTx/>
                <a:uFillTx/>
                <a:latin typeface="Century Gothic" panose="020F0302020204030204"/>
              </a:rPr>
              <a:t>’ agree with the gender of the </a:t>
            </a:r>
            <a:r>
              <a:rPr kumimoji="0" lang="en-GB" sz="2400" b="1" i="0" u="sng" strike="noStrike" kern="1200" cap="none" spc="0" normalizeH="0" baseline="0" noProof="0" dirty="0">
                <a:ln>
                  <a:noFill/>
                </a:ln>
                <a:solidFill>
                  <a:prstClr val="white"/>
                </a:solidFill>
                <a:effectLst/>
                <a:uLnTx/>
                <a:uFillTx/>
                <a:latin typeface="Century Gothic" panose="020F0302020204030204"/>
              </a:rPr>
              <a:t>noun</a:t>
            </a:r>
            <a:r>
              <a:rPr kumimoji="0" lang="en-GB" sz="2400" b="0" i="0" u="none" strike="noStrike" kern="1200" cap="none" spc="0" normalizeH="0" baseline="0" noProof="0" dirty="0">
                <a:ln>
                  <a:noFill/>
                </a:ln>
                <a:solidFill>
                  <a:prstClr val="white"/>
                </a:solidFill>
                <a:effectLst/>
                <a:uLnTx/>
                <a:uFillTx/>
                <a:latin typeface="Century Gothic" panose="020F0302020204030204"/>
              </a:rPr>
              <a:t> that follows.</a:t>
            </a:r>
          </a:p>
        </p:txBody>
      </p:sp>
      <p:pic>
        <p:nvPicPr>
          <p:cNvPr id="4" name="Graphic 3" descr="Arrow Clockwise curve">
            <a:extLst>
              <a:ext uri="{FF2B5EF4-FFF2-40B4-BE49-F238E27FC236}">
                <a16:creationId xmlns:a16="http://schemas.microsoft.com/office/drawing/2014/main" id="{CC961D6B-746A-49BB-A501-0AA729AD4CD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20382451">
            <a:off x="1032280" y="5286751"/>
            <a:ext cx="714877" cy="714877"/>
          </a:xfrm>
          <a:prstGeom prst="rect">
            <a:avLst/>
          </a:prstGeom>
        </p:spPr>
      </p:pic>
      <p:pic>
        <p:nvPicPr>
          <p:cNvPr id="104" name="Graphic 103" descr="Arrow Clockwise curve">
            <a:extLst>
              <a:ext uri="{FF2B5EF4-FFF2-40B4-BE49-F238E27FC236}">
                <a16:creationId xmlns:a16="http://schemas.microsoft.com/office/drawing/2014/main" id="{550B4A15-73EE-4A55-823C-89FAF6B77F3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2411358" flipH="1">
            <a:off x="5705662" y="5132705"/>
            <a:ext cx="685010" cy="914400"/>
          </a:xfrm>
          <a:prstGeom prst="rect">
            <a:avLst/>
          </a:prstGeom>
        </p:spPr>
      </p:pic>
      <p:pic>
        <p:nvPicPr>
          <p:cNvPr id="105" name="Graphic 104" descr="Arrow Clockwise curve">
            <a:extLst>
              <a:ext uri="{FF2B5EF4-FFF2-40B4-BE49-F238E27FC236}">
                <a16:creationId xmlns:a16="http://schemas.microsoft.com/office/drawing/2014/main" id="{D99A22E1-CDED-411A-BACE-A6F4D6AE933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20382451">
            <a:off x="994090" y="4528170"/>
            <a:ext cx="690138" cy="690138"/>
          </a:xfrm>
          <a:prstGeom prst="rect">
            <a:avLst/>
          </a:prstGeom>
        </p:spPr>
      </p:pic>
      <p:pic>
        <p:nvPicPr>
          <p:cNvPr id="106" name="Graphic 105" descr="Arrow Clockwise curve">
            <a:extLst>
              <a:ext uri="{FF2B5EF4-FFF2-40B4-BE49-F238E27FC236}">
                <a16:creationId xmlns:a16="http://schemas.microsoft.com/office/drawing/2014/main" id="{46B204D1-C26A-4010-8880-4D8DACDAD04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2411358" flipH="1">
            <a:off x="5714826" y="4470383"/>
            <a:ext cx="685010" cy="914400"/>
          </a:xfrm>
          <a:prstGeom prst="rect">
            <a:avLst/>
          </a:prstGeom>
        </p:spPr>
      </p:pic>
      <p:sp>
        <p:nvSpPr>
          <p:cNvPr id="36" name="CustomShape 14">
            <a:extLst>
              <a:ext uri="{FF2B5EF4-FFF2-40B4-BE49-F238E27FC236}">
                <a16:creationId xmlns:a16="http://schemas.microsoft.com/office/drawing/2014/main" id="{6465E984-3B82-4584-8CC5-E5C4C7A80CCB}"/>
              </a:ext>
            </a:extLst>
          </p:cNvPr>
          <p:cNvSpPr/>
          <p:nvPr/>
        </p:nvSpPr>
        <p:spPr>
          <a:xfrm>
            <a:off x="895832" y="1750447"/>
            <a:ext cx="7923575" cy="2408926"/>
          </a:xfrm>
          <a:prstGeom prst="wedgeEllipseCallout">
            <a:avLst>
              <a:gd name="adj1" fmla="val -44468"/>
              <a:gd name="adj2" fmla="val 45553"/>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rPr>
              <a:t>When the noun starts with a vowel, always use ‘</a:t>
            </a:r>
            <a:r>
              <a:rPr kumimoji="0" lang="en-GB" sz="2400" b="1" i="0" u="none" strike="noStrike" kern="1200" cap="none" spc="0" normalizeH="0" baseline="0" noProof="0" dirty="0">
                <a:ln>
                  <a:noFill/>
                </a:ln>
                <a:solidFill>
                  <a:prstClr val="white"/>
                </a:solidFill>
                <a:effectLst/>
                <a:uLnTx/>
                <a:uFillTx/>
                <a:latin typeface="Century Gothic" panose="020F0302020204030204"/>
              </a:rPr>
              <a:t>mon</a:t>
            </a:r>
            <a:r>
              <a:rPr kumimoji="0" lang="en-GB" sz="2400" b="0" i="0" u="none" strike="noStrike" kern="1200" cap="none" spc="0" normalizeH="0" baseline="0" noProof="0" dirty="0">
                <a:ln>
                  <a:noFill/>
                </a:ln>
                <a:solidFill>
                  <a:prstClr val="white"/>
                </a:solidFill>
                <a:effectLst/>
                <a:uLnTx/>
                <a:uFillTx/>
                <a:latin typeface="Century Gothic" panose="020F0302020204030204"/>
              </a:rPr>
              <a:t>’ and ‘</a:t>
            </a:r>
            <a:r>
              <a:rPr kumimoji="0" lang="en-GB" sz="2400" b="1" i="0" u="none" strike="noStrike" kern="1200" cap="none" spc="0" normalizeH="0" baseline="0" noProof="0" dirty="0">
                <a:ln>
                  <a:noFill/>
                </a:ln>
                <a:solidFill>
                  <a:prstClr val="white"/>
                </a:solidFill>
                <a:effectLst/>
                <a:uLnTx/>
                <a:uFillTx/>
                <a:latin typeface="Century Gothic" panose="020F0302020204030204"/>
              </a:rPr>
              <a:t>ton</a:t>
            </a:r>
            <a:r>
              <a:rPr kumimoji="0" lang="en-GB" sz="2400" b="0" i="0" u="none" strike="noStrike" kern="1200" cap="none" spc="0" normalizeH="0" baseline="0" noProof="0" dirty="0">
                <a:ln>
                  <a:noFill/>
                </a:ln>
                <a:solidFill>
                  <a:prstClr val="white"/>
                </a:solidFill>
                <a:effectLst/>
                <a:uLnTx/>
                <a:uFillTx/>
                <a:latin typeface="Century Gothic" panose="020F0302020204030204"/>
              </a:rPr>
              <a:t>’:</a:t>
            </a:r>
            <a:br>
              <a:rPr kumimoji="0" lang="en-GB" sz="2400" b="0" i="0" u="none" strike="noStrike" kern="1200" cap="none" spc="0" normalizeH="0" baseline="0" noProof="0" dirty="0">
                <a:ln>
                  <a:noFill/>
                </a:ln>
                <a:solidFill>
                  <a:prstClr val="white"/>
                </a:solidFill>
                <a:effectLst/>
                <a:uLnTx/>
                <a:uFillTx/>
                <a:latin typeface="Century Gothic" panose="020F0302020204030204"/>
              </a:rPr>
            </a:br>
            <a:r>
              <a:rPr kumimoji="0" lang="en-GB" sz="2400" b="1" i="0" u="none" strike="noStrike" kern="1200" cap="none" spc="0" normalizeH="0" baseline="0" noProof="0" dirty="0">
                <a:ln>
                  <a:noFill/>
                </a:ln>
                <a:solidFill>
                  <a:prstClr val="white"/>
                </a:solidFill>
                <a:effectLst/>
                <a:uLnTx/>
                <a:uFillTx/>
                <a:latin typeface="Century Gothic" panose="020F0302020204030204"/>
              </a:rPr>
              <a:t>mon</a:t>
            </a:r>
            <a:r>
              <a:rPr kumimoji="0" lang="en-GB" sz="2400" b="0" i="0" u="none" strike="noStrike" kern="1200" cap="none" spc="0" normalizeH="0" baseline="0" noProof="0" dirty="0">
                <a:ln>
                  <a:noFill/>
                </a:ln>
                <a:solidFill>
                  <a:prstClr val="white"/>
                </a:solidFill>
                <a:effectLst/>
                <a:uLnTx/>
                <a:uFillTx/>
                <a:latin typeface="Century Gothic" panose="020F0302020204030204"/>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rPr>
              <a:t>a</a:t>
            </a:r>
            <a:r>
              <a:rPr kumimoji="0" lang="en-GB" sz="2400" b="0" i="0" u="none" strike="noStrike" kern="1200" cap="none" spc="0" normalizeH="0" baseline="0" noProof="0" dirty="0" err="1">
                <a:ln>
                  <a:noFill/>
                </a:ln>
                <a:solidFill>
                  <a:prstClr val="white"/>
                </a:solidFill>
                <a:effectLst/>
                <a:uLnTx/>
                <a:uFillTx/>
                <a:latin typeface="Century Gothic" panose="020F0302020204030204"/>
              </a:rPr>
              <a:t>mi</a:t>
            </a:r>
            <a:r>
              <a:rPr kumimoji="0" lang="en-GB" sz="2400" b="0" i="0" u="none" strike="noStrike" kern="1200" cap="none" spc="0" normalizeH="0" baseline="0" noProof="0" dirty="0">
                <a:ln>
                  <a:noFill/>
                </a:ln>
                <a:solidFill>
                  <a:prstClr val="white"/>
                </a:solidFill>
                <a:effectLst/>
                <a:uLnTx/>
                <a:uFillTx/>
                <a:latin typeface="Century Gothic" panose="020F0302020204030204"/>
              </a:rPr>
              <a:t> – my male friend</a:t>
            </a:r>
            <a:br>
              <a:rPr kumimoji="0" lang="en-GB" sz="2400" b="0" i="0" u="none" strike="noStrike" kern="1200" cap="none" spc="0" normalizeH="0" baseline="0" noProof="0" dirty="0">
                <a:ln>
                  <a:noFill/>
                </a:ln>
                <a:solidFill>
                  <a:prstClr val="white"/>
                </a:solidFill>
                <a:effectLst/>
                <a:uLnTx/>
                <a:uFillTx/>
                <a:latin typeface="Century Gothic" panose="020F0302020204030204"/>
              </a:rPr>
            </a:br>
            <a:r>
              <a:rPr kumimoji="0" lang="en-GB" sz="2400" b="1" i="0" u="none" strike="noStrike" kern="1200" cap="none" spc="0" normalizeH="0" baseline="0" noProof="0" dirty="0">
                <a:ln>
                  <a:noFill/>
                </a:ln>
                <a:solidFill>
                  <a:prstClr val="white"/>
                </a:solidFill>
                <a:effectLst/>
                <a:uLnTx/>
                <a:uFillTx/>
                <a:latin typeface="Century Gothic" panose="020F0302020204030204"/>
              </a:rPr>
              <a:t>mon</a:t>
            </a:r>
            <a:r>
              <a:rPr kumimoji="0" lang="en-GB" sz="2400" b="0" i="0" u="none" strike="noStrike" kern="1200" cap="none" spc="0" normalizeH="0" baseline="0" noProof="0" dirty="0">
                <a:ln>
                  <a:noFill/>
                </a:ln>
                <a:solidFill>
                  <a:prstClr val="white"/>
                </a:solidFill>
                <a:effectLst/>
                <a:uLnTx/>
                <a:uFillTx/>
                <a:latin typeface="Century Gothic" panose="020F0302020204030204"/>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rPr>
              <a:t>a</a:t>
            </a:r>
            <a:r>
              <a:rPr kumimoji="0" lang="en-GB" sz="2400" b="0" i="0" u="none" strike="noStrike" kern="1200" cap="none" spc="0" normalizeH="0" baseline="0" noProof="0" dirty="0" err="1">
                <a:ln>
                  <a:noFill/>
                </a:ln>
                <a:solidFill>
                  <a:prstClr val="white"/>
                </a:solidFill>
                <a:effectLst/>
                <a:uLnTx/>
                <a:uFillTx/>
                <a:latin typeface="Century Gothic" panose="020F0302020204030204"/>
              </a:rPr>
              <a:t>mie</a:t>
            </a:r>
            <a:r>
              <a:rPr kumimoji="0" lang="en-GB" sz="2400" b="0" i="0" u="none" strike="noStrike" kern="1200" cap="none" spc="0" normalizeH="0" baseline="0" noProof="0" dirty="0">
                <a:ln>
                  <a:noFill/>
                </a:ln>
                <a:solidFill>
                  <a:prstClr val="white"/>
                </a:solidFill>
                <a:effectLst/>
                <a:uLnTx/>
                <a:uFillTx/>
                <a:latin typeface="Century Gothic" panose="020F0302020204030204"/>
              </a:rPr>
              <a:t> – my female friend</a:t>
            </a:r>
            <a:br>
              <a:rPr kumimoji="0" lang="en-GB" sz="2400" b="0" i="0" u="none" strike="noStrike" kern="1200" cap="none" spc="0" normalizeH="0" baseline="0" noProof="0" dirty="0">
                <a:ln>
                  <a:noFill/>
                </a:ln>
                <a:solidFill>
                  <a:prstClr val="white"/>
                </a:solidFill>
                <a:effectLst/>
                <a:uLnTx/>
                <a:uFillTx/>
                <a:latin typeface="Century Gothic" panose="020F0302020204030204"/>
              </a:rPr>
            </a:br>
            <a:r>
              <a:rPr kumimoji="0" lang="en-GB" sz="2400" b="0" i="0" u="none" strike="noStrike" kern="1200" cap="none" spc="0" normalizeH="0" baseline="0" noProof="0" dirty="0">
                <a:ln>
                  <a:noFill/>
                </a:ln>
                <a:solidFill>
                  <a:prstClr val="white"/>
                </a:solidFill>
                <a:effectLst/>
                <a:uLnTx/>
                <a:uFillTx/>
                <a:latin typeface="Century Gothic" panose="020F0302020204030204"/>
              </a:rPr>
              <a:t>This just makes the words flow better.</a:t>
            </a:r>
          </a:p>
        </p:txBody>
      </p:sp>
    </p:spTree>
    <p:extLst>
      <p:ext uri="{BB962C8B-B14F-4D97-AF65-F5344CB8AC3E}">
        <p14:creationId xmlns:p14="http://schemas.microsoft.com/office/powerpoint/2010/main" val="47517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JT2W5S7_1.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JT2W5S7_2.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JT2W5S7_3.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JT2W5S7_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7" name="JT2W5S7_5.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9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8" name="JT2W5S7_6.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9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9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99"/>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9" name="JT2W5S7_7.wav"/>
                                        </p:tgtEl>
                                      </p:cMediaNode>
                                    </p:audio>
                                  </p:sub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9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0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01"/>
                                        </p:tgtEl>
                                        <p:attrNameLst>
                                          <p:attrName>style.visibility</p:attrName>
                                        </p:attrNameLst>
                                      </p:cBhvr>
                                      <p:to>
                                        <p:strVal val="visible"/>
                                      </p:to>
                                    </p:set>
                                  </p:childTnLst>
                                  <p:subTnLst>
                                    <p:audio>
                                      <p:cMediaNode>
                                        <p:cTn display="0" masterRel="sameClick">
                                          <p:stCondLst>
                                            <p:cond evt="begin" delay="0">
                                              <p:tn val="101"/>
                                            </p:cond>
                                          </p:stCondLst>
                                          <p:endCondLst>
                                            <p:cond evt="onStopAudio" delay="0">
                                              <p:tgtEl>
                                                <p:sldTgt/>
                                              </p:tgtEl>
                                            </p:cond>
                                          </p:endCondLst>
                                        </p:cTn>
                                        <p:tgtEl>
                                          <p:sndTgt r:embed="rId10" name="JT2W5S7_8.wav"/>
                                        </p:tgtEl>
                                      </p:cMediaNode>
                                    </p:audio>
                                  </p:sub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102"/>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10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85"/>
                                        </p:tgtEl>
                                        <p:attrNameLst>
                                          <p:attrName>style.visibility</p:attrName>
                                        </p:attrNameLst>
                                      </p:cBhvr>
                                      <p:to>
                                        <p:strVal val="visible"/>
                                      </p:to>
                                    </p:set>
                                  </p:childTnLst>
                                </p:cTn>
                              </p:par>
                              <p:par>
                                <p:cTn id="115" presetID="22" presetClass="entr" presetSubtype="4" fill="hold" nodeType="withEffect">
                                  <p:stCondLst>
                                    <p:cond delay="0"/>
                                  </p:stCondLst>
                                  <p:childTnLst>
                                    <p:set>
                                      <p:cBhvr>
                                        <p:cTn id="116" dur="1" fill="hold">
                                          <p:stCondLst>
                                            <p:cond delay="0"/>
                                          </p:stCondLst>
                                        </p:cTn>
                                        <p:tgtEl>
                                          <p:spTgt spid="105"/>
                                        </p:tgtEl>
                                        <p:attrNameLst>
                                          <p:attrName>style.visibility</p:attrName>
                                        </p:attrNameLst>
                                      </p:cBhvr>
                                      <p:to>
                                        <p:strVal val="visible"/>
                                      </p:to>
                                    </p:set>
                                    <p:animEffect transition="in" filter="wipe(down)">
                                      <p:cBhvr>
                                        <p:cTn id="117" dur="500"/>
                                        <p:tgtEl>
                                          <p:spTgt spid="105"/>
                                        </p:tgtEl>
                                      </p:cBhvr>
                                    </p:animEffect>
                                  </p:childTnLst>
                                </p:cTn>
                              </p:par>
                              <p:par>
                                <p:cTn id="118" presetID="22" presetClass="entr" presetSubtype="4" fill="hold" nodeType="withEffect">
                                  <p:stCondLst>
                                    <p:cond delay="0"/>
                                  </p:stCondLst>
                                  <p:childTnLst>
                                    <p:set>
                                      <p:cBhvr>
                                        <p:cTn id="119" dur="1" fill="hold">
                                          <p:stCondLst>
                                            <p:cond delay="0"/>
                                          </p:stCondLst>
                                        </p:cTn>
                                        <p:tgtEl>
                                          <p:spTgt spid="4"/>
                                        </p:tgtEl>
                                        <p:attrNameLst>
                                          <p:attrName>style.visibility</p:attrName>
                                        </p:attrNameLst>
                                      </p:cBhvr>
                                      <p:to>
                                        <p:strVal val="visible"/>
                                      </p:to>
                                    </p:set>
                                    <p:animEffect transition="in" filter="wipe(down)">
                                      <p:cBhvr>
                                        <p:cTn id="120" dur="500"/>
                                        <p:tgtEl>
                                          <p:spTgt spid="4"/>
                                        </p:tgtEl>
                                      </p:cBhvr>
                                    </p:animEffect>
                                  </p:childTnLst>
                                </p:cTn>
                              </p:par>
                              <p:par>
                                <p:cTn id="121" presetID="22" presetClass="entr" presetSubtype="4" fill="hold" nodeType="withEffect">
                                  <p:stCondLst>
                                    <p:cond delay="0"/>
                                  </p:stCondLst>
                                  <p:childTnLst>
                                    <p:set>
                                      <p:cBhvr>
                                        <p:cTn id="122" dur="1" fill="hold">
                                          <p:stCondLst>
                                            <p:cond delay="0"/>
                                          </p:stCondLst>
                                        </p:cTn>
                                        <p:tgtEl>
                                          <p:spTgt spid="106"/>
                                        </p:tgtEl>
                                        <p:attrNameLst>
                                          <p:attrName>style.visibility</p:attrName>
                                        </p:attrNameLst>
                                      </p:cBhvr>
                                      <p:to>
                                        <p:strVal val="visible"/>
                                      </p:to>
                                    </p:set>
                                    <p:animEffect transition="in" filter="wipe(down)">
                                      <p:cBhvr>
                                        <p:cTn id="123" dur="500"/>
                                        <p:tgtEl>
                                          <p:spTgt spid="106"/>
                                        </p:tgtEl>
                                      </p:cBhvr>
                                    </p:animEffect>
                                  </p:childTnLst>
                                </p:cTn>
                              </p:par>
                              <p:par>
                                <p:cTn id="124" presetID="22" presetClass="entr" presetSubtype="4" fill="hold" nodeType="withEffect">
                                  <p:stCondLst>
                                    <p:cond delay="0"/>
                                  </p:stCondLst>
                                  <p:childTnLst>
                                    <p:set>
                                      <p:cBhvr>
                                        <p:cTn id="125" dur="1" fill="hold">
                                          <p:stCondLst>
                                            <p:cond delay="0"/>
                                          </p:stCondLst>
                                        </p:cTn>
                                        <p:tgtEl>
                                          <p:spTgt spid="104"/>
                                        </p:tgtEl>
                                        <p:attrNameLst>
                                          <p:attrName>style.visibility</p:attrName>
                                        </p:attrNameLst>
                                      </p:cBhvr>
                                      <p:to>
                                        <p:strVal val="visible"/>
                                      </p:to>
                                    </p:set>
                                    <p:animEffect transition="in" filter="wipe(down)">
                                      <p:cBhvr>
                                        <p:cTn id="126" dur="500"/>
                                        <p:tgtEl>
                                          <p:spTgt spid="104"/>
                                        </p:tgtEl>
                                      </p:cBhvr>
                                    </p:animEffec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25" grpId="0"/>
      <p:bldP spid="54" grpId="0"/>
      <p:bldP spid="56" grpId="0"/>
      <p:bldP spid="61" grpId="0"/>
      <p:bldP spid="73" grpId="0"/>
      <p:bldP spid="80" grpId="0"/>
      <p:bldP spid="81" grpId="0"/>
      <p:bldP spid="87" grpId="0"/>
      <p:bldP spid="90" grpId="0"/>
      <p:bldP spid="91" grpId="0"/>
      <p:bldP spid="93" grpId="0"/>
      <p:bldP spid="94" grpId="0"/>
      <p:bldP spid="95" grpId="0"/>
      <p:bldP spid="97" grpId="0"/>
      <p:bldP spid="99" grpId="0"/>
      <p:bldP spid="100" grpId="0"/>
      <p:bldP spid="101" grpId="0"/>
      <p:bldP spid="103" grpId="0"/>
      <p:bldP spid="85" grpId="0" animBg="1"/>
      <p:bldP spid="3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214711" y="1588688"/>
          <a:ext cx="10735866" cy="4740522"/>
        </p:xfrm>
        <a:graphic>
          <a:graphicData uri="http://schemas.openxmlformats.org/drawingml/2006/table">
            <a:tbl>
              <a:tblPr/>
              <a:tblGrid>
                <a:gridCol w="942566">
                  <a:extLst>
                    <a:ext uri="{9D8B030D-6E8A-4147-A177-3AD203B41FA5}">
                      <a16:colId xmlns:a16="http://schemas.microsoft.com/office/drawing/2014/main" val="20000"/>
                    </a:ext>
                  </a:extLst>
                </a:gridCol>
                <a:gridCol w="3288658">
                  <a:extLst>
                    <a:ext uri="{9D8B030D-6E8A-4147-A177-3AD203B41FA5}">
                      <a16:colId xmlns:a16="http://schemas.microsoft.com/office/drawing/2014/main" val="1553335264"/>
                    </a:ext>
                  </a:extLst>
                </a:gridCol>
                <a:gridCol w="3536942">
                  <a:extLst>
                    <a:ext uri="{9D8B030D-6E8A-4147-A177-3AD203B41FA5}">
                      <a16:colId xmlns:a16="http://schemas.microsoft.com/office/drawing/2014/main" val="2121646418"/>
                    </a:ext>
                  </a:extLst>
                </a:gridCol>
                <a:gridCol w="2967700">
                  <a:extLst>
                    <a:ext uri="{9D8B030D-6E8A-4147-A177-3AD203B41FA5}">
                      <a16:colId xmlns:a16="http://schemas.microsoft.com/office/drawing/2014/main" val="4121157972"/>
                    </a:ext>
                  </a:extLst>
                </a:gridCol>
              </a:tblGrid>
              <a:tr h="790087">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a:solidFill>
                        <a:srgbClr val="157359"/>
                      </a:solidFill>
                    </a:lnB>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a:solidFill>
                            <a:srgbClr val="002060"/>
                          </a:solidFill>
                          <a:latin typeface="Century Gothic" panose="020B0502020202020204" pitchFamily="34" charset="0"/>
                          <a:ea typeface="Century Gothic"/>
                          <a:cs typeface="Century Gothic"/>
                          <a:sym typeface="Century Gothic"/>
                        </a:rPr>
                        <a:t>livre</a:t>
                      </a:r>
                      <a:endParaRPr sz="2800" b="1"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a:solidFill>
                            <a:srgbClr val="002060"/>
                          </a:solidFill>
                          <a:latin typeface="Century Gothic" panose="020B0502020202020204" pitchFamily="34" charset="0"/>
                          <a:ea typeface="Century Gothic"/>
                          <a:cs typeface="Century Gothic"/>
                          <a:sym typeface="Century Gothic"/>
                        </a:rPr>
                        <a:t>radio</a:t>
                      </a:r>
                      <a:endParaRPr sz="2800" b="1"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3"/>
                  </a:ext>
                </a:extLst>
              </a:tr>
              <a:tr h="790087">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a:solidFill>
                            <a:srgbClr val="002060"/>
                          </a:solidFill>
                          <a:latin typeface="Century Gothic" panose="020B0502020202020204" pitchFamily="34" charset="0"/>
                          <a:ea typeface="Century Gothic"/>
                          <a:cs typeface="Century Gothic"/>
                          <a:sym typeface="Century Gothic"/>
                        </a:rPr>
                        <a:t>bureau</a:t>
                      </a:r>
                      <a:endParaRPr sz="2800" b="1"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a:solidFill>
                            <a:srgbClr val="002060"/>
                          </a:solidFill>
                          <a:latin typeface="Century Gothic" panose="020B0502020202020204" pitchFamily="34" charset="0"/>
                          <a:ea typeface="Century Gothic"/>
                          <a:cs typeface="Century Gothic"/>
                          <a:sym typeface="Century Gothic"/>
                        </a:rPr>
                        <a:t>chambre</a:t>
                      </a:r>
                      <a:endParaRPr sz="2800" b="1"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4"/>
                  </a:ext>
                </a:extLst>
              </a:tr>
              <a:tr h="790087">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a:solidFill>
                            <a:srgbClr val="002060"/>
                          </a:solidFill>
                          <a:latin typeface="Century Gothic" panose="020B0502020202020204" pitchFamily="34" charset="0"/>
                          <a:ea typeface="Century Gothic"/>
                          <a:cs typeface="Century Gothic"/>
                          <a:sym typeface="Century Gothic"/>
                        </a:rPr>
                        <a:t>grand-père</a:t>
                      </a:r>
                      <a:endParaRPr sz="2800" b="1"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a:solidFill>
                            <a:srgbClr val="002060"/>
                          </a:solidFill>
                          <a:latin typeface="Century Gothic" panose="020B0502020202020204" pitchFamily="34" charset="0"/>
                          <a:ea typeface="Century Gothic"/>
                          <a:cs typeface="Century Gothic"/>
                          <a:sym typeface="Century Gothic"/>
                        </a:rPr>
                        <a:t>tante</a:t>
                      </a:r>
                      <a:endParaRPr sz="2800" b="1"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5"/>
                  </a:ext>
                </a:extLst>
              </a:tr>
              <a:tr h="790087">
                <a:tc>
                  <a:txBody>
                    <a:bodyPr/>
                    <a:lstStyle/>
                    <a:p>
                      <a:endParaRPr lang="en-US" sz="2400" dirty="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a:solidFill>
                            <a:srgbClr val="002060"/>
                          </a:solidFill>
                          <a:latin typeface="Century Gothic" panose="020B0502020202020204" pitchFamily="34" charset="0"/>
                          <a:ea typeface="Century Gothic"/>
                          <a:cs typeface="Century Gothic"/>
                          <a:sym typeface="Century Gothic"/>
                        </a:rPr>
                        <a:t>texte</a:t>
                      </a:r>
                      <a:endParaRPr sz="2800" b="1"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a:solidFill>
                            <a:srgbClr val="002060"/>
                          </a:solidFill>
                          <a:latin typeface="Century Gothic" panose="020B0502020202020204" pitchFamily="34" charset="0"/>
                          <a:ea typeface="Century Gothic"/>
                          <a:cs typeface="Century Gothic"/>
                          <a:sym typeface="Century Gothic"/>
                        </a:rPr>
                        <a:t>télévision</a:t>
                      </a:r>
                      <a:endParaRPr sz="2800" b="1"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6"/>
                  </a:ext>
                </a:extLst>
              </a:tr>
              <a:tr h="790087">
                <a:tc>
                  <a:txBody>
                    <a:bodyPr/>
                    <a:lstStyle/>
                    <a:p>
                      <a:endParaRPr lang="en-US" sz="2400" dirty="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a:solidFill>
                            <a:srgbClr val="002060"/>
                          </a:solidFill>
                          <a:latin typeface="Century Gothic" panose="020B0502020202020204" pitchFamily="34" charset="0"/>
                          <a:ea typeface="Century Gothic"/>
                          <a:cs typeface="Century Gothic"/>
                          <a:sym typeface="Century Gothic"/>
                        </a:rPr>
                        <a:t>dessin</a:t>
                      </a:r>
                      <a:endParaRPr sz="2800" b="1"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a:solidFill>
                            <a:srgbClr val="002060"/>
                          </a:solidFill>
                          <a:latin typeface="Century Gothic" panose="020B0502020202020204" pitchFamily="34" charset="0"/>
                          <a:ea typeface="Century Gothic"/>
                          <a:cs typeface="Century Gothic"/>
                          <a:sym typeface="Century Gothic"/>
                        </a:rPr>
                        <a:t>chaise</a:t>
                      </a:r>
                      <a:endParaRPr sz="2800" b="1"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7"/>
                  </a:ext>
                </a:extLst>
              </a:tr>
              <a:tr h="790087">
                <a:tc>
                  <a:txBody>
                    <a:bodyPr/>
                    <a:lstStyle/>
                    <a:p>
                      <a:endParaRPr lang="en-US" sz="2400" dirty="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a:solidFill>
                            <a:srgbClr val="002060"/>
                          </a:solidFill>
                          <a:latin typeface="Century Gothic" panose="020B0502020202020204" pitchFamily="34" charset="0"/>
                          <a:ea typeface="Century Gothic"/>
                          <a:cs typeface="Century Gothic"/>
                          <a:sym typeface="Century Gothic"/>
                        </a:rPr>
                        <a:t>message</a:t>
                      </a:r>
                      <a:endParaRPr sz="2800" b="1"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a:solidFill>
                            <a:srgbClr val="002060"/>
                          </a:solidFill>
                          <a:latin typeface="Century Gothic" panose="020B0502020202020204" pitchFamily="34" charset="0"/>
                          <a:ea typeface="Century Gothic"/>
                          <a:cs typeface="Century Gothic"/>
                          <a:sym typeface="Century Gothic"/>
                        </a:rPr>
                        <a:t>carte</a:t>
                      </a:r>
                      <a:endParaRPr sz="2800" b="1"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434701822"/>
                  </a:ext>
                </a:extLst>
              </a:tr>
            </a:tbl>
          </a:graphicData>
        </a:graphic>
      </p:graphicFrame>
      <p:sp>
        <p:nvSpPr>
          <p:cNvPr id="16" name="CustomShape 23">
            <a:hlinkClick r:id="" action="ppaction://noaction">
              <a:snd r:embed="rId10" name="JT2W5S8_3 with beep.wav"/>
            </a:hlinkClick>
            <a:extLst>
              <a:ext uri="{FF2B5EF4-FFF2-40B4-BE49-F238E27FC236}">
                <a16:creationId xmlns:a16="http://schemas.microsoft.com/office/drawing/2014/main" id="{3AD5864B-E328-4811-82EC-A3D77BDC6BF2}"/>
              </a:ext>
            </a:extLst>
          </p:cNvPr>
          <p:cNvSpPr/>
          <p:nvPr/>
        </p:nvSpPr>
        <p:spPr>
          <a:xfrm>
            <a:off x="496047" y="175468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7" name="CustomShape 24">
            <a:hlinkClick r:id="" action="ppaction://noaction">
              <a:snd r:embed="rId11" name="JT2W5S8_4 with beep.wav"/>
            </a:hlinkClick>
            <a:extLst>
              <a:ext uri="{FF2B5EF4-FFF2-40B4-BE49-F238E27FC236}">
                <a16:creationId xmlns:a16="http://schemas.microsoft.com/office/drawing/2014/main" id="{F2DAD2AC-ADD2-4480-845B-008BBA9A5F70}"/>
              </a:ext>
            </a:extLst>
          </p:cNvPr>
          <p:cNvSpPr/>
          <p:nvPr/>
        </p:nvSpPr>
        <p:spPr>
          <a:xfrm>
            <a:off x="457276" y="262015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8" name="CustomShape 25">
            <a:hlinkClick r:id="" action="ppaction://noaction">
              <a:snd r:embed="rId12" name="JT2W5S8_5 with beep.wav"/>
            </a:hlinkClick>
            <a:extLst>
              <a:ext uri="{FF2B5EF4-FFF2-40B4-BE49-F238E27FC236}">
                <a16:creationId xmlns:a16="http://schemas.microsoft.com/office/drawing/2014/main" id="{E47FAB46-1A11-4EF4-B700-EF919D0338F8}"/>
              </a:ext>
            </a:extLst>
          </p:cNvPr>
          <p:cNvSpPr/>
          <p:nvPr/>
        </p:nvSpPr>
        <p:spPr>
          <a:xfrm>
            <a:off x="457276" y="338113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9" name="CustomShape 26">
            <a:hlinkClick r:id="" action="ppaction://noaction">
              <a:snd r:embed="rId13" name="JT2W5S8_6 with beep.wav"/>
            </a:hlinkClick>
            <a:extLst>
              <a:ext uri="{FF2B5EF4-FFF2-40B4-BE49-F238E27FC236}">
                <a16:creationId xmlns:a16="http://schemas.microsoft.com/office/drawing/2014/main" id="{1ECA2C39-8E1B-46F9-B4CE-5D69DA706F12}"/>
              </a:ext>
            </a:extLst>
          </p:cNvPr>
          <p:cNvSpPr/>
          <p:nvPr/>
        </p:nvSpPr>
        <p:spPr>
          <a:xfrm>
            <a:off x="457276" y="413212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1" name="CustomShape 27">
            <a:hlinkClick r:id="" action="ppaction://noaction">
              <a:snd r:embed="rId11" name="JT2W5S8_4 with beep.wav"/>
            </a:hlinkClick>
            <a:extLst>
              <a:ext uri="{FF2B5EF4-FFF2-40B4-BE49-F238E27FC236}">
                <a16:creationId xmlns:a16="http://schemas.microsoft.com/office/drawing/2014/main" id="{B06E6BFD-FB69-40F9-9653-301D379E5A17}"/>
              </a:ext>
            </a:extLst>
          </p:cNvPr>
          <p:cNvSpPr/>
          <p:nvPr/>
        </p:nvSpPr>
        <p:spPr>
          <a:xfrm>
            <a:off x="457276" y="493281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2" name="CustomShape 28">
            <a:hlinkClick r:id="" action="ppaction://noaction">
              <a:snd r:embed="rId10" name="JT2W5S8_3 with beep.wav"/>
            </a:hlinkClick>
            <a:extLst>
              <a:ext uri="{FF2B5EF4-FFF2-40B4-BE49-F238E27FC236}">
                <a16:creationId xmlns:a16="http://schemas.microsoft.com/office/drawing/2014/main" id="{34261C61-C209-49EF-A2E1-6B62F7BA1FCB}"/>
              </a:ext>
            </a:extLst>
          </p:cNvPr>
          <p:cNvSpPr/>
          <p:nvPr/>
        </p:nvSpPr>
        <p:spPr>
          <a:xfrm>
            <a:off x="457276" y="573184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3" name="CustomShape 3">
            <a:hlinkClick r:id="" action="ppaction://noaction">
              <a:snd r:embed="rId14" name="JT2W5S8_1.wav"/>
            </a:hlinkClick>
            <a:extLst>
              <a:ext uri="{FF2B5EF4-FFF2-40B4-BE49-F238E27FC236}">
                <a16:creationId xmlns:a16="http://schemas.microsoft.com/office/drawing/2014/main" id="{18F78918-6EB8-496A-B678-8A874DFAD427}"/>
              </a:ext>
            </a:extLst>
          </p:cNvPr>
          <p:cNvSpPr/>
          <p:nvPr/>
        </p:nvSpPr>
        <p:spPr>
          <a:xfrm>
            <a:off x="160200" y="44640"/>
            <a:ext cx="935460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C’est quoi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4" name="CustomShape 14">
            <a:hlinkClick r:id="" action="ppaction://noaction">
              <a:snd r:embed="rId15" name="JT2W5S8_2.wav"/>
            </a:hlinkClick>
            <a:extLst>
              <a:ext uri="{FF2B5EF4-FFF2-40B4-BE49-F238E27FC236}">
                <a16:creationId xmlns:a16="http://schemas.microsoft.com/office/drawing/2014/main" id="{5B038370-52AC-441F-8035-3DB346524715}"/>
              </a:ext>
            </a:extLst>
          </p:cNvPr>
          <p:cNvSpPr/>
          <p:nvPr/>
        </p:nvSpPr>
        <p:spPr>
          <a:xfrm>
            <a:off x="50491" y="528792"/>
            <a:ext cx="367623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a:ea typeface="Century Gothic"/>
              </a:rPr>
              <a: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Écoute et décide.</a:t>
            </a:r>
            <a:endParaRPr kumimoji="0" lang="en-GB" sz="2800" b="0" i="0" u="none" strike="noStrike" kern="1200" cap="none" spc="-1" normalizeH="0" baseline="0" noProof="0" dirty="0">
              <a:ln>
                <a:noFill/>
              </a:ln>
              <a:solidFill>
                <a:prstClr val="black"/>
              </a:solidFill>
              <a:effectLst/>
              <a:uLnTx/>
              <a:uFillTx/>
              <a:latin typeface="Arial"/>
            </a:endParaRPr>
          </a:p>
        </p:txBody>
      </p:sp>
      <p:pic>
        <p:nvPicPr>
          <p:cNvPr id="46" name="Picture 45" descr="Shape, arrow&#10;&#10;Description automatically generated">
            <a:extLst>
              <a:ext uri="{FF2B5EF4-FFF2-40B4-BE49-F238E27FC236}">
                <a16:creationId xmlns:a16="http://schemas.microsoft.com/office/drawing/2014/main" id="{D13D3E3E-9FA4-4F3B-B963-3B11AE25D0B3}"/>
              </a:ext>
            </a:extLst>
          </p:cNvPr>
          <p:cNvPicPr>
            <a:picLocks noChangeAspect="1"/>
          </p:cNvPicPr>
          <p:nvPr/>
        </p:nvPicPr>
        <p:blipFill>
          <a:blip r:embed="rId16"/>
          <a:stretch>
            <a:fillRect/>
          </a:stretch>
        </p:blipFill>
        <p:spPr>
          <a:xfrm>
            <a:off x="10340391" y="1688169"/>
            <a:ext cx="462709" cy="428729"/>
          </a:xfrm>
          <a:prstGeom prst="rect">
            <a:avLst/>
          </a:prstGeom>
        </p:spPr>
      </p:pic>
      <p:pic>
        <p:nvPicPr>
          <p:cNvPr id="47" name="Picture 46" descr="Shape, arrow&#10;&#10;Description automatically generated">
            <a:extLst>
              <a:ext uri="{FF2B5EF4-FFF2-40B4-BE49-F238E27FC236}">
                <a16:creationId xmlns:a16="http://schemas.microsoft.com/office/drawing/2014/main" id="{4CE28FEE-7FC6-45AF-9DC0-723885A9FD13}"/>
              </a:ext>
            </a:extLst>
          </p:cNvPr>
          <p:cNvPicPr>
            <a:picLocks noChangeAspect="1"/>
          </p:cNvPicPr>
          <p:nvPr/>
        </p:nvPicPr>
        <p:blipFill>
          <a:blip r:embed="rId16"/>
          <a:stretch>
            <a:fillRect/>
          </a:stretch>
        </p:blipFill>
        <p:spPr>
          <a:xfrm>
            <a:off x="7342294" y="2546842"/>
            <a:ext cx="462709" cy="428729"/>
          </a:xfrm>
          <a:prstGeom prst="rect">
            <a:avLst/>
          </a:prstGeom>
        </p:spPr>
      </p:pic>
      <p:pic>
        <p:nvPicPr>
          <p:cNvPr id="48" name="Picture 47" descr="Shape, arrow&#10;&#10;Description automatically generated">
            <a:extLst>
              <a:ext uri="{FF2B5EF4-FFF2-40B4-BE49-F238E27FC236}">
                <a16:creationId xmlns:a16="http://schemas.microsoft.com/office/drawing/2014/main" id="{070D18E2-FF6D-4C2D-80DE-4720600B1D2C}"/>
              </a:ext>
            </a:extLst>
          </p:cNvPr>
          <p:cNvPicPr>
            <a:picLocks noChangeAspect="1"/>
          </p:cNvPicPr>
          <p:nvPr/>
        </p:nvPicPr>
        <p:blipFill>
          <a:blip r:embed="rId16"/>
          <a:stretch>
            <a:fillRect/>
          </a:stretch>
        </p:blipFill>
        <p:spPr>
          <a:xfrm>
            <a:off x="7342295" y="3279372"/>
            <a:ext cx="462709" cy="428729"/>
          </a:xfrm>
          <a:prstGeom prst="rect">
            <a:avLst/>
          </a:prstGeom>
        </p:spPr>
      </p:pic>
      <p:pic>
        <p:nvPicPr>
          <p:cNvPr id="49" name="Picture 48" descr="Shape, arrow&#10;&#10;Description automatically generated">
            <a:extLst>
              <a:ext uri="{FF2B5EF4-FFF2-40B4-BE49-F238E27FC236}">
                <a16:creationId xmlns:a16="http://schemas.microsoft.com/office/drawing/2014/main" id="{9FB36491-C6CB-460D-9C67-BF0FF9AB28EB}"/>
              </a:ext>
            </a:extLst>
          </p:cNvPr>
          <p:cNvPicPr>
            <a:picLocks noChangeAspect="1"/>
          </p:cNvPicPr>
          <p:nvPr/>
        </p:nvPicPr>
        <p:blipFill>
          <a:blip r:embed="rId16"/>
          <a:stretch>
            <a:fillRect/>
          </a:stretch>
        </p:blipFill>
        <p:spPr>
          <a:xfrm>
            <a:off x="10427398" y="4017451"/>
            <a:ext cx="462709" cy="428729"/>
          </a:xfrm>
          <a:prstGeom prst="rect">
            <a:avLst/>
          </a:prstGeom>
        </p:spPr>
      </p:pic>
      <p:pic>
        <p:nvPicPr>
          <p:cNvPr id="50" name="Picture 49" descr="Shape, arrow&#10;&#10;Description automatically generated">
            <a:extLst>
              <a:ext uri="{FF2B5EF4-FFF2-40B4-BE49-F238E27FC236}">
                <a16:creationId xmlns:a16="http://schemas.microsoft.com/office/drawing/2014/main" id="{13007844-ECAE-41B5-85CA-1562A6842FB3}"/>
              </a:ext>
            </a:extLst>
          </p:cNvPr>
          <p:cNvPicPr>
            <a:picLocks noChangeAspect="1"/>
          </p:cNvPicPr>
          <p:nvPr/>
        </p:nvPicPr>
        <p:blipFill>
          <a:blip r:embed="rId16"/>
          <a:stretch>
            <a:fillRect/>
          </a:stretch>
        </p:blipFill>
        <p:spPr>
          <a:xfrm>
            <a:off x="7141231" y="4916631"/>
            <a:ext cx="462709" cy="428729"/>
          </a:xfrm>
          <a:prstGeom prst="rect">
            <a:avLst/>
          </a:prstGeom>
        </p:spPr>
      </p:pic>
      <p:pic>
        <p:nvPicPr>
          <p:cNvPr id="51" name="Picture 50" descr="Shape, arrow&#10;&#10;Description automatically generated">
            <a:hlinkClick r:id="" action="ppaction://noaction">
              <a:snd r:embed="rId8" name="JT2W5S8_14.wav"/>
            </a:hlinkClick>
            <a:extLst>
              <a:ext uri="{FF2B5EF4-FFF2-40B4-BE49-F238E27FC236}">
                <a16:creationId xmlns:a16="http://schemas.microsoft.com/office/drawing/2014/main" id="{116E2DDB-31B1-421C-948C-259EDA8987F3}"/>
              </a:ext>
            </a:extLst>
          </p:cNvPr>
          <p:cNvPicPr>
            <a:picLocks noChangeAspect="1"/>
          </p:cNvPicPr>
          <p:nvPr/>
        </p:nvPicPr>
        <p:blipFill>
          <a:blip r:embed="rId16"/>
          <a:stretch>
            <a:fillRect/>
          </a:stretch>
        </p:blipFill>
        <p:spPr>
          <a:xfrm>
            <a:off x="10356825" y="5640113"/>
            <a:ext cx="462709" cy="428729"/>
          </a:xfrm>
          <a:prstGeom prst="rect">
            <a:avLst/>
          </a:prstGeom>
        </p:spPr>
      </p:pic>
      <p:sp>
        <p:nvSpPr>
          <p:cNvPr id="4" name="Rectangle: Rounded Corners 3">
            <a:extLst>
              <a:ext uri="{FF2B5EF4-FFF2-40B4-BE49-F238E27FC236}">
                <a16:creationId xmlns:a16="http://schemas.microsoft.com/office/drawing/2014/main" id="{BFCDF36D-811E-4C13-BAF5-E630181A90A2}"/>
              </a:ext>
            </a:extLst>
          </p:cNvPr>
          <p:cNvSpPr/>
          <p:nvPr/>
        </p:nvSpPr>
        <p:spPr>
          <a:xfrm>
            <a:off x="5042091" y="1856477"/>
            <a:ext cx="2300203" cy="4287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 name="Rectangle 2">
            <a:extLst>
              <a:ext uri="{FF2B5EF4-FFF2-40B4-BE49-F238E27FC236}">
                <a16:creationId xmlns:a16="http://schemas.microsoft.com/office/drawing/2014/main" id="{B9FEFCA2-B75B-4C63-800F-6DA3AAF45F9A}"/>
              </a:ext>
            </a:extLst>
          </p:cNvPr>
          <p:cNvSpPr/>
          <p:nvPr/>
        </p:nvSpPr>
        <p:spPr>
          <a:xfrm>
            <a:off x="5332588" y="997614"/>
            <a:ext cx="207813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B0F0"/>
                </a:solidFill>
                <a:effectLst/>
                <a:uLnTx/>
                <a:uFillTx/>
                <a:latin typeface="Century Gothic" panose="020B0502020202020204" pitchFamily="34" charset="0"/>
              </a:rPr>
              <a:t>masculine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 </a:t>
            </a:r>
            <a:endParaRPr kumimoji="0" lang="en-GB" sz="2000" b="0" i="0" u="none" strike="noStrike" kern="1200" cap="none" spc="0" normalizeH="0" baseline="0" noProof="0" dirty="0">
              <a:ln>
                <a:noFill/>
              </a:ln>
              <a:solidFill>
                <a:prstClr val="black"/>
              </a:solidFill>
              <a:effectLst/>
              <a:uLnTx/>
              <a:uFillTx/>
              <a:latin typeface="Arial"/>
            </a:endParaRPr>
          </a:p>
        </p:txBody>
      </p:sp>
      <p:sp>
        <p:nvSpPr>
          <p:cNvPr id="5" name="Rectangle 4">
            <a:extLst>
              <a:ext uri="{FF2B5EF4-FFF2-40B4-BE49-F238E27FC236}">
                <a16:creationId xmlns:a16="http://schemas.microsoft.com/office/drawing/2014/main" id="{15B335A2-E972-4DE8-8663-D1BDEDE1510D}"/>
              </a:ext>
            </a:extLst>
          </p:cNvPr>
          <p:cNvSpPr/>
          <p:nvPr/>
        </p:nvSpPr>
        <p:spPr>
          <a:xfrm>
            <a:off x="8672774" y="997614"/>
            <a:ext cx="1684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FF0066"/>
                </a:solidFill>
                <a:effectLst/>
                <a:uLnTx/>
                <a:uFillTx/>
                <a:latin typeface="Century Gothic" panose="020B0502020202020204" pitchFamily="34" charset="0"/>
              </a:rPr>
              <a:t>feminine</a:t>
            </a:r>
            <a:endParaRPr kumimoji="0" lang="en-GB" sz="2800" b="0" i="0" u="none" strike="noStrike" kern="1200" cap="none" spc="0" normalizeH="0" baseline="0" noProof="0" dirty="0">
              <a:ln>
                <a:noFill/>
              </a:ln>
              <a:solidFill>
                <a:prstClr val="black"/>
              </a:solidFill>
              <a:effectLst/>
              <a:uLnTx/>
              <a:uFillTx/>
              <a:latin typeface="Arial"/>
            </a:endParaRPr>
          </a:p>
        </p:txBody>
      </p:sp>
      <p:sp>
        <p:nvSpPr>
          <p:cNvPr id="7" name="TextBox 6">
            <a:extLst>
              <a:ext uri="{FF2B5EF4-FFF2-40B4-BE49-F238E27FC236}">
                <a16:creationId xmlns:a16="http://schemas.microsoft.com/office/drawing/2014/main" id="{24326E6D-907F-45DF-AA3C-D8E6EF7F1046}"/>
              </a:ext>
            </a:extLst>
          </p:cNvPr>
          <p:cNvSpPr txBox="1"/>
          <p:nvPr/>
        </p:nvSpPr>
        <p:spPr>
          <a:xfrm>
            <a:off x="1241423" y="1731910"/>
            <a:ext cx="31530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Voici ta…</a:t>
            </a:r>
          </a:p>
        </p:txBody>
      </p:sp>
      <p:sp>
        <p:nvSpPr>
          <p:cNvPr id="36" name="TextBox 35">
            <a:extLst>
              <a:ext uri="{FF2B5EF4-FFF2-40B4-BE49-F238E27FC236}">
                <a16:creationId xmlns:a16="http://schemas.microsoft.com/office/drawing/2014/main" id="{E7FC830C-9F53-4D27-9308-68D9F54B5086}"/>
              </a:ext>
            </a:extLst>
          </p:cNvPr>
          <p:cNvSpPr txBox="1"/>
          <p:nvPr/>
        </p:nvSpPr>
        <p:spPr>
          <a:xfrm>
            <a:off x="1265089" y="2513744"/>
            <a:ext cx="31530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Voici mon…</a:t>
            </a:r>
          </a:p>
        </p:txBody>
      </p:sp>
      <p:sp>
        <p:nvSpPr>
          <p:cNvPr id="37" name="Rectangle: Rounded Corners 36">
            <a:extLst>
              <a:ext uri="{FF2B5EF4-FFF2-40B4-BE49-F238E27FC236}">
                <a16:creationId xmlns:a16="http://schemas.microsoft.com/office/drawing/2014/main" id="{BA5B901D-ED9A-4350-AD13-FD19D5C6A748}"/>
              </a:ext>
            </a:extLst>
          </p:cNvPr>
          <p:cNvSpPr/>
          <p:nvPr/>
        </p:nvSpPr>
        <p:spPr>
          <a:xfrm>
            <a:off x="8374784" y="2603971"/>
            <a:ext cx="2300203" cy="4287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8" name="TextBox 37">
            <a:extLst>
              <a:ext uri="{FF2B5EF4-FFF2-40B4-BE49-F238E27FC236}">
                <a16:creationId xmlns:a16="http://schemas.microsoft.com/office/drawing/2014/main" id="{BC698128-E49E-46DD-BD79-889F229AFF45}"/>
              </a:ext>
            </a:extLst>
          </p:cNvPr>
          <p:cNvSpPr txBox="1"/>
          <p:nvPr/>
        </p:nvSpPr>
        <p:spPr>
          <a:xfrm>
            <a:off x="1241423" y="3274693"/>
            <a:ext cx="31530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Voici ton…</a:t>
            </a:r>
          </a:p>
        </p:txBody>
      </p:sp>
      <p:sp>
        <p:nvSpPr>
          <p:cNvPr id="40" name="Rectangle: Rounded Corners 39">
            <a:extLst>
              <a:ext uri="{FF2B5EF4-FFF2-40B4-BE49-F238E27FC236}">
                <a16:creationId xmlns:a16="http://schemas.microsoft.com/office/drawing/2014/main" id="{EFE209FF-CA4F-4445-9F83-00FB44F69693}"/>
              </a:ext>
            </a:extLst>
          </p:cNvPr>
          <p:cNvSpPr/>
          <p:nvPr/>
        </p:nvSpPr>
        <p:spPr>
          <a:xfrm>
            <a:off x="8431849" y="3369184"/>
            <a:ext cx="2300203" cy="4287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41" name="Rectangle: Rounded Corners 40">
            <a:extLst>
              <a:ext uri="{FF2B5EF4-FFF2-40B4-BE49-F238E27FC236}">
                <a16:creationId xmlns:a16="http://schemas.microsoft.com/office/drawing/2014/main" id="{78708EAA-D490-4A82-93DB-B48F512933C4}"/>
              </a:ext>
            </a:extLst>
          </p:cNvPr>
          <p:cNvSpPr/>
          <p:nvPr/>
        </p:nvSpPr>
        <p:spPr>
          <a:xfrm>
            <a:off x="4945898" y="4148851"/>
            <a:ext cx="2300203" cy="4287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42" name="TextBox 41">
            <a:extLst>
              <a:ext uri="{FF2B5EF4-FFF2-40B4-BE49-F238E27FC236}">
                <a16:creationId xmlns:a16="http://schemas.microsoft.com/office/drawing/2014/main" id="{8E27F6FF-F598-4C48-90FD-5C4B76E357FB}"/>
              </a:ext>
            </a:extLst>
          </p:cNvPr>
          <p:cNvSpPr txBox="1"/>
          <p:nvPr/>
        </p:nvSpPr>
        <p:spPr>
          <a:xfrm>
            <a:off x="1241423" y="4148451"/>
            <a:ext cx="31530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Voici ma…</a:t>
            </a:r>
          </a:p>
        </p:txBody>
      </p:sp>
      <p:sp>
        <p:nvSpPr>
          <p:cNvPr id="43" name="Rectangle: Rounded Corners 42">
            <a:extLst>
              <a:ext uri="{FF2B5EF4-FFF2-40B4-BE49-F238E27FC236}">
                <a16:creationId xmlns:a16="http://schemas.microsoft.com/office/drawing/2014/main" id="{C84BEFA3-C842-43DD-8A41-341E27D89D29}"/>
              </a:ext>
            </a:extLst>
          </p:cNvPr>
          <p:cNvSpPr/>
          <p:nvPr/>
        </p:nvSpPr>
        <p:spPr>
          <a:xfrm>
            <a:off x="8467540" y="4909040"/>
            <a:ext cx="2300203" cy="4287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44" name="TextBox 43">
            <a:extLst>
              <a:ext uri="{FF2B5EF4-FFF2-40B4-BE49-F238E27FC236}">
                <a16:creationId xmlns:a16="http://schemas.microsoft.com/office/drawing/2014/main" id="{9F5590AB-D67C-404A-BBAA-08C8F5B4C4DF}"/>
              </a:ext>
            </a:extLst>
          </p:cNvPr>
          <p:cNvSpPr txBox="1"/>
          <p:nvPr/>
        </p:nvSpPr>
        <p:spPr>
          <a:xfrm>
            <a:off x="1265089" y="4940456"/>
            <a:ext cx="31530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Voici mon…</a:t>
            </a:r>
          </a:p>
        </p:txBody>
      </p:sp>
      <p:sp>
        <p:nvSpPr>
          <p:cNvPr id="60" name="Rectangle: Rounded Corners 59">
            <a:extLst>
              <a:ext uri="{FF2B5EF4-FFF2-40B4-BE49-F238E27FC236}">
                <a16:creationId xmlns:a16="http://schemas.microsoft.com/office/drawing/2014/main" id="{E1A0B94F-8190-4B74-860F-A6E30F4390BE}"/>
              </a:ext>
            </a:extLst>
          </p:cNvPr>
          <p:cNvSpPr/>
          <p:nvPr/>
        </p:nvSpPr>
        <p:spPr>
          <a:xfrm>
            <a:off x="5127310" y="5755675"/>
            <a:ext cx="2300203" cy="4287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61" name="TextBox 60">
            <a:extLst>
              <a:ext uri="{FF2B5EF4-FFF2-40B4-BE49-F238E27FC236}">
                <a16:creationId xmlns:a16="http://schemas.microsoft.com/office/drawing/2014/main" id="{274DA3B6-1186-4725-BB57-7F5E1C3B1F14}"/>
              </a:ext>
            </a:extLst>
          </p:cNvPr>
          <p:cNvSpPr txBox="1"/>
          <p:nvPr/>
        </p:nvSpPr>
        <p:spPr>
          <a:xfrm>
            <a:off x="1265089" y="5719649"/>
            <a:ext cx="31530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Voici ta…</a:t>
            </a:r>
          </a:p>
        </p:txBody>
      </p:sp>
    </p:spTree>
    <p:extLst>
      <p:ext uri="{BB962C8B-B14F-4D97-AF65-F5344CB8AC3E}">
        <p14:creationId xmlns:p14="http://schemas.microsoft.com/office/powerpoint/2010/main" val="96993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JT2W5S8_9.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2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JT2W5S8_10.wav"/>
                                        </p:tgtEl>
                                      </p:cMediaNode>
                                    </p:audio>
                                  </p:subTnLst>
                                </p:cTn>
                              </p:par>
                              <p:par>
                                <p:cTn id="16" presetID="1" presetClass="entr" presetSubtype="0"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childTnLst>
                                </p:cTn>
                              </p:par>
                              <p:par>
                                <p:cTn id="18" presetID="22" presetClass="entr" presetSubtype="8"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ipe(left)">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JT2W5S8_11.wav"/>
                                        </p:tgtEl>
                                      </p:cMediaNode>
                                    </p:audio>
                                  </p:sub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22" presetClass="entr" presetSubtype="8"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left)">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6" name="JT2W5S8_12.wav"/>
                                        </p:tgtEl>
                                      </p:cMediaNode>
                                    </p:audio>
                                  </p:subTnLst>
                                </p:cTn>
                              </p:par>
                              <p:par>
                                <p:cTn id="34" presetID="1" presetClass="entr" presetSubtype="0" fill="hold" grpId="0" nodeType="withEffect">
                                  <p:stCondLst>
                                    <p:cond delay="0"/>
                                  </p:stCondLst>
                                  <p:childTnLst>
                                    <p:set>
                                      <p:cBhvr>
                                        <p:cTn id="35" dur="1" fill="hold">
                                          <p:stCondLst>
                                            <p:cond delay="0"/>
                                          </p:stCondLst>
                                        </p:cTn>
                                        <p:tgtEl>
                                          <p:spTgt spid="41"/>
                                        </p:tgtEl>
                                        <p:attrNameLst>
                                          <p:attrName>style.visibility</p:attrName>
                                        </p:attrNameLst>
                                      </p:cBhvr>
                                      <p:to>
                                        <p:strVal val="visible"/>
                                      </p:to>
                                    </p:set>
                                  </p:childTnLst>
                                </p:cTn>
                              </p:par>
                              <p:par>
                                <p:cTn id="36" presetID="22" presetClass="entr" presetSubtype="8"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wipe(left)">
                                      <p:cBhvr>
                                        <p:cTn id="38" dur="500"/>
                                        <p:tgtEl>
                                          <p:spTgt spid="42"/>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JT2W5S8_13.wav"/>
                                        </p:tgtEl>
                                      </p:cMediaNode>
                                    </p:audio>
                                  </p:subTnLst>
                                </p:cTn>
                              </p:par>
                              <p:par>
                                <p:cTn id="43" presetID="1" presetClass="entr" presetSubtype="0"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par>
                                <p:cTn id="45" presetID="22" presetClass="entr" presetSubtype="8"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wipe(left)">
                                      <p:cBhvr>
                                        <p:cTn id="47" dur="500"/>
                                        <p:tgtEl>
                                          <p:spTgt spid="44"/>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8" name="JT2W5S8_14.wav"/>
                                        </p:tgtEl>
                                      </p:cMediaNode>
                                    </p:audio>
                                  </p:subTnLst>
                                </p:cTn>
                              </p:par>
                              <p:par>
                                <p:cTn id="52" presetID="1" presetClass="entr" presetSubtype="0" fill="hold" grpId="0" nodeType="withEffect">
                                  <p:stCondLst>
                                    <p:cond delay="0"/>
                                  </p:stCondLst>
                                  <p:childTnLst>
                                    <p:set>
                                      <p:cBhvr>
                                        <p:cTn id="53" dur="1" fill="hold">
                                          <p:stCondLst>
                                            <p:cond delay="0"/>
                                          </p:stCondLst>
                                        </p:cTn>
                                        <p:tgtEl>
                                          <p:spTgt spid="60"/>
                                        </p:tgtEl>
                                        <p:attrNameLst>
                                          <p:attrName>style.visibility</p:attrName>
                                        </p:attrNameLst>
                                      </p:cBhvr>
                                      <p:to>
                                        <p:strVal val="visible"/>
                                      </p:to>
                                    </p:set>
                                  </p:childTnLst>
                                </p:cTn>
                              </p:par>
                              <p:par>
                                <p:cTn id="54" presetID="22" presetClass="entr" presetSubtype="8" fill="hold" grpId="0" nodeType="withEffect">
                                  <p:stCondLst>
                                    <p:cond delay="0"/>
                                  </p:stCondLst>
                                  <p:childTnLst>
                                    <p:set>
                                      <p:cBhvr>
                                        <p:cTn id="55" dur="1" fill="hold">
                                          <p:stCondLst>
                                            <p:cond delay="0"/>
                                          </p:stCondLst>
                                        </p:cTn>
                                        <p:tgtEl>
                                          <p:spTgt spid="61"/>
                                        </p:tgtEl>
                                        <p:attrNameLst>
                                          <p:attrName>style.visibility</p:attrName>
                                        </p:attrNameLst>
                                      </p:cBhvr>
                                      <p:to>
                                        <p:strVal val="visible"/>
                                      </p:to>
                                    </p:set>
                                    <p:animEffect transition="in" filter="wipe(left)">
                                      <p:cBhvr>
                                        <p:cTn id="56"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36" grpId="0"/>
      <p:bldP spid="37" grpId="0" animBg="1"/>
      <p:bldP spid="38" grpId="0"/>
      <p:bldP spid="40" grpId="0" animBg="1"/>
      <p:bldP spid="41" grpId="0" animBg="1"/>
      <p:bldP spid="42" grpId="0"/>
      <p:bldP spid="43" grpId="0" animBg="1"/>
      <p:bldP spid="44" grpId="0"/>
      <p:bldP spid="60" grpId="0" animBg="1"/>
      <p:bldP spid="6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vector graphics&#10;&#10;Description automatically generated">
            <a:extLst>
              <a:ext uri="{FF2B5EF4-FFF2-40B4-BE49-F238E27FC236}">
                <a16:creationId xmlns:a16="http://schemas.microsoft.com/office/drawing/2014/main" id="{C9ABDF60-ACD0-480A-A5E1-5ED422B70014}"/>
              </a:ext>
            </a:extLst>
          </p:cNvPr>
          <p:cNvPicPr>
            <a:picLocks noChangeAspect="1"/>
          </p:cNvPicPr>
          <p:nvPr/>
        </p:nvPicPr>
        <p:blipFill rotWithShape="1">
          <a:blip r:embed="rId3">
            <a:extLst>
              <a:ext uri="{28A0092B-C50C-407E-A947-70E740481C1C}">
                <a14:useLocalDpi xmlns:a14="http://schemas.microsoft.com/office/drawing/2010/main" val="0"/>
              </a:ext>
            </a:extLst>
          </a:blip>
          <a:srcRect b="61398"/>
          <a:stretch/>
        </p:blipFill>
        <p:spPr>
          <a:xfrm>
            <a:off x="466243" y="394295"/>
            <a:ext cx="752896" cy="815011"/>
          </a:xfrm>
          <a:prstGeom prst="rect">
            <a:avLst/>
          </a:prstGeom>
        </p:spPr>
      </p:pic>
      <p:sp>
        <p:nvSpPr>
          <p:cNvPr id="10" name="Rectangle: Rounded Corners 9">
            <a:extLst>
              <a:ext uri="{FF2B5EF4-FFF2-40B4-BE49-F238E27FC236}">
                <a16:creationId xmlns:a16="http://schemas.microsoft.com/office/drawing/2014/main" id="{25799138-11FD-4009-AF0B-3682CAF8B67A}"/>
              </a:ext>
            </a:extLst>
          </p:cNvPr>
          <p:cNvSpPr/>
          <p:nvPr/>
        </p:nvSpPr>
        <p:spPr>
          <a:xfrm>
            <a:off x="1626944" y="814585"/>
            <a:ext cx="3433011" cy="131372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2" name="CustomShape 6">
            <a:hlinkClick r:id="" action="ppaction://noaction">
              <a:snd r:embed="rId4" name="3_i.wav"/>
            </a:hlinkClick>
          </p:cNvPr>
          <p:cNvSpPr/>
          <p:nvPr/>
        </p:nvSpPr>
        <p:spPr>
          <a:xfrm>
            <a:off x="0" y="-81073"/>
            <a:ext cx="272869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002060"/>
                </a:solidFill>
                <a:effectLst/>
                <a:uLnTx/>
                <a:uFillTx/>
                <a:latin typeface="Century Gothic" panose="020B0502020202020204" pitchFamily="34" charset="0"/>
              </a:rPr>
              <a:t>C’est qui* ? </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7" name="CustomShape 6">
            <a:hlinkClick r:id="" action="ppaction://noaction">
              <a:snd r:embed="rId6" name="JT2W5S9_2.wav"/>
            </a:hlinkClick>
            <a:extLst>
              <a:ext uri="{FF2B5EF4-FFF2-40B4-BE49-F238E27FC236}">
                <a16:creationId xmlns:a16="http://schemas.microsoft.com/office/drawing/2014/main" id="{AA2CE978-E84D-4B94-886E-91E9B641821C}"/>
              </a:ext>
            </a:extLst>
          </p:cNvPr>
          <p:cNvSpPr/>
          <p:nvPr/>
        </p:nvSpPr>
        <p:spPr>
          <a:xfrm>
            <a:off x="2675218" y="-18007"/>
            <a:ext cx="640529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Pierre écrit des messages à Jean-Michel.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8" name="TextBox 37">
            <a:extLst>
              <a:ext uri="{FF2B5EF4-FFF2-40B4-BE49-F238E27FC236}">
                <a16:creationId xmlns:a16="http://schemas.microsoft.com/office/drawing/2014/main" id="{AC257DB8-8E66-4DCC-9E1C-751BD259B552}"/>
              </a:ext>
            </a:extLst>
          </p:cNvPr>
          <p:cNvSpPr txBox="1"/>
          <p:nvPr/>
        </p:nvSpPr>
        <p:spPr>
          <a:xfrm>
            <a:off x="9576029" y="123377"/>
            <a:ext cx="1501600" cy="400110"/>
          </a:xfrm>
          <a:prstGeom prst="rect">
            <a:avLst/>
          </a:prstGeom>
          <a:solidFill>
            <a:srgbClr val="C4E59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qui </a:t>
            </a: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 </a:t>
            </a:r>
            <a:r>
              <a:rPr kumimoji="0" lang="es-A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Century Gothic"/>
              </a:rPr>
              <a:t>who</a:t>
            </a:r>
            <a:endPar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endParaRPr>
          </a:p>
        </p:txBody>
      </p:sp>
      <p:sp>
        <p:nvSpPr>
          <p:cNvPr id="66" name="Action Button: Custom 66" descr="number 1">
            <a:hlinkClick r:id="" action="ppaction://noaction" highlightClick="1">
              <a:snd r:embed="rId7" name="JT2W5S9_3.wav"/>
            </a:hlinkClick>
            <a:extLst>
              <a:ext uri="{FF2B5EF4-FFF2-40B4-BE49-F238E27FC236}">
                <a16:creationId xmlns:a16="http://schemas.microsoft.com/office/drawing/2014/main" id="{F4C872C6-6F0E-446D-84AB-A18AB10A56EA}"/>
              </a:ext>
            </a:extLst>
          </p:cNvPr>
          <p:cNvSpPr/>
          <p:nvPr/>
        </p:nvSpPr>
        <p:spPr>
          <a:xfrm>
            <a:off x="553483" y="1195833"/>
            <a:ext cx="540000" cy="540000"/>
          </a:xfrm>
          <a:prstGeom prst="actionButtonBlank">
            <a:avLst/>
          </a:prstGeom>
          <a:solidFill>
            <a:sysClr val="window" lastClr="FFFFFF"/>
          </a:solidFill>
          <a:ln w="28575" cap="flat" cmpd="sng" algn="ctr">
            <a:solidFill>
              <a:srgbClr val="11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latin typeface="Century Gothic" panose="020F0302020204030204"/>
                <a:ea typeface="+mn-ea"/>
                <a:cs typeface="+mn-cs"/>
              </a:rPr>
              <a:t>1</a:t>
            </a:r>
          </a:p>
        </p:txBody>
      </p:sp>
      <p:sp>
        <p:nvSpPr>
          <p:cNvPr id="67" name="Action Button: Custom 69" descr="number 2">
            <a:hlinkClick r:id="" action="ppaction://noaction" highlightClick="1">
              <a:snd r:embed="rId8" name="JT2W5S9_4.wav"/>
            </a:hlinkClick>
            <a:extLst>
              <a:ext uri="{FF2B5EF4-FFF2-40B4-BE49-F238E27FC236}">
                <a16:creationId xmlns:a16="http://schemas.microsoft.com/office/drawing/2014/main" id="{C6D519B2-B99C-4EB6-AA82-D28A4ED1A372}"/>
              </a:ext>
            </a:extLst>
          </p:cNvPr>
          <p:cNvSpPr/>
          <p:nvPr/>
        </p:nvSpPr>
        <p:spPr>
          <a:xfrm>
            <a:off x="553483" y="2771802"/>
            <a:ext cx="540000" cy="540000"/>
          </a:xfrm>
          <a:prstGeom prst="actionButtonBlank">
            <a:avLst/>
          </a:prstGeom>
          <a:solidFill>
            <a:sysClr val="window" lastClr="FFFFFF"/>
          </a:solidFill>
          <a:ln w="28575" cap="flat" cmpd="sng" algn="ctr">
            <a:solidFill>
              <a:srgbClr val="11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latin typeface="Century Gothic" panose="020F0302020204030204"/>
                <a:ea typeface="+mn-ea"/>
                <a:cs typeface="+mn-cs"/>
              </a:rPr>
              <a:t>2</a:t>
            </a:r>
          </a:p>
        </p:txBody>
      </p:sp>
      <p:sp>
        <p:nvSpPr>
          <p:cNvPr id="68" name="Action Button: Custom 72" descr="number 3">
            <a:hlinkClick r:id="" action="ppaction://noaction" highlightClick="1">
              <a:snd r:embed="rId9" name="JT2W5S9_5.wav"/>
            </a:hlinkClick>
            <a:extLst>
              <a:ext uri="{FF2B5EF4-FFF2-40B4-BE49-F238E27FC236}">
                <a16:creationId xmlns:a16="http://schemas.microsoft.com/office/drawing/2014/main" id="{5B309800-F623-4B39-A595-90649141EB49}"/>
              </a:ext>
            </a:extLst>
          </p:cNvPr>
          <p:cNvSpPr/>
          <p:nvPr/>
        </p:nvSpPr>
        <p:spPr>
          <a:xfrm>
            <a:off x="553483" y="4243366"/>
            <a:ext cx="540000" cy="540000"/>
          </a:xfrm>
          <a:prstGeom prst="actionButtonBlank">
            <a:avLst/>
          </a:prstGeom>
          <a:solidFill>
            <a:sysClr val="window" lastClr="FFFFFF"/>
          </a:solidFill>
          <a:ln w="28575" cap="flat" cmpd="sng" algn="ctr">
            <a:solidFill>
              <a:srgbClr val="11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latin typeface="Century Gothic" panose="020F0302020204030204"/>
                <a:ea typeface="+mn-ea"/>
                <a:cs typeface="+mn-cs"/>
              </a:rPr>
              <a:t>3</a:t>
            </a:r>
          </a:p>
        </p:txBody>
      </p:sp>
      <p:sp>
        <p:nvSpPr>
          <p:cNvPr id="69" name="Action Button: Custom 75" descr="number 4">
            <a:hlinkClick r:id="" action="ppaction://noaction" highlightClick="1">
              <a:snd r:embed="rId10" name="JT2W5S9_6.wav"/>
            </a:hlinkClick>
            <a:extLst>
              <a:ext uri="{FF2B5EF4-FFF2-40B4-BE49-F238E27FC236}">
                <a16:creationId xmlns:a16="http://schemas.microsoft.com/office/drawing/2014/main" id="{131B648D-55AE-44CB-B392-B57D67DA4487}"/>
              </a:ext>
            </a:extLst>
          </p:cNvPr>
          <p:cNvSpPr/>
          <p:nvPr/>
        </p:nvSpPr>
        <p:spPr>
          <a:xfrm>
            <a:off x="553483" y="5688158"/>
            <a:ext cx="540000" cy="540000"/>
          </a:xfrm>
          <a:prstGeom prst="actionButtonBlank">
            <a:avLst/>
          </a:prstGeom>
          <a:solidFill>
            <a:sysClr val="window" lastClr="FFFFFF"/>
          </a:solidFill>
          <a:ln w="28575" cap="flat" cmpd="sng" algn="ctr">
            <a:solidFill>
              <a:srgbClr val="11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latin typeface="Century Gothic" panose="020F0302020204030204"/>
                <a:ea typeface="+mn-ea"/>
                <a:cs typeface="+mn-cs"/>
              </a:rPr>
              <a:t>4</a:t>
            </a:r>
          </a:p>
        </p:txBody>
      </p:sp>
      <p:graphicFrame>
        <p:nvGraphicFramePr>
          <p:cNvPr id="63" name="Table 62">
            <a:extLst>
              <a:ext uri="{FF2B5EF4-FFF2-40B4-BE49-F238E27FC236}">
                <a16:creationId xmlns:a16="http://schemas.microsoft.com/office/drawing/2014/main" id="{643ABB71-88DF-4E74-B4AC-75BD9330C13B}"/>
              </a:ext>
            </a:extLst>
          </p:cNvPr>
          <p:cNvGraphicFramePr>
            <a:graphicFrameLocks noGrp="1"/>
          </p:cNvGraphicFramePr>
          <p:nvPr>
            <p:extLst>
              <p:ext uri="{D42A27DB-BD31-4B8C-83A1-F6EECF244321}">
                <p14:modId xmlns:p14="http://schemas.microsoft.com/office/powerpoint/2010/main" val="657397137"/>
              </p:ext>
            </p:extLst>
          </p:nvPr>
        </p:nvGraphicFramePr>
        <p:xfrm>
          <a:off x="6838279" y="2036478"/>
          <a:ext cx="4015206" cy="4301356"/>
        </p:xfrm>
        <a:graphic>
          <a:graphicData uri="http://schemas.openxmlformats.org/drawingml/2006/table">
            <a:tbl>
              <a:tblPr firstRow="1" bandRow="1"/>
              <a:tblGrid>
                <a:gridCol w="2007603">
                  <a:extLst>
                    <a:ext uri="{9D8B030D-6E8A-4147-A177-3AD203B41FA5}">
                      <a16:colId xmlns:a16="http://schemas.microsoft.com/office/drawing/2014/main" val="2730091144"/>
                    </a:ext>
                  </a:extLst>
                </a:gridCol>
                <a:gridCol w="2007603">
                  <a:extLst>
                    <a:ext uri="{9D8B030D-6E8A-4147-A177-3AD203B41FA5}">
                      <a16:colId xmlns:a16="http://schemas.microsoft.com/office/drawing/2014/main" val="2425537960"/>
                    </a:ext>
                  </a:extLst>
                </a:gridCol>
              </a:tblGrid>
              <a:tr h="64540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800" b="1" dirty="0" err="1">
                          <a:solidFill>
                            <a:srgbClr val="002060"/>
                          </a:solidFill>
                        </a:rPr>
                        <a:t>père</a:t>
                      </a:r>
                      <a:r>
                        <a:rPr lang="en-GB" sz="2800" b="1" dirty="0">
                          <a:solidFill>
                            <a:srgbClr val="002060"/>
                          </a:solidFill>
                        </a:rPr>
                        <a:t> (m)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800" b="1" dirty="0" err="1">
                          <a:solidFill>
                            <a:srgbClr val="002060"/>
                          </a:solidFill>
                        </a:rPr>
                        <a:t>tante</a:t>
                      </a:r>
                      <a:r>
                        <a:rPr lang="en-GB" sz="2800" b="1" dirty="0">
                          <a:solidFill>
                            <a:srgbClr val="002060"/>
                          </a:solidFill>
                        </a:rPr>
                        <a:t> (f)</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2251695"/>
                  </a:ext>
                </a:extLst>
              </a:tr>
              <a:tr h="91398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5228117"/>
                  </a:ext>
                </a:extLst>
              </a:tr>
              <a:tr h="91398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7969120"/>
                  </a:ext>
                </a:extLst>
              </a:tr>
              <a:tr h="91398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1593383"/>
                  </a:ext>
                </a:extLst>
              </a:tr>
              <a:tr h="91398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7052491"/>
                  </a:ext>
                </a:extLst>
              </a:tr>
            </a:tbl>
          </a:graphicData>
        </a:graphic>
      </p:graphicFrame>
      <p:sp>
        <p:nvSpPr>
          <p:cNvPr id="8" name="Speech Bubble: Rectangle with Corners Rounded 7">
            <a:extLst>
              <a:ext uri="{FF2B5EF4-FFF2-40B4-BE49-F238E27FC236}">
                <a16:creationId xmlns:a16="http://schemas.microsoft.com/office/drawing/2014/main" id="{9463A4F3-81B7-4426-9D62-5BAE6C920917}"/>
              </a:ext>
            </a:extLst>
          </p:cNvPr>
          <p:cNvSpPr/>
          <p:nvPr/>
        </p:nvSpPr>
        <p:spPr>
          <a:xfrm>
            <a:off x="1860099" y="895188"/>
            <a:ext cx="2966700" cy="1141290"/>
          </a:xfrm>
          <a:prstGeom prst="wedgeRoundRectCallout">
            <a:avLst>
              <a:gd name="adj1" fmla="val -53845"/>
              <a:gd name="adj2" fmla="val 16729"/>
              <a:gd name="adj3" fmla="val 16667"/>
            </a:avLst>
          </a:prstGeom>
          <a:solidFill>
            <a:schemeClr val="bg1"/>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solidFill>
                  <a:srgbClr val="002060"/>
                </a:solidFill>
              </a:ln>
              <a:solidFill>
                <a:prstClr val="white"/>
              </a:solidFill>
              <a:effectLst/>
              <a:uLnTx/>
              <a:uFillTx/>
              <a:latin typeface="Arial"/>
            </a:endParaRPr>
          </a:p>
        </p:txBody>
      </p:sp>
      <p:sp>
        <p:nvSpPr>
          <p:cNvPr id="12" name="Rectangle 11">
            <a:extLst>
              <a:ext uri="{FF2B5EF4-FFF2-40B4-BE49-F238E27FC236}">
                <a16:creationId xmlns:a16="http://schemas.microsoft.com/office/drawing/2014/main" id="{7AFB2EEE-BF1D-4542-A4F0-B6971BB830F3}"/>
              </a:ext>
            </a:extLst>
          </p:cNvPr>
          <p:cNvSpPr/>
          <p:nvPr/>
        </p:nvSpPr>
        <p:spPr>
          <a:xfrm>
            <a:off x="2069041" y="994393"/>
            <a:ext cx="249361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Ma tante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est drôle.</a:t>
            </a:r>
            <a:endParaRPr kumimoji="0" lang="en-GB" sz="2800" b="0" i="0" u="none" strike="noStrike" kern="1200" cap="none" spc="0" normalizeH="0" baseline="0" noProof="0" dirty="0">
              <a:ln>
                <a:noFill/>
              </a:ln>
              <a:solidFill>
                <a:prstClr val="black"/>
              </a:solidFill>
              <a:effectLst/>
              <a:uLnTx/>
              <a:uFillTx/>
              <a:latin typeface="Arial"/>
            </a:endParaRPr>
          </a:p>
        </p:txBody>
      </p:sp>
      <p:sp>
        <p:nvSpPr>
          <p:cNvPr id="70" name="Rectangle: Rounded Corners 69">
            <a:extLst>
              <a:ext uri="{FF2B5EF4-FFF2-40B4-BE49-F238E27FC236}">
                <a16:creationId xmlns:a16="http://schemas.microsoft.com/office/drawing/2014/main" id="{F6C1EFD8-A2BE-41EC-A862-BD5708D55FFB}"/>
              </a:ext>
            </a:extLst>
          </p:cNvPr>
          <p:cNvSpPr/>
          <p:nvPr/>
        </p:nvSpPr>
        <p:spPr>
          <a:xfrm>
            <a:off x="2735376" y="1001115"/>
            <a:ext cx="1160939" cy="409927"/>
          </a:xfrm>
          <a:prstGeom prst="roundRect">
            <a:avLst/>
          </a:prstGeom>
          <a:solidFill>
            <a:srgbClr val="786EB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81" name="Rectangle: Rounded Corners 80">
            <a:extLst>
              <a:ext uri="{FF2B5EF4-FFF2-40B4-BE49-F238E27FC236}">
                <a16:creationId xmlns:a16="http://schemas.microsoft.com/office/drawing/2014/main" id="{AAE815CA-2D10-4B51-A24A-8D6C3443E3F2}"/>
              </a:ext>
            </a:extLst>
          </p:cNvPr>
          <p:cNvSpPr/>
          <p:nvPr/>
        </p:nvSpPr>
        <p:spPr>
          <a:xfrm>
            <a:off x="1626944" y="2341028"/>
            <a:ext cx="3433011" cy="131372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82" name="Speech Bubble: Rectangle with Corners Rounded 81">
            <a:extLst>
              <a:ext uri="{FF2B5EF4-FFF2-40B4-BE49-F238E27FC236}">
                <a16:creationId xmlns:a16="http://schemas.microsoft.com/office/drawing/2014/main" id="{0359F03D-B67F-4952-943F-07DD9051CF5B}"/>
              </a:ext>
            </a:extLst>
          </p:cNvPr>
          <p:cNvSpPr/>
          <p:nvPr/>
        </p:nvSpPr>
        <p:spPr>
          <a:xfrm>
            <a:off x="1860099" y="2421631"/>
            <a:ext cx="2966700" cy="1141290"/>
          </a:xfrm>
          <a:prstGeom prst="wedgeRoundRectCallout">
            <a:avLst>
              <a:gd name="adj1" fmla="val -53845"/>
              <a:gd name="adj2" fmla="val 16729"/>
              <a:gd name="adj3" fmla="val 16667"/>
            </a:avLst>
          </a:prstGeom>
          <a:solidFill>
            <a:schemeClr val="bg1"/>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solidFill>
                  <a:srgbClr val="002060"/>
                </a:solidFill>
              </a:ln>
              <a:solidFill>
                <a:prstClr val="white"/>
              </a:solidFill>
              <a:effectLst/>
              <a:uLnTx/>
              <a:uFillTx/>
              <a:latin typeface="Arial"/>
            </a:endParaRPr>
          </a:p>
        </p:txBody>
      </p:sp>
      <p:sp>
        <p:nvSpPr>
          <p:cNvPr id="85" name="Rectangle: Rounded Corners 84">
            <a:extLst>
              <a:ext uri="{FF2B5EF4-FFF2-40B4-BE49-F238E27FC236}">
                <a16:creationId xmlns:a16="http://schemas.microsoft.com/office/drawing/2014/main" id="{1854D48D-077A-43E8-8E17-1C6221A9DA41}"/>
              </a:ext>
            </a:extLst>
          </p:cNvPr>
          <p:cNvSpPr/>
          <p:nvPr/>
        </p:nvSpPr>
        <p:spPr>
          <a:xfrm>
            <a:off x="1626944" y="3812592"/>
            <a:ext cx="3433011" cy="131372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86" name="Speech Bubble: Rectangle with Corners Rounded 85">
            <a:extLst>
              <a:ext uri="{FF2B5EF4-FFF2-40B4-BE49-F238E27FC236}">
                <a16:creationId xmlns:a16="http://schemas.microsoft.com/office/drawing/2014/main" id="{F75657C3-C93B-4E37-A86F-E9BF339920F8}"/>
              </a:ext>
            </a:extLst>
          </p:cNvPr>
          <p:cNvSpPr/>
          <p:nvPr/>
        </p:nvSpPr>
        <p:spPr>
          <a:xfrm>
            <a:off x="1860099" y="3893195"/>
            <a:ext cx="2966700" cy="1141290"/>
          </a:xfrm>
          <a:prstGeom prst="wedgeRoundRectCallout">
            <a:avLst>
              <a:gd name="adj1" fmla="val -53845"/>
              <a:gd name="adj2" fmla="val 16729"/>
              <a:gd name="adj3" fmla="val 16667"/>
            </a:avLst>
          </a:prstGeom>
          <a:solidFill>
            <a:schemeClr val="bg1"/>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solidFill>
                  <a:srgbClr val="002060"/>
                </a:solidFill>
              </a:ln>
              <a:solidFill>
                <a:prstClr val="white"/>
              </a:solidFill>
              <a:effectLst/>
              <a:uLnTx/>
              <a:uFillTx/>
              <a:latin typeface="Arial"/>
            </a:endParaRPr>
          </a:p>
        </p:txBody>
      </p:sp>
      <p:sp>
        <p:nvSpPr>
          <p:cNvPr id="87" name="Rectangle 86">
            <a:extLst>
              <a:ext uri="{FF2B5EF4-FFF2-40B4-BE49-F238E27FC236}">
                <a16:creationId xmlns:a16="http://schemas.microsoft.com/office/drawing/2014/main" id="{79747E6D-0417-4B0E-8B41-45DC054A4983}"/>
              </a:ext>
            </a:extLst>
          </p:cNvPr>
          <p:cNvSpPr/>
          <p:nvPr/>
        </p:nvSpPr>
        <p:spPr>
          <a:xfrm>
            <a:off x="1964569" y="2530168"/>
            <a:ext cx="2757758"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Ma  tante</a:t>
            </a:r>
            <a:br>
              <a:rPr kumimoji="0" lang="de-DE"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br>
            <a:r>
              <a:rPr kumimoji="0" lang="de-DE"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parle anglais.</a:t>
            </a:r>
            <a:endParaRPr kumimoji="0" lang="en-GB" sz="2800" b="0" i="0" u="none" strike="noStrike" kern="1200" cap="none" spc="0" normalizeH="0" baseline="0" noProof="0" dirty="0">
              <a:ln>
                <a:noFill/>
              </a:ln>
              <a:solidFill>
                <a:prstClr val="black"/>
              </a:solidFill>
              <a:effectLst/>
              <a:uLnTx/>
              <a:uFillTx/>
              <a:latin typeface="Arial"/>
            </a:endParaRPr>
          </a:p>
        </p:txBody>
      </p:sp>
      <p:sp>
        <p:nvSpPr>
          <p:cNvPr id="89" name="Rectangle: Rounded Corners 88">
            <a:extLst>
              <a:ext uri="{FF2B5EF4-FFF2-40B4-BE49-F238E27FC236}">
                <a16:creationId xmlns:a16="http://schemas.microsoft.com/office/drawing/2014/main" id="{37A68F2D-2450-4E5D-AE60-1772865276CA}"/>
              </a:ext>
            </a:extLst>
          </p:cNvPr>
          <p:cNvSpPr/>
          <p:nvPr/>
        </p:nvSpPr>
        <p:spPr>
          <a:xfrm>
            <a:off x="1628852" y="5281405"/>
            <a:ext cx="3433011" cy="131372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0" name="Speech Bubble: Rectangle with Corners Rounded 89">
            <a:extLst>
              <a:ext uri="{FF2B5EF4-FFF2-40B4-BE49-F238E27FC236}">
                <a16:creationId xmlns:a16="http://schemas.microsoft.com/office/drawing/2014/main" id="{C19EBCCA-55F2-4593-BC2C-900DB489C2B1}"/>
              </a:ext>
            </a:extLst>
          </p:cNvPr>
          <p:cNvSpPr/>
          <p:nvPr/>
        </p:nvSpPr>
        <p:spPr>
          <a:xfrm>
            <a:off x="1862007" y="5362008"/>
            <a:ext cx="2966700" cy="1141290"/>
          </a:xfrm>
          <a:prstGeom prst="wedgeRoundRectCallout">
            <a:avLst>
              <a:gd name="adj1" fmla="val -53845"/>
              <a:gd name="adj2" fmla="val 16729"/>
              <a:gd name="adj3" fmla="val 16667"/>
            </a:avLst>
          </a:prstGeom>
          <a:solidFill>
            <a:schemeClr val="bg1"/>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solidFill>
                  <a:srgbClr val="002060"/>
                </a:solidFill>
              </a:ln>
              <a:solidFill>
                <a:prstClr val="white"/>
              </a:solidFill>
              <a:effectLst/>
              <a:uLnTx/>
              <a:uFillTx/>
              <a:latin typeface="Arial"/>
            </a:endParaRPr>
          </a:p>
        </p:txBody>
      </p:sp>
      <p:sp>
        <p:nvSpPr>
          <p:cNvPr id="91" name="Rectangle 90">
            <a:extLst>
              <a:ext uri="{FF2B5EF4-FFF2-40B4-BE49-F238E27FC236}">
                <a16:creationId xmlns:a16="http://schemas.microsoft.com/office/drawing/2014/main" id="{602EF71A-85D7-4162-892E-FC658F874AD9}"/>
              </a:ext>
            </a:extLst>
          </p:cNvPr>
          <p:cNvSpPr/>
          <p:nvPr/>
        </p:nvSpPr>
        <p:spPr>
          <a:xfrm>
            <a:off x="1881736" y="5455599"/>
            <a:ext cx="2923425"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Mon père </a:t>
            </a:r>
            <a:br>
              <a:rPr kumimoji="0" lang="de-DE"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br>
            <a:r>
              <a:rPr kumimoji="0" lang="de-DE"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regarde la télé.</a:t>
            </a:r>
            <a:endParaRPr kumimoji="0" lang="en-GB" sz="2800" b="0" i="0" u="none" strike="noStrike" kern="1200" cap="none" spc="0" normalizeH="0" baseline="0" noProof="0" dirty="0">
              <a:ln>
                <a:noFill/>
              </a:ln>
              <a:solidFill>
                <a:prstClr val="black"/>
              </a:solidFill>
              <a:effectLst/>
              <a:uLnTx/>
              <a:uFillTx/>
              <a:latin typeface="Arial"/>
            </a:endParaRPr>
          </a:p>
        </p:txBody>
      </p:sp>
      <p:sp>
        <p:nvSpPr>
          <p:cNvPr id="92" name="Rectangle: Rounded Corners 91">
            <a:extLst>
              <a:ext uri="{FF2B5EF4-FFF2-40B4-BE49-F238E27FC236}">
                <a16:creationId xmlns:a16="http://schemas.microsoft.com/office/drawing/2014/main" id="{CCFAF531-E048-4258-A0A2-C1AB41ECF41E}"/>
              </a:ext>
            </a:extLst>
          </p:cNvPr>
          <p:cNvSpPr/>
          <p:nvPr/>
        </p:nvSpPr>
        <p:spPr>
          <a:xfrm>
            <a:off x="2781054" y="5548231"/>
            <a:ext cx="1160939" cy="409927"/>
          </a:xfrm>
          <a:prstGeom prst="roundRect">
            <a:avLst/>
          </a:prstGeom>
          <a:solidFill>
            <a:srgbClr val="786EB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93" name="Action Button: Custom 66" descr="number 1">
            <a:hlinkClick r:id="" action="ppaction://noaction" highlightClick="1">
              <a:snd r:embed="rId7" name="JT2W5S9_3.wav"/>
            </a:hlinkClick>
            <a:extLst>
              <a:ext uri="{FF2B5EF4-FFF2-40B4-BE49-F238E27FC236}">
                <a16:creationId xmlns:a16="http://schemas.microsoft.com/office/drawing/2014/main" id="{0305F488-D2C9-4EBC-B711-772A540949E5}"/>
              </a:ext>
            </a:extLst>
          </p:cNvPr>
          <p:cNvSpPr/>
          <p:nvPr/>
        </p:nvSpPr>
        <p:spPr>
          <a:xfrm>
            <a:off x="6130704" y="2889000"/>
            <a:ext cx="540000" cy="540000"/>
          </a:xfrm>
          <a:prstGeom prst="actionButtonBlank">
            <a:avLst/>
          </a:prstGeom>
          <a:solidFill>
            <a:srgbClr val="00206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1</a:t>
            </a:r>
          </a:p>
        </p:txBody>
      </p:sp>
      <p:sp>
        <p:nvSpPr>
          <p:cNvPr id="94" name="Action Button: Custom 66" descr="number 1">
            <a:hlinkClick r:id="" action="ppaction://noaction" highlightClick="1">
              <a:snd r:embed="rId8" name="JT2W5S9_4.wav"/>
            </a:hlinkClick>
            <a:extLst>
              <a:ext uri="{FF2B5EF4-FFF2-40B4-BE49-F238E27FC236}">
                <a16:creationId xmlns:a16="http://schemas.microsoft.com/office/drawing/2014/main" id="{CBC2FDDB-D60E-4F74-B955-E91CF8D35852}"/>
              </a:ext>
            </a:extLst>
          </p:cNvPr>
          <p:cNvSpPr/>
          <p:nvPr/>
        </p:nvSpPr>
        <p:spPr>
          <a:xfrm>
            <a:off x="6130704" y="3803678"/>
            <a:ext cx="540000" cy="540000"/>
          </a:xfrm>
          <a:prstGeom prst="actionButtonBlank">
            <a:avLst/>
          </a:prstGeom>
          <a:solidFill>
            <a:srgbClr val="00206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2</a:t>
            </a:r>
          </a:p>
        </p:txBody>
      </p:sp>
      <p:sp>
        <p:nvSpPr>
          <p:cNvPr id="95" name="Action Button: Custom 66" descr="number 1">
            <a:hlinkClick r:id="" action="ppaction://noaction" highlightClick="1">
              <a:snd r:embed="rId9" name="JT2W5S9_5.wav"/>
            </a:hlinkClick>
            <a:extLst>
              <a:ext uri="{FF2B5EF4-FFF2-40B4-BE49-F238E27FC236}">
                <a16:creationId xmlns:a16="http://schemas.microsoft.com/office/drawing/2014/main" id="{FF82C11E-A51A-49FC-AA6F-8BA58AE32E37}"/>
              </a:ext>
            </a:extLst>
          </p:cNvPr>
          <p:cNvSpPr/>
          <p:nvPr/>
        </p:nvSpPr>
        <p:spPr>
          <a:xfrm>
            <a:off x="6130704" y="4717061"/>
            <a:ext cx="540000" cy="540000"/>
          </a:xfrm>
          <a:prstGeom prst="actionButtonBlank">
            <a:avLst/>
          </a:prstGeom>
          <a:solidFill>
            <a:srgbClr val="00206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3</a:t>
            </a:r>
          </a:p>
        </p:txBody>
      </p:sp>
      <p:sp>
        <p:nvSpPr>
          <p:cNvPr id="96" name="Action Button: Custom 66" descr="number 1">
            <a:hlinkClick r:id="" action="ppaction://noaction" highlightClick="1">
              <a:snd r:embed="rId10" name="JT2W5S9_6.wav"/>
            </a:hlinkClick>
            <a:extLst>
              <a:ext uri="{FF2B5EF4-FFF2-40B4-BE49-F238E27FC236}">
                <a16:creationId xmlns:a16="http://schemas.microsoft.com/office/drawing/2014/main" id="{AC59293E-6604-42E2-8AC3-0DF958CE2306}"/>
              </a:ext>
            </a:extLst>
          </p:cNvPr>
          <p:cNvSpPr/>
          <p:nvPr/>
        </p:nvSpPr>
        <p:spPr>
          <a:xfrm>
            <a:off x="6130704" y="5647143"/>
            <a:ext cx="540000" cy="540000"/>
          </a:xfrm>
          <a:prstGeom prst="actionButtonBlank">
            <a:avLst/>
          </a:prstGeom>
          <a:solidFill>
            <a:srgbClr val="00206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4</a:t>
            </a:r>
          </a:p>
        </p:txBody>
      </p:sp>
      <p:pic>
        <p:nvPicPr>
          <p:cNvPr id="97" name="Picture 96" descr="Shape, arrow&#10;&#10;Description automatically generated">
            <a:extLst>
              <a:ext uri="{FF2B5EF4-FFF2-40B4-BE49-F238E27FC236}">
                <a16:creationId xmlns:a16="http://schemas.microsoft.com/office/drawing/2014/main" id="{BDF19C9C-2BC3-4296-AB05-305B6EAC7840}"/>
              </a:ext>
            </a:extLst>
          </p:cNvPr>
          <p:cNvPicPr>
            <a:picLocks noChangeAspect="1"/>
          </p:cNvPicPr>
          <p:nvPr/>
        </p:nvPicPr>
        <p:blipFill>
          <a:blip r:embed="rId11"/>
          <a:stretch>
            <a:fillRect/>
          </a:stretch>
        </p:blipFill>
        <p:spPr>
          <a:xfrm>
            <a:off x="9645103" y="2865548"/>
            <a:ext cx="462709" cy="428729"/>
          </a:xfrm>
          <a:prstGeom prst="rect">
            <a:avLst/>
          </a:prstGeom>
        </p:spPr>
      </p:pic>
      <p:pic>
        <p:nvPicPr>
          <p:cNvPr id="98" name="Picture 97" descr="Shape, arrow&#10;&#10;Description automatically generated">
            <a:extLst>
              <a:ext uri="{FF2B5EF4-FFF2-40B4-BE49-F238E27FC236}">
                <a16:creationId xmlns:a16="http://schemas.microsoft.com/office/drawing/2014/main" id="{A28D411C-CF80-4CA7-9B2C-6774E3F2C91E}"/>
              </a:ext>
            </a:extLst>
          </p:cNvPr>
          <p:cNvPicPr>
            <a:picLocks noChangeAspect="1"/>
          </p:cNvPicPr>
          <p:nvPr/>
        </p:nvPicPr>
        <p:blipFill>
          <a:blip r:embed="rId11"/>
          <a:stretch>
            <a:fillRect/>
          </a:stretch>
        </p:blipFill>
        <p:spPr>
          <a:xfrm>
            <a:off x="9645102" y="3871859"/>
            <a:ext cx="462709" cy="428729"/>
          </a:xfrm>
          <a:prstGeom prst="rect">
            <a:avLst/>
          </a:prstGeom>
        </p:spPr>
      </p:pic>
      <p:pic>
        <p:nvPicPr>
          <p:cNvPr id="99" name="Picture 98" descr="Shape, arrow&#10;&#10;Description automatically generated">
            <a:extLst>
              <a:ext uri="{FF2B5EF4-FFF2-40B4-BE49-F238E27FC236}">
                <a16:creationId xmlns:a16="http://schemas.microsoft.com/office/drawing/2014/main" id="{001D739D-BFDC-490D-9261-CD0372E34817}"/>
              </a:ext>
            </a:extLst>
          </p:cNvPr>
          <p:cNvPicPr>
            <a:picLocks noChangeAspect="1"/>
          </p:cNvPicPr>
          <p:nvPr/>
        </p:nvPicPr>
        <p:blipFill>
          <a:blip r:embed="rId11"/>
          <a:stretch>
            <a:fillRect/>
          </a:stretch>
        </p:blipFill>
        <p:spPr>
          <a:xfrm>
            <a:off x="7743743" y="4790034"/>
            <a:ext cx="462709" cy="428729"/>
          </a:xfrm>
          <a:prstGeom prst="rect">
            <a:avLst/>
          </a:prstGeom>
        </p:spPr>
      </p:pic>
      <p:pic>
        <p:nvPicPr>
          <p:cNvPr id="100" name="Picture 99" descr="Shape, arrow&#10;&#10;Description automatically generated">
            <a:extLst>
              <a:ext uri="{FF2B5EF4-FFF2-40B4-BE49-F238E27FC236}">
                <a16:creationId xmlns:a16="http://schemas.microsoft.com/office/drawing/2014/main" id="{8F2423CC-774C-47FB-9E95-F3C75F6B276F}"/>
              </a:ext>
            </a:extLst>
          </p:cNvPr>
          <p:cNvPicPr>
            <a:picLocks noChangeAspect="1"/>
          </p:cNvPicPr>
          <p:nvPr/>
        </p:nvPicPr>
        <p:blipFill>
          <a:blip r:embed="rId11"/>
          <a:stretch>
            <a:fillRect/>
          </a:stretch>
        </p:blipFill>
        <p:spPr>
          <a:xfrm>
            <a:off x="7743743" y="5647143"/>
            <a:ext cx="462709" cy="428729"/>
          </a:xfrm>
          <a:prstGeom prst="rect">
            <a:avLst/>
          </a:prstGeom>
        </p:spPr>
      </p:pic>
      <p:sp>
        <p:nvSpPr>
          <p:cNvPr id="14" name="Rectangle 13">
            <a:extLst>
              <a:ext uri="{FF2B5EF4-FFF2-40B4-BE49-F238E27FC236}">
                <a16:creationId xmlns:a16="http://schemas.microsoft.com/office/drawing/2014/main" id="{1988DC70-5419-4B42-AC26-BC3F507CADF0}"/>
              </a:ext>
            </a:extLst>
          </p:cNvPr>
          <p:cNvSpPr/>
          <p:nvPr/>
        </p:nvSpPr>
        <p:spPr>
          <a:xfrm>
            <a:off x="11315774" y="6323366"/>
            <a:ext cx="8739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[1/2]</a:t>
            </a:r>
            <a:endParaRPr kumimoji="0" lang="en-GB" sz="2400" b="0" i="0" u="none" strike="noStrike" kern="1200" cap="none" spc="0" normalizeH="0" baseline="0" noProof="0" dirty="0">
              <a:ln>
                <a:noFill/>
              </a:ln>
              <a:solidFill>
                <a:prstClr val="black"/>
              </a:solidFill>
              <a:effectLst/>
              <a:uLnTx/>
              <a:uFillTx/>
              <a:latin typeface="Arial"/>
            </a:endParaRPr>
          </a:p>
        </p:txBody>
      </p:sp>
      <p:pic>
        <p:nvPicPr>
          <p:cNvPr id="40" name="Picture 39" descr="A picture containing text&#10;&#10;Description automatically generated">
            <a:extLst>
              <a:ext uri="{FF2B5EF4-FFF2-40B4-BE49-F238E27FC236}">
                <a16:creationId xmlns:a16="http://schemas.microsoft.com/office/drawing/2014/main" id="{D2608A1F-5D80-4B25-ACA5-F1084F7FE6F8}"/>
              </a:ext>
            </a:extLst>
          </p:cNvPr>
          <p:cNvPicPr>
            <a:picLocks noChangeAspect="1"/>
          </p:cNvPicPr>
          <p:nvPr/>
        </p:nvPicPr>
        <p:blipFill rotWithShape="1">
          <a:blip r:embed="rId12">
            <a:extLst>
              <a:ext uri="{28A0092B-C50C-407E-A947-70E740481C1C}">
                <a14:useLocalDpi xmlns:a14="http://schemas.microsoft.com/office/drawing/2010/main" val="0"/>
              </a:ext>
            </a:extLst>
          </a:blip>
          <a:srcRect b="48287"/>
          <a:stretch/>
        </p:blipFill>
        <p:spPr>
          <a:xfrm>
            <a:off x="7285493" y="895188"/>
            <a:ext cx="1359017" cy="1147886"/>
          </a:xfrm>
          <a:prstGeom prst="rect">
            <a:avLst/>
          </a:prstGeom>
        </p:spPr>
      </p:pic>
      <p:pic>
        <p:nvPicPr>
          <p:cNvPr id="41" name="Picture 40">
            <a:extLst>
              <a:ext uri="{FF2B5EF4-FFF2-40B4-BE49-F238E27FC236}">
                <a16:creationId xmlns:a16="http://schemas.microsoft.com/office/drawing/2014/main" id="{9437F50B-F890-42D1-A8FE-AB2F5B911F9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62762" y="1109352"/>
            <a:ext cx="821996" cy="912351"/>
          </a:xfrm>
          <a:prstGeom prst="rect">
            <a:avLst/>
          </a:prstGeom>
        </p:spPr>
      </p:pic>
      <p:sp>
        <p:nvSpPr>
          <p:cNvPr id="83" name="Rectangle 82">
            <a:extLst>
              <a:ext uri="{FF2B5EF4-FFF2-40B4-BE49-F238E27FC236}">
                <a16:creationId xmlns:a16="http://schemas.microsoft.com/office/drawing/2014/main" id="{187451DA-C01F-4329-9FBE-C57E1F3AA9D8}"/>
              </a:ext>
            </a:extLst>
          </p:cNvPr>
          <p:cNvSpPr/>
          <p:nvPr/>
        </p:nvSpPr>
        <p:spPr>
          <a:xfrm>
            <a:off x="1778403" y="4038873"/>
            <a:ext cx="3166239"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6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Mon </a:t>
            </a:r>
            <a:r>
              <a:rPr lang="de-DE" sz="2600" b="1" dirty="0">
                <a:solidFill>
                  <a:srgbClr val="002060"/>
                </a:solidFill>
                <a:latin typeface="Century Gothic" panose="020B0502020202020204" pitchFamily="34" charset="0"/>
                <a:ea typeface="Calibri" panose="020F0502020204030204" pitchFamily="34" charset="0"/>
                <a:cs typeface="Nirmala UI" panose="020B0502040204020203" pitchFamily="34" charset="0"/>
              </a:rPr>
              <a:t>p</a:t>
            </a:r>
            <a:r>
              <a:rPr kumimoji="0" lang="de-DE" sz="26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ère   enseigne en ligne.</a:t>
            </a:r>
            <a:endParaRPr kumimoji="0" lang="en-GB" sz="2600" b="0" i="0" u="none" strike="noStrike" kern="1200" cap="none" spc="0" normalizeH="0" baseline="0" noProof="0" dirty="0">
              <a:ln>
                <a:noFill/>
              </a:ln>
              <a:solidFill>
                <a:prstClr val="black"/>
              </a:solidFill>
              <a:effectLst/>
              <a:uLnTx/>
              <a:uFillTx/>
              <a:latin typeface="Arial"/>
            </a:endParaRPr>
          </a:p>
        </p:txBody>
      </p:sp>
      <p:sp>
        <p:nvSpPr>
          <p:cNvPr id="88" name="Rectangle: Rounded Corners 87">
            <a:extLst>
              <a:ext uri="{FF2B5EF4-FFF2-40B4-BE49-F238E27FC236}">
                <a16:creationId xmlns:a16="http://schemas.microsoft.com/office/drawing/2014/main" id="{74717F2D-10DD-43A7-854D-CCB45A497F74}"/>
              </a:ext>
            </a:extLst>
          </p:cNvPr>
          <p:cNvSpPr/>
          <p:nvPr/>
        </p:nvSpPr>
        <p:spPr>
          <a:xfrm>
            <a:off x="2614248" y="4095625"/>
            <a:ext cx="1160939" cy="409927"/>
          </a:xfrm>
          <a:prstGeom prst="roundRect">
            <a:avLst/>
          </a:prstGeom>
          <a:solidFill>
            <a:srgbClr val="786EB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84" name="Rectangle: Rounded Corners 83">
            <a:extLst>
              <a:ext uri="{FF2B5EF4-FFF2-40B4-BE49-F238E27FC236}">
                <a16:creationId xmlns:a16="http://schemas.microsoft.com/office/drawing/2014/main" id="{5E67F12B-F948-4937-8EE9-83F5083AF174}"/>
              </a:ext>
            </a:extLst>
          </p:cNvPr>
          <p:cNvSpPr/>
          <p:nvPr/>
        </p:nvSpPr>
        <p:spPr>
          <a:xfrm>
            <a:off x="2675218" y="2576191"/>
            <a:ext cx="1039000" cy="409927"/>
          </a:xfrm>
          <a:prstGeom prst="roundRect">
            <a:avLst/>
          </a:prstGeom>
          <a:solidFill>
            <a:srgbClr val="786EB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97821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92" grpId="0" animBg="1"/>
      <p:bldP spid="88" grpId="0" animBg="1"/>
      <p:bldP spid="8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4617</TotalTime>
  <Words>2019</Words>
  <Application>Microsoft Office PowerPoint</Application>
  <PresentationFormat>Widescreen</PresentationFormat>
  <Paragraphs>284</Paragraphs>
  <Slides>11</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Arial</vt:lpstr>
      <vt:lpstr>Calibri</vt:lpstr>
      <vt:lpstr>Century Gothic</vt:lpstr>
      <vt:lpstr>Century Gothic</vt:lpstr>
      <vt:lpstr>Eras Demi ITC</vt:lpstr>
      <vt:lpstr>Modern Love</vt:lpstr>
      <vt:lpstr>Segoe Print</vt:lpstr>
      <vt:lpstr>Symbol</vt:lpstr>
      <vt:lpstr>Wingdings</vt:lpstr>
      <vt:lpstr>1_Office Theme</vt:lpstr>
      <vt:lpstr>Saying what I and others do</vt:lpstr>
      <vt:lpstr>prononcer</vt:lpstr>
      <vt:lpstr>prononcer</vt:lpstr>
      <vt:lpstr>vocabulaire</vt:lpstr>
      <vt:lpstr>vocabulaire</vt:lpstr>
      <vt:lpstr>vocabulaire</vt:lpstr>
      <vt:lpstr>Saying ‘my’ and ‘your’</vt:lpstr>
      <vt:lpstr>écouter</vt:lpstr>
      <vt:lpstr>lire</vt:lpstr>
      <vt:lpstr>lire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109</cp:revision>
  <dcterms:created xsi:type="dcterms:W3CDTF">2021-07-02T19:27:01Z</dcterms:created>
  <dcterms:modified xsi:type="dcterms:W3CDTF">2023-03-06T03:28:48Z</dcterms:modified>
</cp:coreProperties>
</file>