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 id="2147483709" r:id="rId4"/>
  </p:sldMasterIdLst>
  <p:notesMasterIdLst>
    <p:notesMasterId r:id="rId18"/>
  </p:notesMasterIdLst>
  <p:sldIdLst>
    <p:sldId id="257" r:id="rId5"/>
    <p:sldId id="799" r:id="rId6"/>
    <p:sldId id="796" r:id="rId7"/>
    <p:sldId id="797" r:id="rId8"/>
    <p:sldId id="800" r:id="rId9"/>
    <p:sldId id="789" r:id="rId10"/>
    <p:sldId id="790" r:id="rId11"/>
    <p:sldId id="539" r:id="rId12"/>
    <p:sldId id="798" r:id="rId13"/>
    <p:sldId id="986" r:id="rId14"/>
    <p:sldId id="545" r:id="rId15"/>
    <p:sldId id="987" r:id="rId16"/>
    <p:sldId id="54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A1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258A43-E192-48DA-AAB4-888A28A7344F}" v="13" dt="2023-01-23T17:19:29.5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4811" autoAdjust="0"/>
  </p:normalViewPr>
  <p:slideViewPr>
    <p:cSldViewPr snapToGrid="0">
      <p:cViewPr varScale="1">
        <p:scale>
          <a:sx n="97" d="100"/>
          <a:sy n="97" d="100"/>
        </p:scale>
        <p:origin x="1056" y="7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B3258A43-E192-48DA-AAB4-888A28A7344F}"/>
    <pc:docChg chg="modSld">
      <pc:chgData name="Tom Dawes" userId="fe899cd594ff6f3a" providerId="LiveId" clId="{B3258A43-E192-48DA-AAB4-888A28A7344F}" dt="2023-01-23T17:16:33.385" v="2"/>
      <pc:docMkLst>
        <pc:docMk/>
      </pc:docMkLst>
      <pc:sldChg chg="modAnim">
        <pc:chgData name="Tom Dawes" userId="fe899cd594ff6f3a" providerId="LiveId" clId="{B3258A43-E192-48DA-AAB4-888A28A7344F}" dt="2023-01-23T17:16:33.385" v="2"/>
        <pc:sldMkLst>
          <pc:docMk/>
          <pc:sldMk cId="2214820961" sldId="796"/>
        </pc:sldMkLst>
      </pc:sldChg>
    </pc:docChg>
  </pc:docChgLst>
  <pc:docChgLst>
    <pc:chgData name="Marie-Odile Guillou" userId="d8fb4f9aa2ddc929" providerId="LiveId" clId="{65B945B2-4B5C-456C-B64C-3308ECBD4F64}"/>
    <pc:docChg chg="undo custSel delSld modSld">
      <pc:chgData name="Marie-Odile Guillou" userId="d8fb4f9aa2ddc929" providerId="LiveId" clId="{65B945B2-4B5C-456C-B64C-3308ECBD4F64}" dt="2023-01-18T16:27:32.443" v="76" actId="1076"/>
      <pc:docMkLst>
        <pc:docMk/>
      </pc:docMkLst>
      <pc:sldChg chg="modSp mod modAnim">
        <pc:chgData name="Marie-Odile Guillou" userId="d8fb4f9aa2ddc929" providerId="LiveId" clId="{65B945B2-4B5C-456C-B64C-3308ECBD4F64}" dt="2023-01-18T15:34:49.392" v="49"/>
        <pc:sldMkLst>
          <pc:docMk/>
          <pc:sldMk cId="1530958656" sldId="539"/>
        </pc:sldMkLst>
        <pc:spChg chg="mod">
          <ac:chgData name="Marie-Odile Guillou" userId="d8fb4f9aa2ddc929" providerId="LiveId" clId="{65B945B2-4B5C-456C-B64C-3308ECBD4F64}" dt="2023-01-18T15:29:21.554" v="42" actId="1076"/>
          <ac:spMkLst>
            <pc:docMk/>
            <pc:sldMk cId="1530958656" sldId="539"/>
            <ac:spMk id="107" creationId="{D77C46B0-1E2A-40A9-9CB7-8554A07C48AE}"/>
          </ac:spMkLst>
        </pc:spChg>
        <pc:spChg chg="mod">
          <ac:chgData name="Marie-Odile Guillou" userId="d8fb4f9aa2ddc929" providerId="LiveId" clId="{65B945B2-4B5C-456C-B64C-3308ECBD4F64}" dt="2023-01-18T15:33:25.683" v="48" actId="1076"/>
          <ac:spMkLst>
            <pc:docMk/>
            <pc:sldMk cId="1530958656" sldId="539"/>
            <ac:spMk id="114" creationId="{77172193-49A3-4E55-8025-2D59A1FF8458}"/>
          </ac:spMkLst>
        </pc:spChg>
        <pc:spChg chg="mod">
          <ac:chgData name="Marie-Odile Guillou" userId="d8fb4f9aa2ddc929" providerId="LiveId" clId="{65B945B2-4B5C-456C-B64C-3308ECBD4F64}" dt="2023-01-18T15:30:02.248" v="44" actId="1076"/>
          <ac:spMkLst>
            <pc:docMk/>
            <pc:sldMk cId="1530958656" sldId="539"/>
            <ac:spMk id="115" creationId="{8EE2F16A-08B3-44B2-868D-970282E416DE}"/>
          </ac:spMkLst>
        </pc:spChg>
        <pc:grpChg chg="mod">
          <ac:chgData name="Marie-Odile Guillou" userId="d8fb4f9aa2ddc929" providerId="LiveId" clId="{65B945B2-4B5C-456C-B64C-3308ECBD4F64}" dt="2023-01-18T15:30:22.710" v="46" actId="1076"/>
          <ac:grpSpMkLst>
            <pc:docMk/>
            <pc:sldMk cId="1530958656" sldId="539"/>
            <ac:grpSpMk id="14" creationId="{EE47EBEE-07F4-49AD-858C-57EE7AD89879}"/>
          </ac:grpSpMkLst>
        </pc:grpChg>
      </pc:sldChg>
      <pc:sldChg chg="modAnim">
        <pc:chgData name="Marie-Odile Guillou" userId="d8fb4f9aa2ddc929" providerId="LiveId" clId="{65B945B2-4B5C-456C-B64C-3308ECBD4F64}" dt="2023-01-18T16:25:26.123" v="70"/>
        <pc:sldMkLst>
          <pc:docMk/>
          <pc:sldMk cId="2233233440" sldId="545"/>
        </pc:sldMkLst>
      </pc:sldChg>
      <pc:sldChg chg="del">
        <pc:chgData name="Marie-Odile Guillou" userId="d8fb4f9aa2ddc929" providerId="LiveId" clId="{65B945B2-4B5C-456C-B64C-3308ECBD4F64}" dt="2023-01-18T14:01:05.258" v="15" actId="47"/>
        <pc:sldMkLst>
          <pc:docMk/>
          <pc:sldMk cId="0" sldId="550"/>
        </pc:sldMkLst>
      </pc:sldChg>
      <pc:sldChg chg="modAnim">
        <pc:chgData name="Marie-Odile Guillou" userId="d8fb4f9aa2ddc929" providerId="LiveId" clId="{65B945B2-4B5C-456C-B64C-3308ECBD4F64}" dt="2023-01-18T14:14:50.770" v="18"/>
        <pc:sldMkLst>
          <pc:docMk/>
          <pc:sldMk cId="2214820961" sldId="796"/>
        </pc:sldMkLst>
      </pc:sldChg>
      <pc:sldChg chg="addSp modSp mod modAnim modNotesTx">
        <pc:chgData name="Marie-Odile Guillou" userId="d8fb4f9aa2ddc929" providerId="LiveId" clId="{65B945B2-4B5C-456C-B64C-3308ECBD4F64}" dt="2023-01-18T16:27:32.443" v="76" actId="1076"/>
        <pc:sldMkLst>
          <pc:docMk/>
          <pc:sldMk cId="0" sldId="799"/>
        </pc:sldMkLst>
        <pc:spChg chg="add mod">
          <ac:chgData name="Marie-Odile Guillou" userId="d8fb4f9aa2ddc929" providerId="LiveId" clId="{65B945B2-4B5C-456C-B64C-3308ECBD4F64}" dt="2023-01-18T13:39:46.837" v="3" actId="20577"/>
          <ac:spMkLst>
            <pc:docMk/>
            <pc:sldMk cId="0" sldId="799"/>
            <ac:spMk id="3" creationId="{1C7447F0-972E-FB84-9504-E259DEF5F3C9}"/>
          </ac:spMkLst>
        </pc:spChg>
        <pc:spChg chg="add mod">
          <ac:chgData name="Marie-Odile Guillou" userId="d8fb4f9aa2ddc929" providerId="LiveId" clId="{65B945B2-4B5C-456C-B64C-3308ECBD4F64}" dt="2023-01-18T16:27:32.443" v="76" actId="1076"/>
          <ac:spMkLst>
            <pc:docMk/>
            <pc:sldMk cId="0" sldId="799"/>
            <ac:spMk id="4" creationId="{519D39D3-6D4A-D7BC-0276-46F9C850BEC2}"/>
          </ac:spMkLst>
        </pc:spChg>
        <pc:spChg chg="mod">
          <ac:chgData name="Marie-Odile Guillou" userId="d8fb4f9aa2ddc929" providerId="LiveId" clId="{65B945B2-4B5C-456C-B64C-3308ECBD4F64}" dt="2023-01-18T16:27:25.435" v="75" actId="207"/>
          <ac:spMkLst>
            <pc:docMk/>
            <pc:sldMk cId="0" sldId="799"/>
            <ac:spMk id="93" creationId="{523E264F-8713-468E-BD04-ED98CE8DD774}"/>
          </ac:spMkLst>
        </pc:spChg>
        <pc:spChg chg="mod">
          <ac:chgData name="Marie-Odile Guillou" userId="d8fb4f9aa2ddc929" providerId="LiveId" clId="{65B945B2-4B5C-456C-B64C-3308ECBD4F64}" dt="2023-01-18T13:39:51.766" v="5" actId="20577"/>
          <ac:spMkLst>
            <pc:docMk/>
            <pc:sldMk cId="0" sldId="799"/>
            <ac:spMk id="121" creationId="{00F941E8-91B7-44A4-A8C7-B60A847A5C57}"/>
          </ac:spMkLst>
        </pc:spChg>
        <pc:spChg chg="mod">
          <ac:chgData name="Marie-Odile Guillou" userId="d8fb4f9aa2ddc929" providerId="LiveId" clId="{65B945B2-4B5C-456C-B64C-3308ECBD4F64}" dt="2023-01-18T13:39:58.208" v="7" actId="20577"/>
          <ac:spMkLst>
            <pc:docMk/>
            <pc:sldMk cId="0" sldId="799"/>
            <ac:spMk id="122" creationId="{D13943E1-1136-4535-ADC5-AC4408E964C1}"/>
          </ac:spMkLst>
        </pc:spChg>
        <pc:cxnChg chg="mod">
          <ac:chgData name="Marie-Odile Guillou" userId="d8fb4f9aa2ddc929" providerId="LiveId" clId="{65B945B2-4B5C-456C-B64C-3308ECBD4F64}" dt="2023-01-18T13:59:04.281" v="10" actId="1076"/>
          <ac:cxnSpMkLst>
            <pc:docMk/>
            <pc:sldMk cId="0" sldId="799"/>
            <ac:cxnSpMk id="55" creationId="{5234A0DA-A225-4398-B1FE-31485848C96D}"/>
          </ac:cxnSpMkLst>
        </pc:cxnChg>
      </pc:sldChg>
      <pc:sldChg chg="modSp mod modAnim">
        <pc:chgData name="Marie-Odile Guillou" userId="d8fb4f9aa2ddc929" providerId="LiveId" clId="{65B945B2-4B5C-456C-B64C-3308ECBD4F64}" dt="2023-01-18T14:48:28.009" v="35" actId="14100"/>
        <pc:sldMkLst>
          <pc:docMk/>
          <pc:sldMk cId="2258036202" sldId="800"/>
        </pc:sldMkLst>
        <pc:spChg chg="mod">
          <ac:chgData name="Marie-Odile Guillou" userId="d8fb4f9aa2ddc929" providerId="LiveId" clId="{65B945B2-4B5C-456C-B64C-3308ECBD4F64}" dt="2023-01-18T14:48:28.009" v="35" actId="14100"/>
          <ac:spMkLst>
            <pc:docMk/>
            <pc:sldMk cId="2258036202" sldId="800"/>
            <ac:spMk id="104" creationId="{0C618F77-AE71-4A08-9441-C286DE6E71B5}"/>
          </ac:spMkLst>
        </pc:spChg>
        <pc:graphicFrameChg chg="modGraphic">
          <ac:chgData name="Marie-Odile Guillou" userId="d8fb4f9aa2ddc929" providerId="LiveId" clId="{65B945B2-4B5C-456C-B64C-3308ECBD4F64}" dt="2023-01-18T14:48:15.979" v="33" actId="20577"/>
          <ac:graphicFrameMkLst>
            <pc:docMk/>
            <pc:sldMk cId="2258036202" sldId="800"/>
            <ac:graphicFrameMk id="77" creationId="{A4E9B891-AE0F-4A7B-9ECE-DE5EDD6C20CB}"/>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06/03/2023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a:t>
            </a:r>
          </a:p>
          <a:p>
            <a:pPr marL="0" indent="-216000">
              <a:lnSpc>
                <a:spcPct val="100000"/>
              </a:lnSpc>
            </a:pPr>
            <a:r>
              <a:rPr lang="en-GB" sz="1800" b="0" strike="noStrike" spc="-1" dirty="0">
                <a:solidFill>
                  <a:srgbClr val="000000"/>
                </a:solidFill>
                <a:latin typeface="Calibri"/>
                <a:ea typeface="Calibri"/>
              </a:rPr>
              <a:t>available under a Creative Commons license, no attribution required.</a:t>
            </a:r>
            <a:endParaRPr lang="en-GB" sz="1800" b="0" strike="noStrike" spc="-1" dirty="0">
              <a:latin typeface="Arial"/>
            </a:endParaRPr>
          </a:p>
          <a:p>
            <a:pPr marL="0" indent="-216000" algn="l">
              <a:lnSpc>
                <a:spcPct val="100000"/>
              </a:lnSpc>
            </a:pPr>
            <a:r>
              <a:rPr lang="en-GB" sz="1800" b="1" strike="noStrike" spc="-1" dirty="0">
                <a:latin typeface="Arial"/>
              </a:rPr>
              <a:t>The AUDIO version of the lesson material includes additional audio for the new language presented (phonics, vocabulary) and audio for the instructions</a:t>
            </a:r>
          </a:p>
          <a:p>
            <a:pPr marL="0" indent="-216000" algn="l">
              <a:lnSpc>
                <a:spcPct val="100000"/>
              </a:lnSpc>
            </a:pPr>
            <a:r>
              <a:rPr lang="en-GB" sz="1800" b="1" strike="noStrike" spc="-1" dirty="0">
                <a:latin typeface="Arial"/>
              </a:rPr>
              <a:t>on the slide.</a:t>
            </a:r>
          </a:p>
          <a:p>
            <a:pPr marL="0" indent="-216000" algn="l">
              <a:lnSpc>
                <a:spcPct val="100000"/>
              </a:lnSpc>
            </a:pPr>
            <a:r>
              <a:rPr lang="en-GB" sz="1800" b="1" strike="noStrike" spc="-1" dirty="0">
                <a:latin typeface="Arial"/>
              </a:rPr>
              <a:t>In addition, it includes VIDEO clips of the phonics and the phonics’ source words.  Pupils can be encouraged to look at the shape of the mouth/lips on</a:t>
            </a:r>
          </a:p>
          <a:p>
            <a:pPr marL="0" indent="-216000" algn="l">
              <a:lnSpc>
                <a:spcPct val="100000"/>
              </a:lnSpc>
            </a:pPr>
            <a:r>
              <a:rPr lang="en-GB" sz="1800" b="1" strike="noStrike" spc="-1" dirty="0">
                <a:latin typeface="Arial"/>
              </a:rPr>
              <a:t>slides where these appear, and try to copy it/them.</a:t>
            </a:r>
          </a:p>
          <a:p>
            <a:pPr marL="0" indent="-216000">
              <a:lnSpc>
                <a:spcPct val="100000"/>
              </a:lnSpc>
            </a:pPr>
            <a:endParaRPr lang="en-GB" sz="1800" b="0" strike="noStrike" spc="-1" dirty="0">
              <a:latin typeface="Arial"/>
            </a:endParaRPr>
          </a:p>
          <a:p>
            <a:pPr marL="0" marR="0" lvl="0" indent="-228226" algn="l" defTabSz="966155" rtl="0" eaLnBrk="1" fontAlgn="auto" latinLnBrk="0" hangingPunct="1">
              <a:lnSpc>
                <a:spcPct val="100000"/>
              </a:lnSpc>
              <a:spcBef>
                <a:spcPts val="0"/>
              </a:spcBef>
              <a:spcAft>
                <a:spcPts val="0"/>
              </a:spcAft>
              <a:buClr>
                <a:srgbClr val="000000"/>
              </a:buClr>
              <a:buSzPts val="1400"/>
              <a:buFontTx/>
              <a:buNone/>
              <a:tabLst/>
              <a:defRPr/>
            </a:pPr>
            <a:r>
              <a:rPr lang="en-GB" sz="1800" b="1" dirty="0">
                <a:solidFill>
                  <a:srgbClr val="002060"/>
                </a:solidFill>
                <a:latin typeface="Century Gothic"/>
                <a:ea typeface="Century Gothic"/>
                <a:cs typeface="Century Gothic"/>
                <a:sym typeface="Century Gothic"/>
              </a:rPr>
              <a:t>Phonics: revisit </a:t>
            </a:r>
            <a:r>
              <a:rPr lang="fr-FR" sz="1800" b="0" dirty="0">
                <a:solidFill>
                  <a:srgbClr val="002060"/>
                </a:solidFill>
                <a:latin typeface="Century Gothic"/>
                <a:ea typeface="Century Gothic"/>
                <a:cs typeface="Century Gothic"/>
                <a:sym typeface="Century Gothic"/>
              </a:rPr>
              <a:t>[</a:t>
            </a:r>
            <a:r>
              <a:rPr lang="fr-FR" sz="1800" b="1" dirty="0">
                <a:solidFill>
                  <a:srgbClr val="002060"/>
                </a:solidFill>
                <a:latin typeface="Century Gothic"/>
                <a:ea typeface="Century Gothic"/>
                <a:cs typeface="Century Gothic"/>
                <a:sym typeface="Century Gothic"/>
              </a:rPr>
              <a:t>é</a:t>
            </a:r>
            <a:r>
              <a:rPr lang="fr-FR" sz="1800" b="0" dirty="0">
                <a:solidFill>
                  <a:srgbClr val="002060"/>
                </a:solidFill>
                <a:latin typeface="Century Gothic"/>
                <a:ea typeface="Century Gothic"/>
                <a:cs typeface="Century Gothic"/>
                <a:sym typeface="Century Gothic"/>
              </a:rPr>
              <a:t>] [</a:t>
            </a:r>
            <a:r>
              <a:rPr lang="fr-FR" sz="1800" b="1" dirty="0">
                <a:solidFill>
                  <a:srgbClr val="002060"/>
                </a:solidFill>
                <a:latin typeface="Century Gothic"/>
                <a:ea typeface="Century Gothic"/>
                <a:cs typeface="Century Gothic"/>
                <a:sym typeface="Century Gothic"/>
              </a:rPr>
              <a:t>è</a:t>
            </a:r>
            <a:r>
              <a:rPr lang="fr-FR" sz="1800" b="0" dirty="0">
                <a:solidFill>
                  <a:srgbClr val="002060"/>
                </a:solidFill>
                <a:latin typeface="Century Gothic"/>
                <a:ea typeface="Century Gothic"/>
                <a:cs typeface="Century Gothic"/>
                <a:sym typeface="Century Gothic"/>
              </a:rPr>
              <a:t>] and [</a:t>
            </a:r>
            <a:r>
              <a:rPr lang="fr-FR" sz="1800" b="1" dirty="0">
                <a:solidFill>
                  <a:srgbClr val="002060"/>
                </a:solidFill>
                <a:latin typeface="Century Gothic"/>
                <a:ea typeface="Century Gothic"/>
                <a:cs typeface="Century Gothic"/>
                <a:sym typeface="Century Gothic"/>
              </a:rPr>
              <a:t>e</a:t>
            </a:r>
            <a:r>
              <a:rPr lang="fr-FR" sz="1800" b="0" dirty="0">
                <a:solidFill>
                  <a:srgbClr val="002060"/>
                </a:solidFill>
                <a:latin typeface="Century Gothic"/>
                <a:ea typeface="Century Gothic"/>
                <a:cs typeface="Century Gothic"/>
                <a:sym typeface="Century Gothic"/>
              </a:rPr>
              <a:t>] - répéter [630] frère [1043] cheval [2220]</a:t>
            </a:r>
            <a:endParaRPr lang="en-GB" sz="1800" b="0" dirty="0">
              <a:solidFill>
                <a:srgbClr val="002060"/>
              </a:solidFill>
              <a:latin typeface="Century Gothic"/>
              <a:ea typeface="Century Gothic"/>
              <a:cs typeface="Century Gothic"/>
              <a:sym typeface="Century Gothic"/>
            </a:endParaRPr>
          </a:p>
          <a:p>
            <a:pPr indent="-228226" defTabSz="966155">
              <a:buClr>
                <a:srgbClr val="000000"/>
              </a:buClr>
              <a:buSzPts val="1400"/>
              <a:defRPr/>
            </a:pPr>
            <a:br>
              <a:rPr lang="en-GB" sz="1800" b="1" dirty="0">
                <a:solidFill>
                  <a:srgbClr val="002060"/>
                </a:solidFill>
                <a:latin typeface="Century Gothic"/>
                <a:ea typeface="Century Gothic"/>
                <a:cs typeface="Century Gothic"/>
                <a:sym typeface="Century Gothic"/>
              </a:rPr>
            </a:b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jouer </a:t>
            </a:r>
            <a:r>
              <a:rPr lang="fr-FR" sz="1800" b="0" i="0" strike="noStrike" spc="-1" dirty="0">
                <a:solidFill>
                  <a:srgbClr val="002060"/>
                </a:solidFill>
                <a:latin typeface="Century Gothic"/>
                <a:ea typeface="Century Gothic"/>
              </a:rPr>
              <a:t>[219] </a:t>
            </a:r>
            <a:r>
              <a:rPr lang="fr-FR" sz="1800" b="1" i="0" strike="noStrike" spc="-1" dirty="0">
                <a:solidFill>
                  <a:srgbClr val="002060"/>
                </a:solidFill>
                <a:latin typeface="Century Gothic"/>
                <a:ea typeface="Century Gothic"/>
              </a:rPr>
              <a:t>ami, amie </a:t>
            </a:r>
            <a:r>
              <a:rPr lang="fr-FR" sz="1800" b="0" i="0" strike="noStrike" spc="-1" dirty="0">
                <a:solidFill>
                  <a:srgbClr val="002060"/>
                </a:solidFill>
                <a:latin typeface="Century Gothic"/>
                <a:ea typeface="Century Gothic"/>
              </a:rPr>
              <a:t>[467] </a:t>
            </a:r>
            <a:r>
              <a:rPr lang="fr-FR" sz="1800" b="1" i="0" strike="noStrike" spc="-1" dirty="0">
                <a:solidFill>
                  <a:srgbClr val="002060"/>
                </a:solidFill>
                <a:latin typeface="Century Gothic"/>
                <a:ea typeface="Century Gothic"/>
              </a:rPr>
              <a:t>en ligne </a:t>
            </a:r>
            <a:r>
              <a:rPr lang="fr-FR" sz="1800" b="0" i="0" strike="noStrike" spc="-1" dirty="0">
                <a:solidFill>
                  <a:srgbClr val="002060"/>
                </a:solidFill>
                <a:latin typeface="Century Gothic"/>
                <a:ea typeface="Century Gothic"/>
              </a:rPr>
              <a:t>[n/a] </a:t>
            </a:r>
            <a:r>
              <a:rPr lang="fr-FR" sz="1800" b="1" i="0" strike="noStrike" spc="-1" dirty="0">
                <a:solidFill>
                  <a:srgbClr val="002060"/>
                </a:solidFill>
                <a:latin typeface="Century Gothic"/>
                <a:ea typeface="Century Gothic"/>
              </a:rPr>
              <a:t>dehors </a:t>
            </a:r>
            <a:r>
              <a:rPr lang="fr-FR" sz="1800" b="0" i="0" strike="noStrike" spc="-1" dirty="0">
                <a:solidFill>
                  <a:srgbClr val="002060"/>
                </a:solidFill>
                <a:latin typeface="Century Gothic"/>
                <a:ea typeface="Century Gothic"/>
              </a:rPr>
              <a:t>[1217] </a:t>
            </a:r>
            <a:r>
              <a:rPr lang="fr-FR" sz="1800" b="1" i="0" strike="noStrike" spc="-1" dirty="0">
                <a:solidFill>
                  <a:srgbClr val="002060"/>
                </a:solidFill>
                <a:latin typeface="Century Gothic"/>
                <a:ea typeface="Century Gothic"/>
              </a:rPr>
              <a:t>mon, ma </a:t>
            </a:r>
            <a:r>
              <a:rPr lang="fr-FR" sz="1800" b="0" i="0" strike="noStrike" spc="-1" dirty="0">
                <a:solidFill>
                  <a:srgbClr val="002060"/>
                </a:solidFill>
                <a:latin typeface="Century Gothic"/>
                <a:ea typeface="Century Gothic"/>
              </a:rPr>
              <a:t>[60] </a:t>
            </a:r>
            <a:r>
              <a:rPr lang="fr-FR" sz="1800" b="1" i="0" strike="noStrike" spc="-1" dirty="0">
                <a:solidFill>
                  <a:srgbClr val="002060"/>
                </a:solidFill>
                <a:latin typeface="Century Gothic"/>
                <a:ea typeface="Century Gothic"/>
              </a:rPr>
              <a:t>ton, ta </a:t>
            </a:r>
            <a:r>
              <a:rPr lang="fr-FR" sz="1800" b="0" i="0" strike="noStrike" spc="-1" dirty="0">
                <a:solidFill>
                  <a:srgbClr val="002060"/>
                </a:solidFill>
                <a:latin typeface="Century Gothic"/>
                <a:ea typeface="Century Gothic"/>
              </a:rPr>
              <a:t>[330] </a:t>
            </a:r>
            <a:r>
              <a:rPr lang="fr-FR" sz="1800" b="1" i="0" strike="noStrike" spc="-1" dirty="0">
                <a:solidFill>
                  <a:srgbClr val="002060"/>
                </a:solidFill>
                <a:latin typeface="Century Gothic"/>
                <a:ea typeface="Century Gothic"/>
              </a:rPr>
              <a:t>voici </a:t>
            </a:r>
            <a:r>
              <a:rPr lang="fr-FR" sz="1800" b="0" i="0" strike="noStrike" spc="-1" dirty="0">
                <a:solidFill>
                  <a:srgbClr val="002060"/>
                </a:solidFill>
                <a:latin typeface="Century Gothic"/>
                <a:ea typeface="Century Gothic"/>
              </a:rPr>
              <a:t>[1103]</a:t>
            </a:r>
          </a:p>
          <a:p>
            <a:pPr indent="-228226" defTabSz="966155">
              <a:buClr>
                <a:srgbClr val="000000"/>
              </a:buClr>
              <a:buSzPts val="1400"/>
              <a:defRPr/>
            </a:pPr>
            <a:r>
              <a:rPr lang="en-GB" sz="1800" b="0" i="0" strike="noStrike" spc="-1" dirty="0">
                <a:solidFill>
                  <a:srgbClr val="002060"/>
                </a:solidFill>
                <a:latin typeface="Century Gothic"/>
                <a:ea typeface="Century Gothic"/>
              </a:rPr>
              <a:t>Revisit 1: </a:t>
            </a:r>
            <a:r>
              <a:rPr lang="fr-FR" sz="1800" b="0" i="0" strike="noStrike" spc="-1" dirty="0">
                <a:solidFill>
                  <a:srgbClr val="002060"/>
                </a:solidFill>
                <a:effectLst/>
                <a:latin typeface="Century Gothic"/>
                <a:ea typeface="+mn-ea"/>
                <a:cs typeface="+mn-cs"/>
              </a:rPr>
              <a:t>organiser [791] préparer [368] visiter [1378] parc [1240] université [1192] musée [2216] visite [1072] avec [23]</a:t>
            </a:r>
          </a:p>
          <a:p>
            <a:pPr indent="-228226" defTabSz="966155">
              <a:buClr>
                <a:srgbClr val="000000"/>
              </a:buClr>
              <a:buSzPts val="1400"/>
              <a:defRPr/>
            </a:pPr>
            <a:r>
              <a:rPr lang="en-GB" sz="1800" b="0" i="0" strike="noStrike" spc="-1" dirty="0">
                <a:solidFill>
                  <a:srgbClr val="002060"/>
                </a:solidFill>
                <a:effectLst/>
                <a:latin typeface="Century Gothic"/>
                <a:ea typeface="+mn-ea"/>
                <a:cs typeface="+mn-cs"/>
              </a:rPr>
              <a:t>Revisit 2: </a:t>
            </a:r>
            <a:r>
              <a:rPr lang="fr-FR" sz="1800" b="0" i="0" strike="noStrike" spc="-1" dirty="0">
                <a:solidFill>
                  <a:srgbClr val="002060"/>
                </a:solidFill>
                <a:effectLst/>
                <a:latin typeface="Century Gothic"/>
                <a:ea typeface="+mn-ea"/>
                <a:cs typeface="+mn-cs"/>
              </a:rPr>
              <a:t>tu as [8] question [144] réponse [456] où [48] dans [11] sur [16] sous [122] </a:t>
            </a:r>
          </a:p>
          <a:p>
            <a:pPr marL="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069002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646401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a:t>
            </a:r>
            <a:r>
              <a:rPr lang="en-GB" dirty="0"/>
              <a:t>: </a:t>
            </a:r>
            <a:r>
              <a:rPr lang="en-GB" b="1" dirty="0"/>
              <a:t>5 minutes</a:t>
            </a:r>
          </a:p>
          <a:p>
            <a:endParaRPr lang="en-GB" dirty="0"/>
          </a:p>
          <a:p>
            <a:r>
              <a:rPr lang="en-GB" b="1" dirty="0"/>
              <a:t>Aim: </a:t>
            </a:r>
            <a:r>
              <a:rPr lang="en-GB" dirty="0"/>
              <a:t>to revisit a range of previously taught SSC.</a:t>
            </a:r>
          </a:p>
          <a:p>
            <a:endParaRPr lang="en-GB" dirty="0"/>
          </a:p>
          <a:p>
            <a:r>
              <a:rPr lang="en-GB" b="1" dirty="0"/>
              <a:t>Procedure:</a:t>
            </a:r>
          </a:p>
          <a:p>
            <a:pPr marL="228600" indent="-228600">
              <a:buAutoNum type="arabicPeriod"/>
            </a:pPr>
            <a:r>
              <a:rPr lang="en-GB" dirty="0"/>
              <a:t>Students write 1-8 and the SSC that they hear. Each dash represents a missing letter. </a:t>
            </a:r>
          </a:p>
          <a:p>
            <a:pPr marL="228600" indent="-228600">
              <a:buAutoNum type="arabicPeriod"/>
            </a:pPr>
            <a:r>
              <a:rPr lang="en-GB" dirty="0"/>
              <a:t>Click the number to play the word (two plays are recommended). </a:t>
            </a:r>
          </a:p>
          <a:p>
            <a:pPr marL="228600" indent="-228600">
              <a:buAutoNum type="arabicPeriod"/>
            </a:pPr>
            <a:r>
              <a:rPr lang="en-GB" dirty="0"/>
              <a:t>Click to reveal the missing letter(s).</a:t>
            </a:r>
          </a:p>
          <a:p>
            <a:pPr marL="228600" indent="-228600">
              <a:buAutoNum type="arabicPeriod"/>
            </a:pPr>
            <a:r>
              <a:rPr lang="en-GB" dirty="0"/>
              <a:t>The teacher can then elicit the names from pupils again, giving French prompts, e.g. ‘La </a:t>
            </a:r>
            <a:r>
              <a:rPr lang="en-GB" dirty="0" err="1"/>
              <a:t>mère</a:t>
            </a:r>
            <a:r>
              <a:rPr lang="en-GB" dirty="0"/>
              <a:t> de </a:t>
            </a:r>
            <a:r>
              <a:rPr lang="en-GB" dirty="0" err="1"/>
              <a:t>Clémentine</a:t>
            </a:r>
            <a:r>
              <a:rPr lang="en-GB" dirty="0"/>
              <a:t>, </a:t>
            </a:r>
            <a:r>
              <a:rPr lang="en-GB" dirty="0" err="1"/>
              <a:t>c’est</a:t>
            </a:r>
            <a:r>
              <a:rPr lang="en-GB" dirty="0"/>
              <a:t> qui ?’ This revisits the possessive ‘de’ taught last week.</a:t>
            </a:r>
          </a:p>
          <a:p>
            <a:pPr marL="228600" indent="-228600">
              <a:buAutoNum type="arabicPeriod"/>
            </a:pPr>
            <a:endParaRPr lang="en-GB" b="1" dirty="0"/>
          </a:p>
          <a:p>
            <a:pPr marL="0" indent="0">
              <a:buNone/>
            </a:pPr>
            <a:r>
              <a:rPr lang="en-GB" b="1" dirty="0"/>
              <a:t>Transcript:</a:t>
            </a:r>
          </a:p>
          <a:p>
            <a:r>
              <a:rPr lang="en-GB" dirty="0"/>
              <a:t>Ann</a:t>
            </a:r>
            <a:r>
              <a:rPr lang="en-GB" b="1" dirty="0"/>
              <a:t>i</a:t>
            </a:r>
            <a:r>
              <a:rPr lang="en-GB" dirty="0"/>
              <a:t>ck</a:t>
            </a:r>
          </a:p>
          <a:p>
            <a:r>
              <a:rPr lang="en-GB" dirty="0"/>
              <a:t>J</a:t>
            </a:r>
            <a:r>
              <a:rPr lang="en-GB" b="1" dirty="0"/>
              <a:t>a</a:t>
            </a:r>
            <a:r>
              <a:rPr lang="en-GB" dirty="0"/>
              <a:t>cques</a:t>
            </a:r>
            <a:br>
              <a:rPr lang="en-GB" dirty="0"/>
            </a:br>
            <a:r>
              <a:rPr lang="en-GB" dirty="0"/>
              <a:t>Myl</a:t>
            </a:r>
            <a:r>
              <a:rPr lang="en-GB" b="1" dirty="0"/>
              <a:t>è</a:t>
            </a:r>
            <a:r>
              <a:rPr lang="en-GB" dirty="0"/>
              <a:t>ne</a:t>
            </a:r>
            <a:br>
              <a:rPr lang="en-GB" dirty="0"/>
            </a:br>
            <a:r>
              <a:rPr lang="en-GB" dirty="0" err="1"/>
              <a:t>Herv</a:t>
            </a:r>
            <a:r>
              <a:rPr lang="en-GB" b="1" dirty="0" err="1"/>
              <a:t>é</a:t>
            </a:r>
            <a:br>
              <a:rPr lang="en-GB" dirty="0"/>
            </a:br>
            <a:r>
              <a:rPr lang="en-GB" dirty="0"/>
              <a:t>Cl</a:t>
            </a:r>
            <a:r>
              <a:rPr lang="en-GB" b="1" dirty="0"/>
              <a:t>au</a:t>
            </a:r>
            <a:r>
              <a:rPr lang="en-GB" dirty="0"/>
              <a:t>dine</a:t>
            </a:r>
            <a:br>
              <a:rPr lang="en-GB" dirty="0"/>
            </a:br>
            <a:r>
              <a:rPr lang="en-GB" dirty="0" err="1"/>
              <a:t>Clém</a:t>
            </a:r>
            <a:r>
              <a:rPr lang="en-GB" b="1" dirty="0" err="1"/>
              <a:t>en</a:t>
            </a:r>
            <a:r>
              <a:rPr lang="en-GB" dirty="0" err="1"/>
              <a:t>tine</a:t>
            </a:r>
            <a:br>
              <a:rPr lang="en-GB" dirty="0"/>
            </a:br>
            <a:r>
              <a:rPr lang="en-GB" dirty="0"/>
              <a:t>Jean-Mi</a:t>
            </a:r>
            <a:r>
              <a:rPr lang="en-GB" b="1" dirty="0"/>
              <a:t>ch</a:t>
            </a:r>
            <a:r>
              <a:rPr lang="en-GB" dirty="0"/>
              <a:t>el</a:t>
            </a:r>
            <a:br>
              <a:rPr lang="en-GB" dirty="0"/>
            </a:br>
            <a:r>
              <a:rPr lang="en-GB" dirty="0"/>
              <a:t>Ad</a:t>
            </a:r>
            <a:r>
              <a:rPr lang="en-GB" b="1" dirty="0"/>
              <a:t>è</a:t>
            </a:r>
            <a:r>
              <a:rPr lang="en-GB" dirty="0"/>
              <a:t>le</a:t>
            </a:r>
            <a:br>
              <a:rPr lang="en-GB" dirty="0"/>
            </a:br>
            <a:r>
              <a:rPr lang="en-GB" dirty="0"/>
              <a:t>P</a:t>
            </a:r>
            <a:r>
              <a:rPr lang="en-GB" b="1" dirty="0"/>
              <a:t>i</a:t>
            </a:r>
            <a:r>
              <a:rPr lang="en-GB" dirty="0"/>
              <a:t>erre</a:t>
            </a:r>
            <a:br>
              <a:rPr lang="en-GB" dirty="0"/>
            </a:br>
            <a:r>
              <a:rPr lang="en-GB" dirty="0"/>
              <a:t>L</a:t>
            </a:r>
            <a:r>
              <a:rPr lang="en-GB" b="1" dirty="0"/>
              <a:t>u</a:t>
            </a:r>
            <a:r>
              <a:rPr lang="en-GB" dirty="0"/>
              <a:t>l</a:t>
            </a:r>
            <a:r>
              <a:rPr lang="en-GB" b="1" dirty="0"/>
              <a:t>u</a:t>
            </a:r>
          </a:p>
          <a:p>
            <a:r>
              <a:rPr lang="en-GB" b="1" dirty="0" err="1"/>
              <a:t>É</a:t>
            </a:r>
            <a:r>
              <a:rPr lang="en-GB" b="0" dirty="0" err="1"/>
              <a:t>loi</a:t>
            </a:r>
            <a:r>
              <a:rPr lang="en-GB" b="0" dirty="0"/>
              <a:t> (pupils will meet the SSC ‘oi’ next week)</a:t>
            </a:r>
            <a:br>
              <a:rPr lang="en-GB" dirty="0"/>
            </a:br>
            <a:r>
              <a:rPr lang="en-GB" dirty="0" err="1"/>
              <a:t>Ch</a:t>
            </a:r>
            <a:r>
              <a:rPr lang="en-GB" b="1" dirty="0" err="1"/>
              <a:t>ou</a:t>
            </a:r>
            <a:r>
              <a:rPr lang="en-GB" dirty="0" err="1"/>
              <a:t>ch</a:t>
            </a:r>
            <a:r>
              <a:rPr lang="en-GB" b="1" dirty="0" err="1"/>
              <a:t>ou</a:t>
            </a:r>
            <a:br>
              <a:rPr lang="en-GB" dirty="0"/>
            </a:br>
            <a:r>
              <a:rPr lang="en-GB" dirty="0" err="1"/>
              <a:t>M</a:t>
            </a:r>
            <a:r>
              <a:rPr lang="en-GB" b="1" dirty="0" err="1"/>
              <a:t>é</a:t>
            </a:r>
            <a:r>
              <a:rPr lang="en-GB" dirty="0" err="1"/>
              <a:t>dor</a:t>
            </a:r>
            <a:endParaRPr lang="en-GB" b="1" i="0"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contrast the use of</a:t>
            </a:r>
            <a:r>
              <a:rPr lang="en-GB" b="0" i="0" dirty="0"/>
              <a:t> the </a:t>
            </a:r>
            <a:r>
              <a:rPr lang="en-GB" b="1" i="1" dirty="0"/>
              <a:t>simple present </a:t>
            </a:r>
            <a:r>
              <a:rPr lang="en-GB" b="0" i="0" dirty="0"/>
              <a:t>and </a:t>
            </a:r>
            <a:r>
              <a:rPr lang="en-GB" b="1" i="1" dirty="0"/>
              <a:t>continuous present </a:t>
            </a:r>
            <a:r>
              <a:rPr lang="en-GB" b="0" i="0" dirty="0"/>
              <a:t>in English with the present tense in French.</a:t>
            </a:r>
          </a:p>
          <a:p>
            <a:pPr marL="0" marR="0" lvl="0" indent="0" algn="l" rtl="0">
              <a:lnSpc>
                <a:spcPct val="100000"/>
              </a:lnSpc>
              <a:spcBef>
                <a:spcPts val="0"/>
              </a:spcBef>
              <a:spcAft>
                <a:spcPts val="0"/>
              </a:spcAft>
              <a:buClr>
                <a:schemeClr val="dk1"/>
              </a:buClr>
              <a:buSzPts val="1200"/>
              <a:buFont typeface="Calibri"/>
              <a:buNone/>
            </a:pPr>
            <a:endParaRPr lang="en-GB" b="0" i="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629607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translation of the present tense, using the continuous present in English.</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AutoNum type="arabicPeriod"/>
            </a:pPr>
            <a:r>
              <a:rPr lang="en-GB" dirty="0"/>
              <a:t>Read the title / context of the activity. Adèle is in still in </a:t>
            </a:r>
            <a:r>
              <a:rPr lang="en-GB" dirty="0" err="1"/>
              <a:t>Menton</a:t>
            </a:r>
            <a:r>
              <a:rPr lang="en-GB" dirty="0"/>
              <a:t> with Mylène (her aunt) at the citrus festival. Pierre is messaging her from home.</a:t>
            </a:r>
          </a:p>
          <a:p>
            <a:pPr marL="228600" lvl="0" indent="-228600" algn="l" rtl="0">
              <a:spcBef>
                <a:spcPts val="0"/>
              </a:spcBef>
              <a:spcAft>
                <a:spcPts val="0"/>
              </a:spcAft>
              <a:buAutoNum type="arabicPeriod"/>
            </a:pPr>
            <a:r>
              <a:rPr lang="en-GB" dirty="0"/>
              <a:t>Elicit the English for Adèle’s speech bubble to revisit the meaning of ‘de’ in this context, i.e. </a:t>
            </a:r>
            <a:r>
              <a:rPr lang="en-GB" i="1" dirty="0"/>
              <a:t>I am Pierre’s sister (the sister of Pierre).</a:t>
            </a:r>
          </a:p>
          <a:p>
            <a:pPr marL="228600" lvl="0" indent="-228600" algn="l" rtl="0">
              <a:spcBef>
                <a:spcPts val="0"/>
              </a:spcBef>
              <a:spcAft>
                <a:spcPts val="0"/>
              </a:spcAft>
              <a:buAutoNum type="arabicPeriod"/>
            </a:pPr>
            <a:r>
              <a:rPr lang="en-GB" dirty="0"/>
              <a:t>Remind pupils that we are talking about ongoing activities.</a:t>
            </a:r>
          </a:p>
          <a:p>
            <a:pPr marL="228600" lvl="0" indent="-228600" algn="l" rtl="0">
              <a:spcBef>
                <a:spcPts val="0"/>
              </a:spcBef>
              <a:spcAft>
                <a:spcPts val="0"/>
              </a:spcAft>
              <a:buAutoNum type="arabicPeriod"/>
            </a:pPr>
            <a:r>
              <a:rPr lang="en-GB" dirty="0"/>
              <a:t>Pupils translate either the whole sentences or just the verb and pronoun (the bold text).</a:t>
            </a:r>
          </a:p>
          <a:p>
            <a:pPr marL="228600" lvl="0" indent="-228600" algn="l" rtl="0">
              <a:spcBef>
                <a:spcPts val="0"/>
              </a:spcBef>
              <a:spcAft>
                <a:spcPts val="0"/>
              </a:spcAft>
              <a:buAutoNum type="arabicPeriod"/>
            </a:pPr>
            <a:r>
              <a:rPr lang="en-GB" dirty="0"/>
              <a:t>Elicit responses and click to confirm the translations.</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33853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and translation of present tense verbs, possessive adjectives and previously taught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AutoNum type="arabicPeriod"/>
            </a:pPr>
            <a:r>
              <a:rPr lang="en-GB" dirty="0"/>
              <a:t>Read the title / context of the activity. </a:t>
            </a:r>
          </a:p>
          <a:p>
            <a:pPr marL="228600" lvl="0" indent="-228600" algn="l" rtl="0">
              <a:spcBef>
                <a:spcPts val="0"/>
              </a:spcBef>
              <a:spcAft>
                <a:spcPts val="0"/>
              </a:spcAft>
              <a:buAutoNum type="arabicPeriod"/>
            </a:pPr>
            <a:r>
              <a:rPr lang="en-GB" dirty="0"/>
              <a:t>Elicit the English for Adèle’s speech bubble to revisit the meaning of ‘de’ in this context, i.e. </a:t>
            </a:r>
            <a:r>
              <a:rPr lang="en-GB" i="1" dirty="0"/>
              <a:t>I am </a:t>
            </a:r>
            <a:r>
              <a:rPr lang="en-GB" i="1" dirty="0" err="1"/>
              <a:t>Clémentine’s</a:t>
            </a:r>
            <a:r>
              <a:rPr lang="en-GB" i="1" dirty="0"/>
              <a:t> cousin (the cousin of </a:t>
            </a:r>
            <a:r>
              <a:rPr lang="en-GB" i="1" dirty="0" err="1"/>
              <a:t>Clémentine</a:t>
            </a:r>
            <a:r>
              <a:rPr lang="en-GB" i="1" dirty="0"/>
              <a:t>).</a:t>
            </a:r>
          </a:p>
          <a:p>
            <a:pPr marL="228600" lvl="0" indent="-228600" algn="l" rtl="0">
              <a:spcBef>
                <a:spcPts val="0"/>
              </a:spcBef>
              <a:spcAft>
                <a:spcPts val="0"/>
              </a:spcAft>
              <a:buAutoNum type="arabicPeriod"/>
            </a:pPr>
            <a:r>
              <a:rPr lang="en-GB" dirty="0"/>
              <a:t>Do number 1 with them. Click to listen, pupils write the missing English words.</a:t>
            </a:r>
          </a:p>
          <a:p>
            <a:pPr marL="228600" lvl="0" indent="-228600" algn="l" rtl="0">
              <a:spcBef>
                <a:spcPts val="0"/>
              </a:spcBef>
              <a:spcAft>
                <a:spcPts val="0"/>
              </a:spcAft>
              <a:buAutoNum type="arabicPeriod"/>
            </a:pPr>
            <a:r>
              <a:rPr lang="en-GB" dirty="0"/>
              <a:t>Bring up the answer.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listen to 2-5 and write the missing word or words.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reveal answers.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b="0" dirty="0"/>
              <a:t>:</a:t>
            </a:r>
          </a:p>
          <a:p>
            <a:r>
              <a:rPr lang="de-DE" sz="1200" b="0" kern="1200" dirty="0">
                <a:solidFill>
                  <a:schemeClr val="tx1"/>
                </a:solidFill>
                <a:effectLst/>
                <a:latin typeface="+mn-lt"/>
                <a:ea typeface="+mn-ea"/>
                <a:cs typeface="+mn-cs"/>
              </a:rPr>
              <a:t>1. Je joue dehors avec Jean-Michel.</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2. Papa écoute une émission de musique à la radio.</a:t>
            </a:r>
          </a:p>
          <a:p>
            <a:r>
              <a:rPr lang="de-DE" sz="1200" b="0" kern="1200" dirty="0">
                <a:solidFill>
                  <a:schemeClr val="tx1"/>
                </a:solidFill>
                <a:effectLst/>
                <a:latin typeface="+mn-lt"/>
                <a:ea typeface="+mn-ea"/>
                <a:cs typeface="+mn-cs"/>
              </a:rPr>
              <a:t>3. Ma mère regarde la télévision.</a:t>
            </a:r>
          </a:p>
          <a:p>
            <a:r>
              <a:rPr lang="de-DE" sz="1200" b="0" kern="1200" dirty="0">
                <a:solidFill>
                  <a:schemeClr val="tx1"/>
                </a:solidFill>
                <a:effectLst/>
                <a:latin typeface="+mn-lt"/>
                <a:ea typeface="+mn-ea"/>
                <a:cs typeface="+mn-cs"/>
              </a:rPr>
              <a:t>4. Mon grand-père prépare le diner. </a:t>
            </a:r>
          </a:p>
          <a:p>
            <a:r>
              <a:rPr lang="de-DE" sz="1200" b="0" kern="1200" dirty="0">
                <a:solidFill>
                  <a:schemeClr val="tx1"/>
                </a:solidFill>
                <a:effectLst/>
                <a:latin typeface="+mn-lt"/>
                <a:ea typeface="+mn-ea"/>
                <a:cs typeface="+mn-cs"/>
              </a:rPr>
              <a:t>5. Mylène présente une émission de télé sur le Carnaval de Nice.</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29264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Tell pupils to be ready to write the English meanings of key vocabulary   There will be 11 altogether and they should prepare to work from the bottom of the slide, left to right.</a:t>
            </a:r>
          </a:p>
          <a:p>
            <a:pPr marL="228600" lvl="0" indent="-228600" algn="l" rtl="0">
              <a:spcBef>
                <a:spcPts val="0"/>
              </a:spcBef>
              <a:spcAft>
                <a:spcPts val="0"/>
              </a:spcAft>
              <a:buAutoNum type="arabicPeriod"/>
            </a:pPr>
            <a:r>
              <a:rPr lang="en-GB" dirty="0"/>
              <a:t>Explain the scenario – it’s raining and the raindrops will splash down and cover the words.  They need to write the English.  Tell them they will have 5 seconds to get a </a:t>
            </a:r>
            <a:r>
              <a:rPr lang="en-GB" dirty="0" err="1"/>
              <a:t>headstart</a:t>
            </a:r>
            <a:r>
              <a:rPr lang="en-GB" dirty="0"/>
              <a:t> on the rain.</a:t>
            </a:r>
          </a:p>
          <a:p>
            <a:pPr marL="228600" lvl="0" indent="-228600" algn="l" rtl="0">
              <a:spcBef>
                <a:spcPts val="0"/>
              </a:spcBef>
              <a:spcAft>
                <a:spcPts val="0"/>
              </a:spcAft>
              <a:buAutoNum type="arabicPeriod"/>
            </a:pPr>
            <a:r>
              <a:rPr lang="en-GB" dirty="0"/>
              <a:t>Click to start number animation.</a:t>
            </a:r>
          </a:p>
          <a:p>
            <a:pPr marL="228600" lvl="0" indent="-228600" algn="l" rtl="0">
              <a:spcBef>
                <a:spcPts val="0"/>
              </a:spcBef>
              <a:spcAft>
                <a:spcPts val="0"/>
              </a:spcAft>
              <a:buAutoNum type="arabicPeriod"/>
            </a:pPr>
            <a:r>
              <a:rPr lang="en-GB" dirty="0"/>
              <a:t>Click once more to start raindrops. The timing has been carefully set! Don’t click again or all the raindrops will appear at once.</a:t>
            </a:r>
          </a:p>
          <a:p>
            <a:pPr marL="228600" lvl="0" indent="-228600" algn="l" rtl="0">
              <a:spcBef>
                <a:spcPts val="0"/>
              </a:spcBef>
              <a:spcAft>
                <a:spcPts val="0"/>
              </a:spcAft>
              <a:buAutoNum type="arabicPeriod"/>
            </a:pPr>
            <a:r>
              <a:rPr lang="en-GB" dirty="0"/>
              <a:t>When finished move to the next slide to check answers.</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12376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Elicit responses from the bottom, left to right, from pupils.</a:t>
            </a:r>
          </a:p>
          <a:p>
            <a:pPr marL="228600" lvl="0" indent="-228600" algn="l" rtl="0">
              <a:spcBef>
                <a:spcPts val="0"/>
              </a:spcBef>
              <a:spcAft>
                <a:spcPts val="0"/>
              </a:spcAft>
              <a:buAutoNum type="arabicPeriod"/>
            </a:pPr>
            <a:r>
              <a:rPr lang="en-GB" dirty="0"/>
              <a:t>Click to bring up a written version of the answer.</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14503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Time: 5 minutes (two slides)</a:t>
            </a:r>
          </a:p>
          <a:p>
            <a:r>
              <a:rPr lang="en-GB" b="1" baseline="0" dirty="0"/>
              <a:t>Aim: </a:t>
            </a:r>
            <a:r>
              <a:rPr lang="en-GB" b="0" baseline="0" dirty="0"/>
              <a:t>to use raised intonation and present tense oral production to guess their partner’s character.</a:t>
            </a:r>
          </a:p>
          <a:p>
            <a:endParaRPr lang="en-GB" b="0" baseline="0" dirty="0"/>
          </a:p>
          <a:p>
            <a:pPr>
              <a:buAutoNum type="arabicPeriod"/>
            </a:pPr>
            <a:r>
              <a:rPr lang="en-GB" baseline="0" dirty="0"/>
              <a:t>Read the title in French – </a:t>
            </a:r>
            <a:r>
              <a:rPr lang="en-GB" baseline="0" dirty="0" err="1"/>
              <a:t>C’est</a:t>
            </a:r>
            <a:r>
              <a:rPr lang="en-GB" baseline="0" dirty="0"/>
              <a:t> qui ? Who is it? </a:t>
            </a:r>
          </a:p>
          <a:p>
            <a:pPr>
              <a:buAutoNum type="arabicPeriod"/>
            </a:pPr>
            <a:r>
              <a:rPr lang="en-GB" baseline="0" dirty="0"/>
              <a:t>Tell students they are going to work in pairs. Partners </a:t>
            </a:r>
            <a:r>
              <a:rPr lang="en-GB" dirty="0"/>
              <a:t>take it in turns</a:t>
            </a:r>
            <a:r>
              <a:rPr lang="en-GB" baseline="0" dirty="0"/>
              <a:t> to ask yes/no questions to try to figure out the other player’s secretly-chosen character. The partner guessing needs to use </a:t>
            </a:r>
            <a:r>
              <a:rPr lang="en-GB" b="1" baseline="0" dirty="0"/>
              <a:t>raised question intonation </a:t>
            </a:r>
            <a:r>
              <a:rPr lang="en-GB" baseline="0" dirty="0"/>
              <a:t>and the </a:t>
            </a:r>
            <a:r>
              <a:rPr lang="en-GB" b="1" baseline="0" dirty="0"/>
              <a:t>correct verb and then noun </a:t>
            </a:r>
            <a:r>
              <a:rPr lang="en-GB" baseline="0" dirty="0"/>
              <a:t>to narrow down their options correctly! </a:t>
            </a:r>
          </a:p>
          <a:p>
            <a:pPr>
              <a:buAutoNum type="arabicPeriod"/>
            </a:pPr>
            <a:r>
              <a:rPr lang="en-GB" baseline="0" dirty="0"/>
              <a:t>Model the task.  Click to bring the speech bubbles to make sure students are clear about what the exchange should look like (</a:t>
            </a:r>
            <a:r>
              <a:rPr lang="en-GB" b="1" i="1" baseline="0" dirty="0"/>
              <a:t>La </a:t>
            </a:r>
            <a:r>
              <a:rPr lang="en-GB" b="1" i="1" baseline="0" dirty="0" err="1"/>
              <a:t>personne</a:t>
            </a:r>
            <a:r>
              <a:rPr lang="en-GB" b="1" i="1" baseline="0" dirty="0"/>
              <a:t> </a:t>
            </a:r>
            <a:r>
              <a:rPr lang="en-GB" b="1" i="1" baseline="0" dirty="0" err="1"/>
              <a:t>chante</a:t>
            </a:r>
            <a:r>
              <a:rPr lang="en-GB" b="1" i="1" baseline="0" dirty="0"/>
              <a:t> </a:t>
            </a:r>
            <a:r>
              <a:rPr lang="en-GB" baseline="0" dirty="0"/>
              <a:t>? / </a:t>
            </a:r>
            <a:r>
              <a:rPr lang="en-GB" baseline="0" dirty="0" err="1"/>
              <a:t>Oui</a:t>
            </a:r>
            <a:r>
              <a:rPr lang="en-GB" baseline="0" dirty="0"/>
              <a:t> / Non). When the answer is ‘</a:t>
            </a:r>
            <a:r>
              <a:rPr lang="en-GB" baseline="0" dirty="0" err="1"/>
              <a:t>oui</a:t>
            </a:r>
            <a:r>
              <a:rPr lang="en-GB" baseline="0" dirty="0"/>
              <a:t>’ all those who do not have ‘sing’ as an activity are eliminated.</a:t>
            </a:r>
          </a:p>
          <a:p>
            <a:pPr>
              <a:buAutoNum type="arabicPeriod"/>
            </a:pPr>
            <a:r>
              <a:rPr lang="en-GB" baseline="0" dirty="0"/>
              <a:t>Click to bring up the question </a:t>
            </a:r>
            <a:r>
              <a:rPr lang="en-GB" b="1" i="1" baseline="0" dirty="0"/>
              <a:t>La </a:t>
            </a:r>
            <a:r>
              <a:rPr lang="en-GB" b="1" i="1" baseline="0" dirty="0" err="1"/>
              <a:t>personne</a:t>
            </a:r>
            <a:r>
              <a:rPr lang="en-GB" b="1" i="1" baseline="0" dirty="0"/>
              <a:t> </a:t>
            </a:r>
            <a:r>
              <a:rPr lang="en-GB" b="1" i="1" baseline="0" dirty="0" err="1"/>
              <a:t>chante</a:t>
            </a:r>
            <a:r>
              <a:rPr lang="en-GB" b="1" i="1" baseline="0" dirty="0"/>
              <a:t> à la radio </a:t>
            </a:r>
            <a:r>
              <a:rPr lang="en-GB" baseline="0" dirty="0"/>
              <a:t>? When the answer is ‘Non’ this eliminates René, leaving only Adèle.  </a:t>
            </a:r>
          </a:p>
          <a:p>
            <a:pPr marL="0" lvl="0" indent="0" algn="l" rtl="0">
              <a:spcBef>
                <a:spcPts val="0"/>
              </a:spcBef>
              <a:spcAft>
                <a:spcPts val="0"/>
              </a:spcAft>
              <a:buClr>
                <a:schemeClr val="dk1"/>
              </a:buClr>
              <a:buSzPts val="1200"/>
              <a:buFont typeface="Calibri"/>
              <a:buNone/>
            </a:pPr>
            <a:r>
              <a:rPr lang="en-GB" b="0" dirty="0">
                <a:latin typeface="Calibri" panose="020F0502020204030204" pitchFamily="34" charset="0"/>
                <a:cs typeface="Calibri" panose="020F0502020204030204" pitchFamily="34" charset="0"/>
              </a:rPr>
              <a:t>5. The final statement confirms the identity of the person.</a:t>
            </a:r>
          </a:p>
          <a:p>
            <a:pPr marL="0" lvl="0" indent="0" algn="l" rtl="0">
              <a:spcBef>
                <a:spcPts val="0"/>
              </a:spcBef>
              <a:spcAft>
                <a:spcPts val="0"/>
              </a:spcAft>
              <a:buClr>
                <a:schemeClr val="dk1"/>
              </a:buClr>
              <a:buSzPts val="1200"/>
              <a:buFont typeface="Calibri"/>
              <a:buNone/>
            </a:pPr>
            <a:r>
              <a:rPr lang="en-GB" b="0" dirty="0">
                <a:latin typeface="Calibri" panose="020F0502020204030204" pitchFamily="34" charset="0"/>
                <a:cs typeface="Calibri" panose="020F0502020204030204" pitchFamily="34" charset="0"/>
              </a:rPr>
              <a:t>6. Tell pupils that asking the more general question first and then a more specific question should enable them to guess everyone after two questions.</a:t>
            </a:r>
          </a:p>
          <a:p>
            <a:r>
              <a:rPr lang="en-GB" baseline="0" dirty="0"/>
              <a:t>7.Give students 30 seconds to write down 4 names (mixture of male/female). </a:t>
            </a:r>
          </a:p>
          <a:p>
            <a:r>
              <a:rPr lang="en-GB" baseline="0" dirty="0"/>
              <a:t>8. The aim is to work with their partners, to identify all 8 people as quickly as possible.</a:t>
            </a: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a:p>
            <a:pPr marL="0" lvl="0" indent="0" algn="l" rtl="0">
              <a:spcBef>
                <a:spcPts val="0"/>
              </a:spcBef>
              <a:spcAft>
                <a:spcPts val="0"/>
              </a:spcAft>
              <a:buClr>
                <a:schemeClr val="dk1"/>
              </a:buClr>
              <a:buSzPts val="1200"/>
              <a:buFont typeface="Calibri"/>
              <a:buNone/>
            </a:pPr>
            <a:r>
              <a:rPr lang="en-GB" b="1" dirty="0">
                <a:latin typeface="Calibri" panose="020F0502020204030204" pitchFamily="34" charset="0"/>
                <a:cs typeface="Calibri" panose="020F0502020204030204" pitchFamily="34" charset="0"/>
              </a:rPr>
              <a:t>Note</a:t>
            </a:r>
            <a:r>
              <a:rPr lang="en-GB" b="0" dirty="0">
                <a:latin typeface="Calibri" panose="020F0502020204030204" pitchFamily="34" charset="0"/>
                <a:cs typeface="Calibri" panose="020F0502020204030204" pitchFamily="34" charset="0"/>
              </a:rPr>
              <a:t>: the activity can be done differently, if pupils are required to ask full questions.  The two-phase question process here reduces the cognitive load, allowing pupils to focus first on just the verb, and then prompting a repetition with noun addition.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34659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0" dirty="0">
                <a:latin typeface="Calibri" panose="020F0502020204030204" pitchFamily="34" charset="0"/>
                <a:cs typeface="Calibri" panose="020F0502020204030204" pitchFamily="34" charset="0"/>
              </a:rPr>
              <a:t>Display this slide for the speaking activity.</a:t>
            </a: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a:p>
            <a:pPr marL="0" lvl="0" indent="0" algn="l" rtl="0">
              <a:spcBef>
                <a:spcPts val="0"/>
              </a:spcBef>
              <a:spcAft>
                <a:spcPts val="0"/>
              </a:spcAft>
              <a:buClr>
                <a:schemeClr val="dk1"/>
              </a:buClr>
              <a:buSzPts val="1200"/>
              <a:buFont typeface="Calibri"/>
              <a:buNone/>
            </a:pPr>
            <a:r>
              <a:rPr lang="en-GB" b="0" dirty="0">
                <a:latin typeface="Calibri" panose="020F0502020204030204" pitchFamily="34" charset="0"/>
                <a:cs typeface="Calibri" panose="020F0502020204030204" pitchFamily="34" charset="0"/>
              </a:rPr>
              <a:t>If needed, click on the English phrase to hear the matching question: </a:t>
            </a:r>
            <a:r>
              <a:rPr lang="en-GB" b="0" i="1" dirty="0">
                <a:latin typeface="Calibri" panose="020F0502020204030204" pitchFamily="34" charset="0"/>
                <a:cs typeface="Calibri" panose="020F0502020204030204" pitchFamily="34" charset="0"/>
              </a:rPr>
              <a:t>Does the person….?</a:t>
            </a:r>
          </a:p>
          <a:p>
            <a:pPr marL="0" lvl="0" indent="0" algn="l" rtl="0">
              <a:spcBef>
                <a:spcPts val="0"/>
              </a:spcBef>
              <a:spcAft>
                <a:spcPts val="0"/>
              </a:spcAft>
              <a:buClr>
                <a:schemeClr val="dk1"/>
              </a:buClr>
              <a:buSzPts val="1200"/>
              <a:buFont typeface="Calibri"/>
              <a:buNone/>
            </a:pP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Transcript:</a:t>
            </a:r>
            <a:br>
              <a:rPr lang="en-GB" b="1" dirty="0">
                <a:latin typeface="Calibri" panose="020F0502020204030204" pitchFamily="34" charset="0"/>
                <a:cs typeface="Calibri" panose="020F0502020204030204" pitchFamily="34" charset="0"/>
              </a:rPr>
            </a:br>
            <a:r>
              <a:rPr lang="es-ES_tradnl" sz="1200" b="0" kern="1200" dirty="0">
                <a:solidFill>
                  <a:schemeClr val="tx1"/>
                </a:solidFill>
                <a:effectLst/>
                <a:latin typeface="+mn-lt"/>
                <a:ea typeface="+mn-ea"/>
                <a:cs typeface="+mn-cs"/>
              </a:rPr>
              <a:t>La personne prépare une visite ?</a:t>
            </a:r>
          </a:p>
          <a:p>
            <a:pPr marL="0" lvl="0" indent="0" algn="l" rtl="0">
              <a:spcBef>
                <a:spcPts val="0"/>
              </a:spcBef>
              <a:spcAft>
                <a:spcPts val="0"/>
              </a:spcAft>
              <a:buClr>
                <a:schemeClr val="dk1"/>
              </a:buClr>
              <a:buSzPts val="1200"/>
              <a:buFont typeface="Calibri"/>
              <a:buNone/>
            </a:pPr>
            <a:r>
              <a:rPr lang="es-ES_tradnl" sz="1200" b="0" kern="1200" dirty="0">
                <a:solidFill>
                  <a:schemeClr val="tx1"/>
                </a:solidFill>
                <a:effectLst/>
                <a:latin typeface="+mn-lt"/>
                <a:ea typeface="+mn-ea"/>
                <a:cs typeface="+mn-cs"/>
              </a:rPr>
              <a:t>La personne prépare une émission ?</a:t>
            </a:r>
          </a:p>
          <a:p>
            <a:pPr marL="0" lvl="0" indent="0" algn="l" rtl="0">
              <a:spcBef>
                <a:spcPts val="0"/>
              </a:spcBef>
              <a:spcAft>
                <a:spcPts val="0"/>
              </a:spcAft>
              <a:buClr>
                <a:schemeClr val="dk1"/>
              </a:buClr>
              <a:buSzPts val="1200"/>
              <a:buFont typeface="Calibri"/>
              <a:buNone/>
            </a:pPr>
            <a:r>
              <a:rPr lang="es-ES_tradnl" sz="1200" b="0" kern="1200" dirty="0">
                <a:solidFill>
                  <a:schemeClr val="tx1"/>
                </a:solidFill>
                <a:effectLst/>
                <a:latin typeface="+mn-lt"/>
                <a:ea typeface="+mn-ea"/>
                <a:cs typeface="+mn-cs"/>
              </a:rPr>
              <a:t>La personne prononce un mot ?</a:t>
            </a:r>
          </a:p>
          <a:p>
            <a:pPr marL="0" lvl="0" indent="0" algn="l" rtl="0">
              <a:spcBef>
                <a:spcPts val="0"/>
              </a:spcBef>
              <a:spcAft>
                <a:spcPts val="0"/>
              </a:spcAft>
              <a:buClr>
                <a:schemeClr val="dk1"/>
              </a:buClr>
              <a:buSzPts val="1200"/>
              <a:buFont typeface="Calibri"/>
              <a:buNone/>
            </a:pPr>
            <a:r>
              <a:rPr lang="es-ES_tradnl" sz="1200" b="0" kern="1200" dirty="0">
                <a:solidFill>
                  <a:schemeClr val="tx1"/>
                </a:solidFill>
                <a:effectLst/>
                <a:latin typeface="+mn-lt"/>
                <a:ea typeface="+mn-ea"/>
                <a:cs typeface="+mn-cs"/>
              </a:rPr>
              <a:t>La personne joue en ligne ?</a:t>
            </a:r>
          </a:p>
          <a:p>
            <a:pPr marL="0" lvl="0" indent="0" algn="l" rtl="0">
              <a:spcBef>
                <a:spcPts val="0"/>
              </a:spcBef>
              <a:spcAft>
                <a:spcPts val="0"/>
              </a:spcAft>
              <a:buClr>
                <a:schemeClr val="dk1"/>
              </a:buClr>
              <a:buSzPts val="1200"/>
              <a:buFont typeface="Calibri"/>
              <a:buNone/>
            </a:pPr>
            <a:r>
              <a:rPr lang="es-ES_tradnl" sz="1200" b="0" kern="1200" dirty="0">
                <a:solidFill>
                  <a:schemeClr val="tx1"/>
                </a:solidFill>
                <a:effectLst/>
                <a:latin typeface="+mn-lt"/>
                <a:ea typeface="+mn-ea"/>
                <a:cs typeface="+mn-cs"/>
              </a:rPr>
              <a:t>La personne enseigne la musique ?</a:t>
            </a:r>
          </a:p>
          <a:p>
            <a:pPr marL="0" lvl="0" indent="0" algn="l" rtl="0">
              <a:spcBef>
                <a:spcPts val="0"/>
              </a:spcBef>
              <a:spcAft>
                <a:spcPts val="0"/>
              </a:spcAft>
              <a:buClr>
                <a:schemeClr val="dk1"/>
              </a:buClr>
              <a:buSzPts val="1200"/>
              <a:buFont typeface="Calibri"/>
              <a:buNone/>
            </a:pPr>
            <a:r>
              <a:rPr lang="es-ES_tradnl" sz="1200" b="0" kern="1200" dirty="0">
                <a:solidFill>
                  <a:schemeClr val="tx1"/>
                </a:solidFill>
                <a:effectLst/>
                <a:latin typeface="+mn-lt"/>
                <a:ea typeface="+mn-ea"/>
                <a:cs typeface="+mn-cs"/>
              </a:rPr>
              <a:t>La personne visite le musée ?</a:t>
            </a:r>
          </a:p>
          <a:p>
            <a:pPr marL="0" lvl="0" indent="0" algn="l" rtl="0">
              <a:spcBef>
                <a:spcPts val="0"/>
              </a:spcBef>
              <a:spcAft>
                <a:spcPts val="0"/>
              </a:spcAft>
              <a:buClr>
                <a:schemeClr val="dk1"/>
              </a:buClr>
              <a:buSzPts val="1200"/>
              <a:buFont typeface="Calibri"/>
              <a:buNone/>
            </a:pPr>
            <a:r>
              <a:rPr lang="es-ES_tradnl" sz="1200" b="0" kern="1200" dirty="0">
                <a:solidFill>
                  <a:schemeClr val="tx1"/>
                </a:solidFill>
                <a:effectLst/>
                <a:latin typeface="+mn-lt"/>
                <a:ea typeface="+mn-ea"/>
                <a:cs typeface="+mn-cs"/>
              </a:rPr>
              <a:t>La personne pose une question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s-ES_tradnl" sz="1200" b="0" kern="1200" dirty="0">
                <a:solidFill>
                  <a:schemeClr val="tx1"/>
                </a:solidFill>
                <a:effectLst/>
                <a:latin typeface="+mn-lt"/>
                <a:ea typeface="+mn-ea"/>
                <a:cs typeface="+mn-cs"/>
              </a:rPr>
              <a:t>La personne enseigne le français ?</a:t>
            </a:r>
            <a:endParaRPr lang="en-GB" sz="1200" b="0" kern="1200" dirty="0">
              <a:solidFill>
                <a:schemeClr val="tx1"/>
              </a:solidFill>
              <a:effectLst/>
              <a:latin typeface="+mn-lt"/>
              <a:ea typeface="+mn-ea"/>
              <a:cs typeface="+mn-cs"/>
            </a:endParaRPr>
          </a:p>
          <a:p>
            <a:pPr marL="0" lvl="0" indent="0" algn="l" rtl="0">
              <a:spcBef>
                <a:spcPts val="0"/>
              </a:spcBef>
              <a:spcAft>
                <a:spcPts val="0"/>
              </a:spcAft>
              <a:buClr>
                <a:schemeClr val="dk1"/>
              </a:buClr>
              <a:buSzPts val="1200"/>
              <a:buFont typeface="Calibri"/>
              <a:buNone/>
            </a:pPr>
            <a:r>
              <a:rPr lang="es-ES_tradnl" sz="1200" b="0" kern="1200" dirty="0">
                <a:solidFill>
                  <a:schemeClr val="tx1"/>
                </a:solidFill>
                <a:effectLst/>
                <a:latin typeface="+mn-lt"/>
                <a:ea typeface="+mn-ea"/>
                <a:cs typeface="+mn-cs"/>
              </a:rPr>
              <a:t>La personne prononce un texte ?</a:t>
            </a:r>
          </a:p>
          <a:p>
            <a:pPr marL="0" lvl="0" indent="0" algn="l" rtl="0">
              <a:spcBef>
                <a:spcPts val="0"/>
              </a:spcBef>
              <a:spcAft>
                <a:spcPts val="0"/>
              </a:spcAft>
              <a:buClr>
                <a:schemeClr val="dk1"/>
              </a:buClr>
              <a:buSzPts val="1200"/>
              <a:buFont typeface="Calibri"/>
              <a:buNone/>
            </a:pPr>
            <a:r>
              <a:rPr lang="es-ES_tradnl" sz="1200" b="0" kern="1200" dirty="0">
                <a:solidFill>
                  <a:schemeClr val="tx1"/>
                </a:solidFill>
                <a:effectLst/>
                <a:latin typeface="+mn-lt"/>
                <a:ea typeface="+mn-ea"/>
                <a:cs typeface="+mn-cs"/>
              </a:rPr>
              <a:t>La personne pose un stylo ?</a:t>
            </a:r>
          </a:p>
          <a:p>
            <a:pPr marL="0" lvl="0" indent="0" algn="l" rtl="0">
              <a:spcBef>
                <a:spcPts val="0"/>
              </a:spcBef>
              <a:spcAft>
                <a:spcPts val="0"/>
              </a:spcAft>
              <a:buClr>
                <a:schemeClr val="dk1"/>
              </a:buClr>
              <a:buSzPts val="1200"/>
              <a:buFont typeface="Calibri"/>
              <a:buNone/>
            </a:pPr>
            <a:r>
              <a:rPr lang="es-ES_tradnl" sz="1200" b="0" kern="1200" dirty="0">
                <a:solidFill>
                  <a:schemeClr val="tx1"/>
                </a:solidFill>
                <a:effectLst/>
                <a:latin typeface="+mn-lt"/>
                <a:ea typeface="+mn-ea"/>
                <a:cs typeface="+mn-cs"/>
              </a:rPr>
              <a:t>La personne visit l’université ?</a:t>
            </a:r>
          </a:p>
          <a:p>
            <a:pPr marL="0" lvl="0" indent="0" algn="l" rtl="0">
              <a:spcBef>
                <a:spcPts val="0"/>
              </a:spcBef>
              <a:spcAft>
                <a:spcPts val="0"/>
              </a:spcAft>
              <a:buClr>
                <a:schemeClr val="dk1"/>
              </a:buClr>
              <a:buSzPts val="1200"/>
              <a:buFont typeface="Calibri"/>
              <a:buNone/>
            </a:pPr>
            <a:r>
              <a:rPr lang="es-ES_tradnl" sz="1200" b="0" kern="1200" dirty="0">
                <a:solidFill>
                  <a:schemeClr val="tx1"/>
                </a:solidFill>
                <a:effectLst/>
                <a:latin typeface="+mn-lt"/>
                <a:ea typeface="+mn-ea"/>
                <a:cs typeface="+mn-cs"/>
              </a:rPr>
              <a:t>La personne joue dehors ?</a:t>
            </a:r>
            <a:endParaRPr lang="en-GB"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48986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368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764390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48287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8890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294739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56186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7877085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6813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884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29210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39622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53000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05374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0207871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644993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332035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392653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772869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045057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437697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77075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066739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865930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06/03/2023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3680041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06/03/2023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57052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06/03/2023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7093172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06/03/2023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509307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06/03/2023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0716856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06/03/2023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92274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06/03/2023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0183251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06/03/2023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9038187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06/03/2023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632791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06/03/2023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2754594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06/03/2023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14741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2372184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66985496"/>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06/03/2023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19333188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audio" Target="../media/audio69.wav"/><Relationship Id="rId13" Type="http://schemas.openxmlformats.org/officeDocument/2006/relationships/audio" Target="../media/audio74.wav"/><Relationship Id="rId18" Type="http://schemas.openxmlformats.org/officeDocument/2006/relationships/audio" Target="../media/audio79.wav"/><Relationship Id="rId26" Type="http://schemas.openxmlformats.org/officeDocument/2006/relationships/image" Target="../media/image42.png"/><Relationship Id="rId3" Type="http://schemas.openxmlformats.org/officeDocument/2006/relationships/audio" Target="../media/audio64.wav"/><Relationship Id="rId21" Type="http://schemas.openxmlformats.org/officeDocument/2006/relationships/audio" Target="../media/audio82.wav"/><Relationship Id="rId7" Type="http://schemas.openxmlformats.org/officeDocument/2006/relationships/audio" Target="../media/audio68.wav"/><Relationship Id="rId12" Type="http://schemas.openxmlformats.org/officeDocument/2006/relationships/audio" Target="../media/audio73.wav"/><Relationship Id="rId17" Type="http://schemas.openxmlformats.org/officeDocument/2006/relationships/audio" Target="../media/audio78.wav"/><Relationship Id="rId25" Type="http://schemas.openxmlformats.org/officeDocument/2006/relationships/image" Target="../media/image41.png"/><Relationship Id="rId2" Type="http://schemas.openxmlformats.org/officeDocument/2006/relationships/notesSlide" Target="../notesSlides/notesSlide11.xml"/><Relationship Id="rId16" Type="http://schemas.openxmlformats.org/officeDocument/2006/relationships/audio" Target="../media/audio77.wav"/><Relationship Id="rId20" Type="http://schemas.openxmlformats.org/officeDocument/2006/relationships/audio" Target="../media/audio81.wav"/><Relationship Id="rId1" Type="http://schemas.openxmlformats.org/officeDocument/2006/relationships/slideLayout" Target="../slideLayouts/slideLayout15.xml"/><Relationship Id="rId6" Type="http://schemas.openxmlformats.org/officeDocument/2006/relationships/audio" Target="../media/audio67.wav"/><Relationship Id="rId11" Type="http://schemas.openxmlformats.org/officeDocument/2006/relationships/audio" Target="../media/audio72.wav"/><Relationship Id="rId24" Type="http://schemas.openxmlformats.org/officeDocument/2006/relationships/image" Target="../media/image27.png"/><Relationship Id="rId5" Type="http://schemas.openxmlformats.org/officeDocument/2006/relationships/audio" Target="../media/audio66.wav"/><Relationship Id="rId15" Type="http://schemas.openxmlformats.org/officeDocument/2006/relationships/audio" Target="../media/audio76.wav"/><Relationship Id="rId23" Type="http://schemas.openxmlformats.org/officeDocument/2006/relationships/audio" Target="../media/audio84.wav"/><Relationship Id="rId28" Type="http://schemas.openxmlformats.org/officeDocument/2006/relationships/image" Target="../media/image44.png"/><Relationship Id="rId10" Type="http://schemas.openxmlformats.org/officeDocument/2006/relationships/audio" Target="../media/audio71.wav"/><Relationship Id="rId19" Type="http://schemas.openxmlformats.org/officeDocument/2006/relationships/audio" Target="../media/audio80.wav"/><Relationship Id="rId4" Type="http://schemas.openxmlformats.org/officeDocument/2006/relationships/audio" Target="../media/audio65.wav"/><Relationship Id="rId9" Type="http://schemas.openxmlformats.org/officeDocument/2006/relationships/audio" Target="../media/audio70.wav"/><Relationship Id="rId14" Type="http://schemas.openxmlformats.org/officeDocument/2006/relationships/audio" Target="../media/audio75.wav"/><Relationship Id="rId22" Type="http://schemas.openxmlformats.org/officeDocument/2006/relationships/audio" Target="../media/audio83.wav"/><Relationship Id="rId27"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gif"/><Relationship Id="rId18" Type="http://schemas.openxmlformats.org/officeDocument/2006/relationships/audio" Target="../media/audio2.wav"/><Relationship Id="rId26" Type="http://schemas.openxmlformats.org/officeDocument/2006/relationships/audio" Target="../media/audio10.wav"/><Relationship Id="rId3" Type="http://schemas.openxmlformats.org/officeDocument/2006/relationships/audio" Target="../media/audio1.wav"/><Relationship Id="rId21" Type="http://schemas.openxmlformats.org/officeDocument/2006/relationships/audio" Target="../media/audio5.wav"/><Relationship Id="rId7" Type="http://schemas.openxmlformats.org/officeDocument/2006/relationships/image" Target="../media/image6.gif"/><Relationship Id="rId12" Type="http://schemas.openxmlformats.org/officeDocument/2006/relationships/image" Target="../media/image11.gif"/><Relationship Id="rId17" Type="http://schemas.openxmlformats.org/officeDocument/2006/relationships/image" Target="../media/image16.png"/><Relationship Id="rId25" Type="http://schemas.openxmlformats.org/officeDocument/2006/relationships/audio" Target="../media/audio9.wav"/><Relationship Id="rId2" Type="http://schemas.openxmlformats.org/officeDocument/2006/relationships/notesSlide" Target="../notesSlides/notesSlide2.xml"/><Relationship Id="rId16" Type="http://schemas.openxmlformats.org/officeDocument/2006/relationships/image" Target="../media/image15.gif"/><Relationship Id="rId20" Type="http://schemas.openxmlformats.org/officeDocument/2006/relationships/audio" Target="../media/audio4.wav"/><Relationship Id="rId29" Type="http://schemas.openxmlformats.org/officeDocument/2006/relationships/audio" Target="../media/audio13.wav"/><Relationship Id="rId1" Type="http://schemas.openxmlformats.org/officeDocument/2006/relationships/slideLayout" Target="../slideLayouts/slideLayout28.xml"/><Relationship Id="rId6" Type="http://schemas.openxmlformats.org/officeDocument/2006/relationships/image" Target="../media/image5.gif"/><Relationship Id="rId11" Type="http://schemas.openxmlformats.org/officeDocument/2006/relationships/image" Target="../media/image10.gif"/><Relationship Id="rId24" Type="http://schemas.openxmlformats.org/officeDocument/2006/relationships/audio" Target="../media/audio8.wav"/><Relationship Id="rId5" Type="http://schemas.openxmlformats.org/officeDocument/2006/relationships/image" Target="../media/image4.gif"/><Relationship Id="rId15" Type="http://schemas.openxmlformats.org/officeDocument/2006/relationships/image" Target="../media/image14.gif"/><Relationship Id="rId23" Type="http://schemas.openxmlformats.org/officeDocument/2006/relationships/audio" Target="../media/audio7.wav"/><Relationship Id="rId28" Type="http://schemas.openxmlformats.org/officeDocument/2006/relationships/audio" Target="../media/audio12.wav"/><Relationship Id="rId10" Type="http://schemas.openxmlformats.org/officeDocument/2006/relationships/image" Target="../media/image9.gif"/><Relationship Id="rId19" Type="http://schemas.openxmlformats.org/officeDocument/2006/relationships/audio" Target="../media/audio3.wav"/><Relationship Id="rId4" Type="http://schemas.openxmlformats.org/officeDocument/2006/relationships/image" Target="../media/image3.png"/><Relationship Id="rId9" Type="http://schemas.openxmlformats.org/officeDocument/2006/relationships/image" Target="../media/image8.gif"/><Relationship Id="rId14" Type="http://schemas.openxmlformats.org/officeDocument/2006/relationships/image" Target="../media/image13.gif"/><Relationship Id="rId22" Type="http://schemas.openxmlformats.org/officeDocument/2006/relationships/audio" Target="../media/audio6.wav"/><Relationship Id="rId27" Type="http://schemas.openxmlformats.org/officeDocument/2006/relationships/audio" Target="../media/audio11.wav"/><Relationship Id="rId30" Type="http://schemas.openxmlformats.org/officeDocument/2006/relationships/audio" Target="../media/audio14.wav"/></Relationships>
</file>

<file path=ppt/slides/_rels/slide3.xml.rels><?xml version="1.0" encoding="UTF-8" standalone="yes"?>
<Relationships xmlns="http://schemas.openxmlformats.org/package/2006/relationships"><Relationship Id="rId3" Type="http://schemas.openxmlformats.org/officeDocument/2006/relationships/audio" Target="../media/audio15.wav"/><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audio" Target="../media/audio17.wav"/><Relationship Id="rId4" Type="http://schemas.openxmlformats.org/officeDocument/2006/relationships/audio" Target="../media/audio16.wav"/></Relationships>
</file>

<file path=ppt/slides/_rels/slide4.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audio" Target="../media/audio25.wav"/><Relationship Id="rId3" Type="http://schemas.openxmlformats.org/officeDocument/2006/relationships/audio" Target="../media/audio18.wav"/><Relationship Id="rId7" Type="http://schemas.openxmlformats.org/officeDocument/2006/relationships/audio" Target="../media/audio22.wav"/><Relationship Id="rId12"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21.wav"/><Relationship Id="rId11" Type="http://schemas.openxmlformats.org/officeDocument/2006/relationships/image" Target="../media/image12.gif"/><Relationship Id="rId5" Type="http://schemas.openxmlformats.org/officeDocument/2006/relationships/audio" Target="../media/audio20.wav"/><Relationship Id="rId15" Type="http://schemas.openxmlformats.org/officeDocument/2006/relationships/image" Target="../media/image22.jpg"/><Relationship Id="rId10" Type="http://schemas.openxmlformats.org/officeDocument/2006/relationships/image" Target="../media/image19.png"/><Relationship Id="rId4" Type="http://schemas.openxmlformats.org/officeDocument/2006/relationships/audio" Target="../media/audio19.wav"/><Relationship Id="rId9" Type="http://schemas.openxmlformats.org/officeDocument/2006/relationships/audio" Target="../media/audio24.wav"/><Relationship Id="rId14" Type="http://schemas.openxmlformats.org/officeDocument/2006/relationships/image" Target="../media/image21.gif"/></Relationships>
</file>

<file path=ppt/slides/_rels/slide5.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audio" Target="../media/audio33.wav"/><Relationship Id="rId3" Type="http://schemas.openxmlformats.org/officeDocument/2006/relationships/audio" Target="../media/audio26.wav"/><Relationship Id="rId7" Type="http://schemas.openxmlformats.org/officeDocument/2006/relationships/audio" Target="../media/audio28.wav"/><Relationship Id="rId12"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27.wav"/><Relationship Id="rId11" Type="http://schemas.openxmlformats.org/officeDocument/2006/relationships/audio" Target="../media/audio32.wav"/><Relationship Id="rId5" Type="http://schemas.openxmlformats.org/officeDocument/2006/relationships/image" Target="../media/image23.png"/><Relationship Id="rId15" Type="http://schemas.openxmlformats.org/officeDocument/2006/relationships/image" Target="../media/image12.gif"/><Relationship Id="rId10" Type="http://schemas.openxmlformats.org/officeDocument/2006/relationships/audio" Target="../media/audio31.wav"/><Relationship Id="rId4" Type="http://schemas.openxmlformats.org/officeDocument/2006/relationships/audio" Target="../media/audio18.wav"/><Relationship Id="rId9" Type="http://schemas.openxmlformats.org/officeDocument/2006/relationships/audio" Target="../media/audio30.wav"/><Relationship Id="rId14" Type="http://schemas.openxmlformats.org/officeDocument/2006/relationships/image" Target="../media/image24.gif"/></Relationships>
</file>

<file path=ppt/slides/_rels/slide6.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audio" Target="../media/audio43.wav"/><Relationship Id="rId3" Type="http://schemas.openxmlformats.org/officeDocument/2006/relationships/audio" Target="../media/audio34.wav"/><Relationship Id="rId7" Type="http://schemas.openxmlformats.org/officeDocument/2006/relationships/audio" Target="../media/audio37.wav"/><Relationship Id="rId12" Type="http://schemas.openxmlformats.org/officeDocument/2006/relationships/audio" Target="../media/audio42.wav"/><Relationship Id="rId2" Type="http://schemas.openxmlformats.org/officeDocument/2006/relationships/notesSlide" Target="../notesSlides/notesSlide6.xml"/><Relationship Id="rId16" Type="http://schemas.openxmlformats.org/officeDocument/2006/relationships/image" Target="../media/image20.png"/><Relationship Id="rId1" Type="http://schemas.openxmlformats.org/officeDocument/2006/relationships/slideLayout" Target="../slideLayouts/slideLayout39.xml"/><Relationship Id="rId6" Type="http://schemas.openxmlformats.org/officeDocument/2006/relationships/audio" Target="../media/audio36.wav"/><Relationship Id="rId11" Type="http://schemas.openxmlformats.org/officeDocument/2006/relationships/audio" Target="../media/audio41.wav"/><Relationship Id="rId5" Type="http://schemas.openxmlformats.org/officeDocument/2006/relationships/audio" Target="../media/audio35.wav"/><Relationship Id="rId15" Type="http://schemas.openxmlformats.org/officeDocument/2006/relationships/image" Target="../media/image26.png"/><Relationship Id="rId10" Type="http://schemas.openxmlformats.org/officeDocument/2006/relationships/audio" Target="../media/audio40.wav"/><Relationship Id="rId4" Type="http://schemas.openxmlformats.org/officeDocument/2006/relationships/image" Target="../media/image25.png"/><Relationship Id="rId9" Type="http://schemas.openxmlformats.org/officeDocument/2006/relationships/audio" Target="../media/audio39.wav"/><Relationship Id="rId14" Type="http://schemas.openxmlformats.org/officeDocument/2006/relationships/audio" Target="../media/audio44.wav"/></Relationships>
</file>

<file path=ppt/slides/_rels/slide7.xml.rels><?xml version="1.0" encoding="UTF-8" standalone="yes"?>
<Relationships xmlns="http://schemas.openxmlformats.org/package/2006/relationships"><Relationship Id="rId8" Type="http://schemas.openxmlformats.org/officeDocument/2006/relationships/audio" Target="../media/audio40.wav"/><Relationship Id="rId13" Type="http://schemas.openxmlformats.org/officeDocument/2006/relationships/audio" Target="../media/audio35.wav"/><Relationship Id="rId3" Type="http://schemas.openxmlformats.org/officeDocument/2006/relationships/image" Target="../media/image25.png"/><Relationship Id="rId7" Type="http://schemas.openxmlformats.org/officeDocument/2006/relationships/audio" Target="../media/audio39.wav"/><Relationship Id="rId12" Type="http://schemas.openxmlformats.org/officeDocument/2006/relationships/audio" Target="../media/audio44.wav"/><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audio" Target="../media/audio38.wav"/><Relationship Id="rId11" Type="http://schemas.openxmlformats.org/officeDocument/2006/relationships/audio" Target="../media/audio43.wav"/><Relationship Id="rId5" Type="http://schemas.openxmlformats.org/officeDocument/2006/relationships/audio" Target="../media/audio37.wav"/><Relationship Id="rId15" Type="http://schemas.openxmlformats.org/officeDocument/2006/relationships/image" Target="../media/image20.png"/><Relationship Id="rId10" Type="http://schemas.openxmlformats.org/officeDocument/2006/relationships/audio" Target="../media/audio42.wav"/><Relationship Id="rId4" Type="http://schemas.openxmlformats.org/officeDocument/2006/relationships/audio" Target="../media/audio36.wav"/><Relationship Id="rId9" Type="http://schemas.openxmlformats.org/officeDocument/2006/relationships/audio" Target="../media/audio41.wav"/><Relationship Id="rId14" Type="http://schemas.openxmlformats.org/officeDocument/2006/relationships/audio" Target="../media/audio34.wav"/></Relationships>
</file>

<file path=ppt/slides/_rels/slide8.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image" Target="../media/image29.png"/><Relationship Id="rId18" Type="http://schemas.openxmlformats.org/officeDocument/2006/relationships/image" Target="../media/image33.png"/><Relationship Id="rId3" Type="http://schemas.openxmlformats.org/officeDocument/2006/relationships/audio" Target="../media/audio45.wav"/><Relationship Id="rId7" Type="http://schemas.openxmlformats.org/officeDocument/2006/relationships/audio" Target="../media/audio49.wav"/><Relationship Id="rId12" Type="http://schemas.openxmlformats.org/officeDocument/2006/relationships/image" Target="../media/image12.gif"/><Relationship Id="rId17" Type="http://schemas.openxmlformats.org/officeDocument/2006/relationships/image" Target="../media/image32.png"/><Relationship Id="rId2" Type="http://schemas.openxmlformats.org/officeDocument/2006/relationships/notesSlide" Target="../notesSlides/notesSlide8.xml"/><Relationship Id="rId16" Type="http://schemas.openxmlformats.org/officeDocument/2006/relationships/image" Target="../media/image31.tiff"/><Relationship Id="rId1" Type="http://schemas.openxmlformats.org/officeDocument/2006/relationships/slideLayout" Target="../slideLayouts/slideLayout6.xml"/><Relationship Id="rId6" Type="http://schemas.openxmlformats.org/officeDocument/2006/relationships/audio" Target="../media/audio48.wav"/><Relationship Id="rId11" Type="http://schemas.microsoft.com/office/2007/relationships/hdphoto" Target="../media/hdphoto1.wdp"/><Relationship Id="rId5" Type="http://schemas.openxmlformats.org/officeDocument/2006/relationships/audio" Target="../media/audio47.wav"/><Relationship Id="rId15" Type="http://schemas.openxmlformats.org/officeDocument/2006/relationships/image" Target="../media/image30.png"/><Relationship Id="rId10" Type="http://schemas.openxmlformats.org/officeDocument/2006/relationships/image" Target="../media/image28.png"/><Relationship Id="rId4" Type="http://schemas.openxmlformats.org/officeDocument/2006/relationships/audio" Target="../media/audio46.wav"/><Relationship Id="rId9" Type="http://schemas.openxmlformats.org/officeDocument/2006/relationships/image" Target="../media/image27.png"/><Relationship Id="rId14" Type="http://schemas.microsoft.com/office/2007/relationships/hdphoto" Target="../media/hdphoto2.wdp"/></Relationships>
</file>

<file path=ppt/slides/_rels/slide9.xml.rels><?xml version="1.0" encoding="UTF-8" standalone="yes"?>
<Relationships xmlns="http://schemas.openxmlformats.org/package/2006/relationships"><Relationship Id="rId13" Type="http://schemas.openxmlformats.org/officeDocument/2006/relationships/audio" Target="../media/audio53.wav"/><Relationship Id="rId18" Type="http://schemas.openxmlformats.org/officeDocument/2006/relationships/audio" Target="../media/audio58.wav"/><Relationship Id="rId26" Type="http://schemas.microsoft.com/office/2007/relationships/hdphoto" Target="../media/hdphoto3.wdp"/><Relationship Id="rId3" Type="http://schemas.openxmlformats.org/officeDocument/2006/relationships/audio" Target="../media/audio51.wav"/><Relationship Id="rId21" Type="http://schemas.openxmlformats.org/officeDocument/2006/relationships/audio" Target="../media/audio61.wav"/><Relationship Id="rId7" Type="http://schemas.openxmlformats.org/officeDocument/2006/relationships/image" Target="../media/image12.gif"/><Relationship Id="rId12" Type="http://schemas.openxmlformats.org/officeDocument/2006/relationships/audio" Target="../media/audio52.wav"/><Relationship Id="rId17" Type="http://schemas.openxmlformats.org/officeDocument/2006/relationships/audio" Target="../media/audio57.wav"/><Relationship Id="rId25" Type="http://schemas.openxmlformats.org/officeDocument/2006/relationships/image" Target="../media/image35.png"/><Relationship Id="rId33" Type="http://schemas.openxmlformats.org/officeDocument/2006/relationships/image" Target="../media/image32.png"/><Relationship Id="rId2" Type="http://schemas.openxmlformats.org/officeDocument/2006/relationships/notesSlide" Target="../notesSlides/notesSlide9.xml"/><Relationship Id="rId16" Type="http://schemas.openxmlformats.org/officeDocument/2006/relationships/audio" Target="../media/audio56.wav"/><Relationship Id="rId20" Type="http://schemas.openxmlformats.org/officeDocument/2006/relationships/audio" Target="../media/audio60.wav"/><Relationship Id="rId29" Type="http://schemas.openxmlformats.org/officeDocument/2006/relationships/image" Target="../media/image38.tiff"/><Relationship Id="rId1" Type="http://schemas.openxmlformats.org/officeDocument/2006/relationships/slideLayout" Target="../slideLayouts/slideLayout6.xml"/><Relationship Id="rId6" Type="http://schemas.microsoft.com/office/2007/relationships/hdphoto" Target="../media/hdphoto1.wdp"/><Relationship Id="rId11" Type="http://schemas.microsoft.com/office/2007/relationships/hdphoto" Target="../media/hdphoto2.wdp"/><Relationship Id="rId24" Type="http://schemas.openxmlformats.org/officeDocument/2006/relationships/image" Target="../media/image34.png"/><Relationship Id="rId32" Type="http://schemas.openxmlformats.org/officeDocument/2006/relationships/image" Target="../media/image40.png"/><Relationship Id="rId5" Type="http://schemas.openxmlformats.org/officeDocument/2006/relationships/image" Target="../media/image28.png"/><Relationship Id="rId15" Type="http://schemas.openxmlformats.org/officeDocument/2006/relationships/audio" Target="../media/audio55.wav"/><Relationship Id="rId23" Type="http://schemas.openxmlformats.org/officeDocument/2006/relationships/audio" Target="../media/audio63.wav"/><Relationship Id="rId28" Type="http://schemas.openxmlformats.org/officeDocument/2006/relationships/image" Target="../media/image37.tiff"/><Relationship Id="rId10" Type="http://schemas.openxmlformats.org/officeDocument/2006/relationships/image" Target="../media/image29.png"/><Relationship Id="rId19" Type="http://schemas.openxmlformats.org/officeDocument/2006/relationships/audio" Target="../media/audio59.wav"/><Relationship Id="rId31" Type="http://schemas.microsoft.com/office/2007/relationships/hdphoto" Target="../media/hdphoto4.wdp"/><Relationship Id="rId4" Type="http://schemas.openxmlformats.org/officeDocument/2006/relationships/image" Target="../media/image27.png"/><Relationship Id="rId9" Type="http://schemas.openxmlformats.org/officeDocument/2006/relationships/image" Target="../media/image30.png"/><Relationship Id="rId14" Type="http://schemas.openxmlformats.org/officeDocument/2006/relationships/audio" Target="../media/audio54.wav"/><Relationship Id="rId22" Type="http://schemas.openxmlformats.org/officeDocument/2006/relationships/audio" Target="../media/audio62.wav"/><Relationship Id="rId27" Type="http://schemas.openxmlformats.org/officeDocument/2006/relationships/image" Target="../media/image36.tiff"/><Relationship Id="rId30" Type="http://schemas.openxmlformats.org/officeDocument/2006/relationships/image" Target="../media/image39.png"/><Relationship Id="rId8" Type="http://schemas.openxmlformats.org/officeDocument/2006/relationships/image" Target="../media/image3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8E65F3BF-D1B3-4F7A-AAC8-255D93C5F38F}"/>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2">
                    <a:lumMod val="2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2">
                  <a:lumMod val="2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chemeClr val="tx2">
                    <a:lumMod val="25000"/>
                  </a:schemeClr>
                </a:solidFill>
                <a:latin typeface="Century Gothic"/>
                <a:ea typeface="Century Gothic"/>
                <a:cs typeface="Century Gothic"/>
                <a:sym typeface="Century Gothic"/>
              </a:rPr>
              <a:t>Describing me and others</a:t>
            </a:r>
            <a:br>
              <a:rPr lang="en-GB" sz="3600" dirty="0">
                <a:solidFill>
                  <a:srgbClr val="002060"/>
                </a:solidFill>
                <a:latin typeface="Arial"/>
                <a:cs typeface="Arial"/>
                <a:sym typeface="Arial"/>
              </a:rPr>
            </a:br>
            <a:endParaRPr lang="en-GB" sz="3600" dirty="0">
              <a:solidFill>
                <a:srgbClr val="002060"/>
              </a:solidFil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8F0C2F7A-216B-43A8-A849-7A82598C4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820" y="193370"/>
            <a:ext cx="5084505" cy="4359018"/>
          </a:xfrm>
          <a:prstGeom prst="rect">
            <a:avLst/>
          </a:prstGeom>
        </p:spPr>
      </p:pic>
      <p:sp>
        <p:nvSpPr>
          <p:cNvPr id="7" name="TextBox 6">
            <a:extLst>
              <a:ext uri="{FF2B5EF4-FFF2-40B4-BE49-F238E27FC236}">
                <a16:creationId xmlns:a16="http://schemas.microsoft.com/office/drawing/2014/main" id="{C49C314E-07C3-4D1B-A5CC-9EBA8CA932AF}"/>
              </a:ext>
            </a:extLst>
          </p:cNvPr>
          <p:cNvSpPr txBox="1"/>
          <p:nvPr/>
        </p:nvSpPr>
        <p:spPr>
          <a:xfrm>
            <a:off x="115229" y="1740868"/>
            <a:ext cx="399905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B3838"/>
                </a:solidFill>
                <a:effectLst/>
                <a:uLnTx/>
                <a:uFillTx/>
                <a:latin typeface="Segoe Print" panose="02000600000000000000" pitchFamily="2" charset="0"/>
              </a:rPr>
              <a:t>Ma </a:t>
            </a:r>
            <a:r>
              <a:rPr kumimoji="0" lang="en-GB" sz="2800" b="1" i="0" u="none" strike="noStrike" kern="1200" cap="none" spc="0" normalizeH="0" baseline="0" noProof="0" dirty="0" err="1">
                <a:ln>
                  <a:noFill/>
                </a:ln>
                <a:solidFill>
                  <a:srgbClr val="3B3838"/>
                </a:solidFill>
                <a:effectLst/>
                <a:uLnTx/>
                <a:uFillTx/>
                <a:latin typeface="Segoe Print" panose="02000600000000000000" pitchFamily="2" charset="0"/>
              </a:rPr>
              <a:t>famille</a:t>
            </a:r>
            <a:r>
              <a:rPr kumimoji="0" lang="en-GB" sz="2800" b="1" i="0" u="none" strike="noStrike" kern="1200" cap="none" spc="0" normalizeH="0" baseline="0" noProof="0" dirty="0">
                <a:ln>
                  <a:noFill/>
                </a:ln>
                <a:solidFill>
                  <a:srgbClr val="3B3838"/>
                </a:solidFill>
                <a:effectLst/>
                <a:uLnTx/>
                <a:uFillTx/>
                <a:latin typeface="Segoe Print" panose="02000600000000000000" pitchFamily="2" charset="0"/>
              </a:rPr>
              <a:t> et </a:t>
            </a:r>
            <a:r>
              <a:rPr kumimoji="0" lang="en-GB" sz="2800" b="1" i="0" u="none" strike="noStrike" kern="1200" cap="none" spc="0" normalizeH="0" baseline="0" noProof="0" dirty="0" err="1">
                <a:ln>
                  <a:noFill/>
                </a:ln>
                <a:solidFill>
                  <a:srgbClr val="3B3838"/>
                </a:solidFill>
                <a:effectLst/>
                <a:uLnTx/>
                <a:uFillTx/>
                <a:latin typeface="Segoe Print" panose="02000600000000000000" pitchFamily="2" charset="0"/>
              </a:rPr>
              <a:t>mon</a:t>
            </a:r>
            <a:r>
              <a:rPr kumimoji="0" lang="en-GB" sz="2800" b="1" i="0" u="none" strike="noStrike" kern="1200" cap="none" spc="0" normalizeH="0" baseline="0" noProof="0" dirty="0">
                <a:ln>
                  <a:noFill/>
                </a:ln>
                <a:solidFill>
                  <a:srgbClr val="3B3838"/>
                </a:solidFill>
                <a:effectLst/>
                <a:uLnTx/>
                <a:uFillTx/>
                <a:latin typeface="Segoe Print" panose="02000600000000000000" pitchFamily="2" charset="0"/>
              </a:rPr>
              <a:t> </a:t>
            </a:r>
            <a:r>
              <a:rPr kumimoji="0" lang="en-GB" sz="2800" b="1" i="0" u="none" strike="noStrike" kern="1200" cap="none" spc="0" normalizeH="0" baseline="0" noProof="0" dirty="0" err="1">
                <a:ln>
                  <a:noFill/>
                </a:ln>
                <a:solidFill>
                  <a:srgbClr val="3B3838"/>
                </a:solidFill>
                <a:effectLst/>
                <a:uLnTx/>
                <a:uFillTx/>
                <a:latin typeface="Segoe Print" panose="02000600000000000000" pitchFamily="2" charset="0"/>
              </a:rPr>
              <a:t>ami</a:t>
            </a:r>
            <a:r>
              <a:rPr kumimoji="0" lang="en-GB" sz="2800" b="1" i="0" u="none" strike="noStrike" kern="1200" cap="none" spc="0" normalizeH="0" baseline="0" noProof="0" dirty="0">
                <a:ln>
                  <a:noFill/>
                </a:ln>
                <a:solidFill>
                  <a:srgbClr val="3B3838"/>
                </a:solidFill>
                <a:effectLst/>
                <a:uLnTx/>
                <a:uFillTx/>
                <a:latin typeface="Segoe Print" panose="02000600000000000000" pitchFamily="2" charset="0"/>
              </a:rPr>
              <a:t>(e)</a:t>
            </a:r>
          </a:p>
        </p:txBody>
      </p:sp>
      <p:sp>
        <p:nvSpPr>
          <p:cNvPr id="9" name="Rectangle: Rounded Corners 8">
            <a:extLst>
              <a:ext uri="{FF2B5EF4-FFF2-40B4-BE49-F238E27FC236}">
                <a16:creationId xmlns:a16="http://schemas.microsoft.com/office/drawing/2014/main" id="{C5AB419C-BBF5-4ECB-AF23-2AA8A1BE07EE}"/>
              </a:ext>
            </a:extLst>
          </p:cNvPr>
          <p:cNvSpPr/>
          <p:nvPr/>
        </p:nvSpPr>
        <p:spPr>
          <a:xfrm>
            <a:off x="1963257" y="2858114"/>
            <a:ext cx="687876" cy="1216902"/>
          </a:xfrm>
          <a:prstGeom prst="round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 icon&#10;&#10;Description automatically generated">
            <a:extLst>
              <a:ext uri="{FF2B5EF4-FFF2-40B4-BE49-F238E27FC236}">
                <a16:creationId xmlns:a16="http://schemas.microsoft.com/office/drawing/2014/main" id="{CA47A657-B995-48D6-AEBE-87A5C824FBF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8658" y="2951999"/>
            <a:ext cx="2444109" cy="243647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3494084967"/>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tu</a:t>
                      </a:r>
                      <a:r>
                        <a:rPr lang="en-GB" sz="2400" b="1" dirty="0">
                          <a:solidFill>
                            <a:srgbClr val="00B0F0"/>
                          </a:solidFill>
                          <a:latin typeface="Century Gothic" panose="020B0502020202020204" pitchFamily="34" charset="0"/>
                        </a:rPr>
                        <a:t> as</a:t>
                      </a:r>
                    </a:p>
                  </a:txBody>
                  <a:tcPr/>
                </a:tc>
                <a:tc>
                  <a:txBody>
                    <a:bodyPr/>
                    <a:lstStyle/>
                    <a:p>
                      <a:r>
                        <a:rPr lang="en-GB" sz="2400" b="1" dirty="0">
                          <a:solidFill>
                            <a:srgbClr val="00B0F0"/>
                          </a:solidFill>
                          <a:latin typeface="Century Gothic" panose="020B0502020202020204" pitchFamily="34" charset="0"/>
                        </a:rPr>
                        <a:t>sur</a:t>
                      </a: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réponse</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sous</a:t>
                      </a:r>
                    </a:p>
                  </a:txBody>
                  <a:tcPr/>
                </a:tc>
                <a:tc>
                  <a:txBody>
                    <a:bodyPr/>
                    <a:lstStyle/>
                    <a:p>
                      <a:r>
                        <a:rPr lang="en-GB" sz="2400" b="1" dirty="0">
                          <a:solidFill>
                            <a:srgbClr val="00B0F0"/>
                          </a:solidFill>
                          <a:latin typeface="Century Gothic" panose="020B0502020202020204" pitchFamily="34" charset="0"/>
                        </a:rPr>
                        <a:t>dans</a:t>
                      </a:r>
                    </a:p>
                  </a:txBody>
                  <a:tcPr/>
                </a:tc>
                <a:tc>
                  <a:txBody>
                    <a:bodyPr/>
                    <a:lstStyle/>
                    <a:p>
                      <a:r>
                        <a:rPr lang="en-GB" sz="2400" b="1" dirty="0" err="1">
                          <a:solidFill>
                            <a:srgbClr val="00B0F0"/>
                          </a:solidFill>
                          <a:latin typeface="Century Gothic" panose="020B0502020202020204" pitchFamily="34" charset="0"/>
                        </a:rPr>
                        <a:t>où</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organiser</a:t>
                      </a: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visite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musée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ton</a:t>
                      </a:r>
                    </a:p>
                  </a:txBody>
                  <a:tcPr/>
                </a:tc>
                <a:tc>
                  <a:txBody>
                    <a:bodyPr/>
                    <a:lstStyle/>
                    <a:p>
                      <a:r>
                        <a:rPr lang="en-GB" sz="2400" b="1" dirty="0">
                          <a:solidFill>
                            <a:srgbClr val="92D050"/>
                          </a:solidFill>
                          <a:latin typeface="Century Gothic" panose="020B0502020202020204" pitchFamily="34" charset="0"/>
                        </a:rPr>
                        <a:t>avec</a:t>
                      </a:r>
                    </a:p>
                  </a:txBody>
                  <a:tcPr/>
                </a:tc>
                <a:tc>
                  <a:txBody>
                    <a:bodyPr/>
                    <a:lstStyle/>
                    <a:p>
                      <a:r>
                        <a:rPr lang="en-GB" sz="2400" b="1" dirty="0" err="1">
                          <a:solidFill>
                            <a:srgbClr val="92D050"/>
                          </a:solidFill>
                          <a:latin typeface="Century Gothic" panose="020B0502020202020204" pitchFamily="34" charset="0"/>
                        </a:rPr>
                        <a:t>visiter</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l’amie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mon</a:t>
                      </a:r>
                    </a:p>
                  </a:txBody>
                  <a:tcPr/>
                </a:tc>
                <a:tc>
                  <a:txBody>
                    <a:bodyPr/>
                    <a:lstStyle/>
                    <a:p>
                      <a:r>
                        <a:rPr lang="en-GB" sz="2400" b="1" dirty="0">
                          <a:solidFill>
                            <a:srgbClr val="FF3399"/>
                          </a:solidFill>
                          <a:latin typeface="Century Gothic" panose="020B0502020202020204" pitchFamily="34" charset="0"/>
                        </a:rPr>
                        <a:t>ma</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err="1">
                          <a:solidFill>
                            <a:srgbClr val="FF3399"/>
                          </a:solidFill>
                          <a:latin typeface="Century Gothic" panose="020B0502020202020204" pitchFamily="34" charset="0"/>
                        </a:rPr>
                        <a:t>en</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ligne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ta</a:t>
                      </a:r>
                    </a:p>
                  </a:txBody>
                  <a:tcPr/>
                </a:tc>
                <a:tc>
                  <a:txBody>
                    <a:bodyPr/>
                    <a:lstStyle/>
                    <a:p>
                      <a:r>
                        <a:rPr lang="en-GB" sz="2400" b="1" dirty="0" err="1">
                          <a:solidFill>
                            <a:srgbClr val="FF3399"/>
                          </a:solidFill>
                          <a:latin typeface="Century Gothic" panose="020B0502020202020204" pitchFamily="34" charset="0"/>
                        </a:rPr>
                        <a:t>l’ami</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jouer</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dehors</a:t>
                      </a:r>
                    </a:p>
                  </a:txBody>
                  <a:tcPr/>
                </a:tc>
                <a:tc>
                  <a:txBody>
                    <a:bodyPr/>
                    <a:lstStyle/>
                    <a:p>
                      <a:r>
                        <a:rPr lang="en-GB" sz="2400" b="1" dirty="0" err="1">
                          <a:solidFill>
                            <a:srgbClr val="FF3399"/>
                          </a:solidFill>
                          <a:latin typeface="Century Gothic" panose="020B0502020202020204" pitchFamily="34" charset="0"/>
                        </a:rPr>
                        <a:t>voici</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Extra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246060" y="6303992"/>
            <a:ext cx="26379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pass, spend (time)</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653397" y="6261520"/>
            <a:ext cx="30036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outside</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80"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online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653399" y="5321170"/>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your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2" y="5321170"/>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friend (m)</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246062" y="4455927"/>
            <a:ext cx="2393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friend (f)</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653398" y="4477739"/>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my (m)</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my (f)</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your (m)</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693811" y="36092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with (f)</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visit, visiting</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435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organise</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8" y="276580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visit</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museum</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246060" y="1942365"/>
            <a:ext cx="24890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kern="0" dirty="0">
                <a:solidFill>
                  <a:srgbClr val="002060"/>
                </a:solidFill>
                <a:latin typeface="Century Gothic" panose="020B0502020202020204" pitchFamily="34" charset="0"/>
                <a:cs typeface="Arial"/>
                <a:sym typeface="Arial"/>
              </a:rPr>
              <a:t>under(neath)</a:t>
            </a:r>
            <a:endParaRPr kumimoji="0" lang="en-GB" sz="1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735132" y="1908325"/>
            <a:ext cx="30036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in</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1877910"/>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where</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0267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cat</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605455" y="1043082"/>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on (top of)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what?</a:t>
            </a: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189673"/>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here is, this is</a:t>
            </a:r>
          </a:p>
        </p:txBody>
      </p:sp>
      <p:sp>
        <p:nvSpPr>
          <p:cNvPr id="50" name="Google Shape;167;p2">
            <a:extLst>
              <a:ext uri="{FF2B5EF4-FFF2-40B4-BE49-F238E27FC236}">
                <a16:creationId xmlns:a16="http://schemas.microsoft.com/office/drawing/2014/main" id="{8D55513F-6C72-449A-B37D-300DAC739FB0}"/>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5079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594716901"/>
              </p:ext>
            </p:extLst>
          </p:nvPr>
        </p:nvGraphicFramePr>
        <p:xfrm>
          <a:off x="579915" y="699714"/>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in</a:t>
                      </a:r>
                    </a:p>
                  </a:txBody>
                  <a:tcPr/>
                </a:tc>
                <a:tc>
                  <a:txBody>
                    <a:bodyPr/>
                    <a:lstStyle/>
                    <a:p>
                      <a:r>
                        <a:rPr lang="en-GB" sz="2400" b="1" dirty="0">
                          <a:solidFill>
                            <a:srgbClr val="00B0F0"/>
                          </a:solidFill>
                          <a:latin typeface="Century Gothic" panose="020B0502020202020204" pitchFamily="34" charset="0"/>
                        </a:rPr>
                        <a:t>on (top of)</a:t>
                      </a:r>
                    </a:p>
                  </a:txBody>
                  <a:tcPr/>
                </a:tc>
                <a:tc>
                  <a:txBody>
                    <a:bodyPr/>
                    <a:lstStyle/>
                    <a:p>
                      <a:r>
                        <a:rPr lang="en-GB" sz="2400" b="1" dirty="0">
                          <a:solidFill>
                            <a:srgbClr val="00B0F0"/>
                          </a:solidFill>
                          <a:latin typeface="Century Gothic" panose="020B0502020202020204" pitchFamily="34" charset="0"/>
                        </a:rPr>
                        <a:t>under(neath)</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you have</a:t>
                      </a:r>
                    </a:p>
                  </a:txBody>
                  <a:tcPr/>
                </a:tc>
                <a:tc>
                  <a:txBody>
                    <a:bodyPr/>
                    <a:lstStyle/>
                    <a:p>
                      <a:r>
                        <a:rPr lang="en-GB" sz="2200" b="1" dirty="0">
                          <a:solidFill>
                            <a:srgbClr val="00B0F0"/>
                          </a:solidFill>
                          <a:latin typeface="Century Gothic" panose="020B0502020202020204" pitchFamily="34" charset="0"/>
                        </a:rPr>
                        <a:t>(the) answer</a:t>
                      </a:r>
                    </a:p>
                  </a:txBody>
                  <a:tcPr/>
                </a:tc>
                <a:tc>
                  <a:txBody>
                    <a:bodyPr/>
                    <a:lstStyle/>
                    <a:p>
                      <a:r>
                        <a:rPr lang="en-GB" sz="2400" b="1" dirty="0">
                          <a:solidFill>
                            <a:srgbClr val="00B0F0"/>
                          </a:solidFill>
                          <a:latin typeface="Century Gothic" panose="020B0502020202020204" pitchFamily="34" charset="0"/>
                        </a:rPr>
                        <a:t>where</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visit</a:t>
                      </a:r>
                    </a:p>
                  </a:txBody>
                  <a:tcPr/>
                </a:tc>
                <a:tc>
                  <a:txBody>
                    <a:bodyPr/>
                    <a:lstStyle/>
                    <a:p>
                      <a:r>
                        <a:rPr lang="en-GB" sz="2400" b="1" dirty="0">
                          <a:solidFill>
                            <a:srgbClr val="92D050"/>
                          </a:solidFill>
                          <a:latin typeface="Century Gothic" panose="020B0502020202020204" pitchFamily="34" charset="0"/>
                        </a:rPr>
                        <a:t>(the) museum</a:t>
                      </a:r>
                    </a:p>
                  </a:txBody>
                  <a:tcPr/>
                </a:tc>
                <a:tc>
                  <a:txBody>
                    <a:bodyPr/>
                    <a:lstStyle/>
                    <a:p>
                      <a:r>
                        <a:rPr lang="en-GB" sz="2400" b="1" dirty="0">
                          <a:solidFill>
                            <a:srgbClr val="92D050"/>
                          </a:solidFill>
                          <a:latin typeface="Century Gothic" panose="020B0502020202020204" pitchFamily="34" charset="0"/>
                        </a:rPr>
                        <a:t>with</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your (m)</a:t>
                      </a:r>
                    </a:p>
                  </a:txBody>
                  <a:tcPr/>
                </a:tc>
                <a:tc>
                  <a:txBody>
                    <a:bodyPr/>
                    <a:lstStyle/>
                    <a:p>
                      <a:r>
                        <a:rPr lang="en-GB" sz="2400" b="1" dirty="0">
                          <a:solidFill>
                            <a:srgbClr val="92D050"/>
                          </a:solidFill>
                          <a:latin typeface="Century Gothic" panose="020B0502020202020204" pitchFamily="34" charset="0"/>
                        </a:rPr>
                        <a:t>to organise</a:t>
                      </a:r>
                    </a:p>
                  </a:txBody>
                  <a:tcPr/>
                </a:tc>
                <a:tc>
                  <a:txBody>
                    <a:bodyPr/>
                    <a:lstStyle/>
                    <a:p>
                      <a:r>
                        <a:rPr lang="en-GB" sz="2400" b="1" dirty="0">
                          <a:solidFill>
                            <a:srgbClr val="92D050"/>
                          </a:solidFill>
                          <a:latin typeface="Century Gothic" panose="020B0502020202020204" pitchFamily="34" charset="0"/>
                        </a:rPr>
                        <a:t>to visit, visiting</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my (m)</a:t>
                      </a:r>
                    </a:p>
                  </a:txBody>
                  <a:tcPr/>
                </a:tc>
                <a:tc>
                  <a:txBody>
                    <a:bodyPr/>
                    <a:lstStyle/>
                    <a:p>
                      <a:r>
                        <a:rPr lang="en-GB" sz="2400" b="1" dirty="0">
                          <a:solidFill>
                            <a:srgbClr val="FF3399"/>
                          </a:solidFill>
                          <a:latin typeface="Century Gothic" panose="020B0502020202020204" pitchFamily="34" charset="0"/>
                        </a:rPr>
                        <a:t>my (f)</a:t>
                      </a:r>
                    </a:p>
                  </a:txBody>
                  <a:tcPr/>
                </a:tc>
                <a:tc>
                  <a:txBody>
                    <a:bodyPr/>
                    <a:lstStyle/>
                    <a:p>
                      <a:r>
                        <a:rPr lang="en-GB" sz="2400" b="1" dirty="0">
                          <a:solidFill>
                            <a:srgbClr val="FF3399"/>
                          </a:solidFill>
                          <a:latin typeface="Century Gothic" panose="020B0502020202020204" pitchFamily="34" charset="0"/>
                        </a:rPr>
                        <a:t>your (f)</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(the) lunch</a:t>
                      </a:r>
                    </a:p>
                  </a:txBody>
                  <a:tcPr/>
                </a:tc>
                <a:tc>
                  <a:txBody>
                    <a:bodyPr/>
                    <a:lstStyle/>
                    <a:p>
                      <a:r>
                        <a:rPr lang="en-GB" sz="2400" b="1" dirty="0">
                          <a:solidFill>
                            <a:srgbClr val="FF3399"/>
                          </a:solidFill>
                          <a:latin typeface="Century Gothic" panose="020B0502020202020204" pitchFamily="34" charset="0"/>
                        </a:rPr>
                        <a:t>(the) friend (m)</a:t>
                      </a:r>
                    </a:p>
                  </a:txBody>
                  <a:tcPr/>
                </a:tc>
                <a:tc>
                  <a:txBody>
                    <a:bodyPr/>
                    <a:lstStyle/>
                    <a:p>
                      <a:r>
                        <a:rPr lang="en-GB" sz="2400" b="1" dirty="0">
                          <a:solidFill>
                            <a:srgbClr val="FF3399"/>
                          </a:solidFill>
                          <a:latin typeface="Century Gothic" panose="020B0502020202020204" pitchFamily="34" charset="0"/>
                        </a:rPr>
                        <a:t>(the) friend (f)</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to play</a:t>
                      </a:r>
                    </a:p>
                  </a:txBody>
                  <a:tcPr/>
                </a:tc>
                <a:tc>
                  <a:txBody>
                    <a:bodyPr/>
                    <a:lstStyle/>
                    <a:p>
                      <a:r>
                        <a:rPr lang="en-GB" sz="2000" b="1" dirty="0">
                          <a:solidFill>
                            <a:srgbClr val="FF3399"/>
                          </a:solidFill>
                          <a:latin typeface="Century Gothic" panose="020B0502020202020204" pitchFamily="34" charset="0"/>
                        </a:rPr>
                        <a:t>here is, this is</a:t>
                      </a:r>
                    </a:p>
                  </a:txBody>
                  <a:tcPr/>
                </a:tc>
                <a:tc>
                  <a:txBody>
                    <a:bodyPr/>
                    <a:lstStyle/>
                    <a:p>
                      <a:r>
                        <a:rPr lang="en-GB" sz="2400" b="1" dirty="0">
                          <a:solidFill>
                            <a:srgbClr val="FF3399"/>
                          </a:solidFill>
                          <a:latin typeface="Century Gothic" panose="020B0502020202020204" pitchFamily="34" charset="0"/>
                        </a:rPr>
                        <a:t>online</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26"/>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28"/>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Extra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246060" y="62061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jouer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693811" y="6208010"/>
            <a:ext cx="26043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voici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80"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dehors</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653399" y="5321170"/>
            <a:ext cx="23175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l’ami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2"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l’amie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5E73D956-D9D5-4FF8-8DD6-AF66B3D68061}"/>
              </a:ext>
            </a:extLst>
          </p:cNvPr>
          <p:cNvSpPr txBox="1"/>
          <p:nvPr/>
        </p:nvSpPr>
        <p:spPr>
          <a:xfrm>
            <a:off x="2246062" y="4455927"/>
            <a:ext cx="2393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mon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653398" y="4477739"/>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ma</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ta</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ton</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695313" y="36113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organiser</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visiter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435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a:t>
            </a:r>
            <a:r>
              <a:rPr lang="en-GB" sz="2400" kern="0" dirty="0" err="1">
                <a:solidFill>
                  <a:srgbClr val="002060"/>
                </a:solidFill>
                <a:latin typeface="Century Gothic" panose="020B0502020202020204" pitchFamily="34" charset="0"/>
                <a:cs typeface="Arial"/>
                <a:sym typeface="Arial"/>
              </a:rPr>
              <a:t>visite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8" y="276580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musée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avec</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313279" y="1877910"/>
            <a:ext cx="22000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tu</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as</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693813" y="1865086"/>
            <a:ext cx="23601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réponse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où</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0267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dans</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693811" y="10421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sur</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sous</a:t>
            </a: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189673"/>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ligne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Google Shape;167;p2">
            <a:extLst>
              <a:ext uri="{FF2B5EF4-FFF2-40B4-BE49-F238E27FC236}">
                <a16:creationId xmlns:a16="http://schemas.microsoft.com/office/drawing/2014/main" id="{F41D37A9-EEEE-4DAD-8FE0-811AD22B1EAA}"/>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3323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ouer.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voici.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en ligne.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dehors.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l'ami.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l'amie.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mon.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ma.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ta.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ton.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organiser.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visiter.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la visite.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le musee.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avec.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tu as.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le reponse.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ou.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dans.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sur.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sou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60703A71-DEF6-47A9-B81D-E861C66E7C9D}"/>
              </a:ext>
            </a:extLst>
          </p:cNvPr>
          <p:cNvGraphicFramePr>
            <a:graphicFrameLocks noGrp="1"/>
          </p:cNvGraphicFramePr>
          <p:nvPr>
            <p:extLst>
              <p:ext uri="{D42A27DB-BD31-4B8C-83A1-F6EECF244321}">
                <p14:modId xmlns:p14="http://schemas.microsoft.com/office/powerpoint/2010/main" val="2406100660"/>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as</a:t>
                      </a:r>
                    </a:p>
                  </a:txBody>
                  <a:tcPr/>
                </a:tc>
                <a:tc>
                  <a:txBody>
                    <a:bodyPr/>
                    <a:lstStyle/>
                    <a:p>
                      <a:r>
                        <a:rPr lang="en-GB" sz="2400" b="1" dirty="0">
                          <a:solidFill>
                            <a:srgbClr val="002060"/>
                          </a:solidFill>
                          <a:latin typeface="Century Gothic" panose="020B0502020202020204" pitchFamily="34" charset="0"/>
                        </a:rPr>
                        <a:t>sur</a:t>
                      </a: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réponse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sous</a:t>
                      </a:r>
                    </a:p>
                  </a:txBody>
                  <a:tcPr/>
                </a:tc>
                <a:tc>
                  <a:txBody>
                    <a:bodyPr/>
                    <a:lstStyle/>
                    <a:p>
                      <a:r>
                        <a:rPr lang="en-GB" sz="2400" b="1" dirty="0">
                          <a:solidFill>
                            <a:srgbClr val="002060"/>
                          </a:solidFill>
                          <a:latin typeface="Century Gothic" panose="020B0502020202020204" pitchFamily="34" charset="0"/>
                        </a:rPr>
                        <a:t>dans</a:t>
                      </a:r>
                    </a:p>
                  </a:txBody>
                  <a:tcPr/>
                </a:tc>
                <a:tc>
                  <a:txBody>
                    <a:bodyPr/>
                    <a:lstStyle/>
                    <a:p>
                      <a:r>
                        <a:rPr lang="en-GB" sz="2400" b="1" dirty="0" err="1">
                          <a:solidFill>
                            <a:srgbClr val="002060"/>
                          </a:solidFill>
                          <a:latin typeface="Century Gothic" panose="020B0502020202020204" pitchFamily="34" charset="0"/>
                        </a:rPr>
                        <a:t>où</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organiser</a:t>
                      </a: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visite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musée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ton</a:t>
                      </a:r>
                    </a:p>
                  </a:txBody>
                  <a:tcPr/>
                </a:tc>
                <a:tc>
                  <a:txBody>
                    <a:bodyPr/>
                    <a:lstStyle/>
                    <a:p>
                      <a:r>
                        <a:rPr lang="en-GB" sz="2400" b="1" dirty="0">
                          <a:solidFill>
                            <a:srgbClr val="002060"/>
                          </a:solidFill>
                          <a:latin typeface="Century Gothic" panose="020B0502020202020204" pitchFamily="34" charset="0"/>
                        </a:rPr>
                        <a:t>avec</a:t>
                      </a:r>
                    </a:p>
                  </a:txBody>
                  <a:tcPr/>
                </a:tc>
                <a:tc>
                  <a:txBody>
                    <a:bodyPr/>
                    <a:lstStyle/>
                    <a:p>
                      <a:r>
                        <a:rPr lang="en-GB" sz="2400" b="1" dirty="0" err="1">
                          <a:solidFill>
                            <a:srgbClr val="002060"/>
                          </a:solidFill>
                          <a:latin typeface="Century Gothic" panose="020B0502020202020204" pitchFamily="34" charset="0"/>
                        </a:rPr>
                        <a:t>visiter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l’amie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mon</a:t>
                      </a:r>
                    </a:p>
                  </a:txBody>
                  <a:tcPr/>
                </a:tc>
                <a:tc>
                  <a:txBody>
                    <a:bodyPr/>
                    <a:lstStyle/>
                    <a:p>
                      <a:r>
                        <a:rPr lang="en-GB" sz="2400" b="1" dirty="0">
                          <a:solidFill>
                            <a:srgbClr val="002060"/>
                          </a:solidFill>
                          <a:latin typeface="Century Gothic" panose="020B0502020202020204" pitchFamily="34" charset="0"/>
                        </a:rPr>
                        <a:t>ma</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ligne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ta</a:t>
                      </a:r>
                    </a:p>
                  </a:txBody>
                  <a:tcPr/>
                </a:tc>
                <a:tc>
                  <a:txBody>
                    <a:bodyPr/>
                    <a:lstStyle/>
                    <a:p>
                      <a:r>
                        <a:rPr lang="en-GB" sz="2400" b="1" dirty="0" err="1">
                          <a:solidFill>
                            <a:srgbClr val="002060"/>
                          </a:solidFill>
                          <a:latin typeface="Century Gothic" panose="020B0502020202020204" pitchFamily="34" charset="0"/>
                        </a:rPr>
                        <a:t>l’ami</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jouer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dehors</a:t>
                      </a:r>
                    </a:p>
                  </a:txBody>
                  <a:tcPr/>
                </a:tc>
                <a:tc>
                  <a:txBody>
                    <a:bodyPr/>
                    <a:lstStyle/>
                    <a:p>
                      <a:r>
                        <a:rPr lang="en-GB" sz="2400" b="1" dirty="0" err="1">
                          <a:solidFill>
                            <a:srgbClr val="002060"/>
                          </a:solidFill>
                          <a:latin typeface="Century Gothic" panose="020B0502020202020204" pitchFamily="34" charset="0"/>
                        </a:rPr>
                        <a:t>voici</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19" name="Picture 18">
            <a:extLst>
              <a:ext uri="{FF2B5EF4-FFF2-40B4-BE49-F238E27FC236}">
                <a16:creationId xmlns:a16="http://schemas.microsoft.com/office/drawing/2014/main" id="{62090880-429D-4C71-84B4-083089971F94}"/>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22" name="Picture 21" descr="Icon&#10;&#10;Description automatically generated">
            <a:extLst>
              <a:ext uri="{FF2B5EF4-FFF2-40B4-BE49-F238E27FC236}">
                <a16:creationId xmlns:a16="http://schemas.microsoft.com/office/drawing/2014/main" id="{1DA76083-5B05-44A7-A636-725A386135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3" name="Picture 22">
            <a:extLst>
              <a:ext uri="{FF2B5EF4-FFF2-40B4-BE49-F238E27FC236}">
                <a16:creationId xmlns:a16="http://schemas.microsoft.com/office/drawing/2014/main" id="{AC73645F-F952-46AD-9550-8DA33C56225E}"/>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4" name="TextBox 23">
            <a:extLst>
              <a:ext uri="{FF2B5EF4-FFF2-40B4-BE49-F238E27FC236}">
                <a16:creationId xmlns:a16="http://schemas.microsoft.com/office/drawing/2014/main" id="{D3F70D0A-A511-4F02-9FA2-D76888913306}"/>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7" name="TextBox 26">
            <a:extLst>
              <a:ext uri="{FF2B5EF4-FFF2-40B4-BE49-F238E27FC236}">
                <a16:creationId xmlns:a16="http://schemas.microsoft.com/office/drawing/2014/main" id="{FC502FCF-E726-4C11-8C39-6C4D278634E1}"/>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9" name="TextBox 28">
            <a:extLst>
              <a:ext uri="{FF2B5EF4-FFF2-40B4-BE49-F238E27FC236}">
                <a16:creationId xmlns:a16="http://schemas.microsoft.com/office/drawing/2014/main" id="{7A0E5AAE-0B12-4E48-865C-C02527D553D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644016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C5F6FB0D-E4C3-4289-993F-294A0E827A18}"/>
              </a:ext>
            </a:extLst>
          </p:cNvPr>
          <p:cNvGraphicFramePr>
            <a:graphicFrameLocks noGrp="1"/>
          </p:cNvGraphicFramePr>
          <p:nvPr>
            <p:extLst>
              <p:ext uri="{D42A27DB-BD31-4B8C-83A1-F6EECF244321}">
                <p14:modId xmlns:p14="http://schemas.microsoft.com/office/powerpoint/2010/main" val="1315298745"/>
              </p:ext>
            </p:extLst>
          </p:nvPr>
        </p:nvGraphicFramePr>
        <p:xfrm>
          <a:off x="579915" y="699714"/>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in</a:t>
                      </a:r>
                    </a:p>
                  </a:txBody>
                  <a:tcPr/>
                </a:tc>
                <a:tc>
                  <a:txBody>
                    <a:bodyPr/>
                    <a:lstStyle/>
                    <a:p>
                      <a:r>
                        <a:rPr lang="en-GB" sz="2400" b="1" dirty="0">
                          <a:solidFill>
                            <a:srgbClr val="002060"/>
                          </a:solidFill>
                          <a:latin typeface="Century Gothic" panose="020B0502020202020204" pitchFamily="34" charset="0"/>
                        </a:rPr>
                        <a:t>on (top of)</a:t>
                      </a:r>
                    </a:p>
                  </a:txBody>
                  <a:tcPr/>
                </a:tc>
                <a:tc>
                  <a:txBody>
                    <a:bodyPr/>
                    <a:lstStyle/>
                    <a:p>
                      <a:r>
                        <a:rPr lang="en-GB" sz="2400" b="1" dirty="0">
                          <a:solidFill>
                            <a:srgbClr val="002060"/>
                          </a:solidFill>
                          <a:latin typeface="Century Gothic" panose="020B0502020202020204" pitchFamily="34" charset="0"/>
                        </a:rPr>
                        <a:t>under(neath)</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you have</a:t>
                      </a:r>
                    </a:p>
                  </a:txBody>
                  <a:tcPr/>
                </a:tc>
                <a:tc>
                  <a:txBody>
                    <a:bodyPr/>
                    <a:lstStyle/>
                    <a:p>
                      <a:r>
                        <a:rPr lang="en-GB" sz="2200" b="1" dirty="0">
                          <a:solidFill>
                            <a:srgbClr val="002060"/>
                          </a:solidFill>
                          <a:latin typeface="Century Gothic" panose="020B0502020202020204" pitchFamily="34" charset="0"/>
                        </a:rPr>
                        <a:t>(the) answer</a:t>
                      </a:r>
                    </a:p>
                  </a:txBody>
                  <a:tcPr/>
                </a:tc>
                <a:tc>
                  <a:txBody>
                    <a:bodyPr/>
                    <a:lstStyle/>
                    <a:p>
                      <a:r>
                        <a:rPr lang="en-GB" sz="2400" b="1" dirty="0">
                          <a:solidFill>
                            <a:srgbClr val="002060"/>
                          </a:solidFill>
                          <a:latin typeface="Century Gothic" panose="020B0502020202020204" pitchFamily="34" charset="0"/>
                        </a:rPr>
                        <a:t>where</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visit</a:t>
                      </a:r>
                    </a:p>
                  </a:txBody>
                  <a:tcPr/>
                </a:tc>
                <a:tc>
                  <a:txBody>
                    <a:bodyPr/>
                    <a:lstStyle/>
                    <a:p>
                      <a:r>
                        <a:rPr lang="en-GB" sz="2400" b="1" dirty="0">
                          <a:solidFill>
                            <a:srgbClr val="002060"/>
                          </a:solidFill>
                          <a:latin typeface="Century Gothic" panose="020B0502020202020204" pitchFamily="34" charset="0"/>
                        </a:rPr>
                        <a:t>(the) museum</a:t>
                      </a:r>
                    </a:p>
                  </a:txBody>
                  <a:tcPr/>
                </a:tc>
                <a:tc>
                  <a:txBody>
                    <a:bodyPr/>
                    <a:lstStyle/>
                    <a:p>
                      <a:r>
                        <a:rPr lang="en-GB" sz="2400" b="1" dirty="0">
                          <a:solidFill>
                            <a:srgbClr val="002060"/>
                          </a:solidFill>
                          <a:latin typeface="Century Gothic" panose="020B0502020202020204" pitchFamily="34" charset="0"/>
                        </a:rPr>
                        <a:t>with</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your (m)</a:t>
                      </a:r>
                    </a:p>
                  </a:txBody>
                  <a:tcPr/>
                </a:tc>
                <a:tc>
                  <a:txBody>
                    <a:bodyPr/>
                    <a:lstStyle/>
                    <a:p>
                      <a:r>
                        <a:rPr lang="en-GB" sz="2400" b="1" dirty="0">
                          <a:solidFill>
                            <a:srgbClr val="002060"/>
                          </a:solidFill>
                          <a:latin typeface="Century Gothic" panose="020B0502020202020204" pitchFamily="34" charset="0"/>
                        </a:rPr>
                        <a:t>to organise</a:t>
                      </a:r>
                    </a:p>
                  </a:txBody>
                  <a:tcPr/>
                </a:tc>
                <a:tc>
                  <a:txBody>
                    <a:bodyPr/>
                    <a:lstStyle/>
                    <a:p>
                      <a:r>
                        <a:rPr lang="en-GB" sz="2400" b="1" dirty="0">
                          <a:solidFill>
                            <a:srgbClr val="002060"/>
                          </a:solidFill>
                          <a:latin typeface="Century Gothic" panose="020B0502020202020204" pitchFamily="34" charset="0"/>
                        </a:rPr>
                        <a:t>to visit, visiting</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my (m)</a:t>
                      </a:r>
                    </a:p>
                  </a:txBody>
                  <a:tcPr/>
                </a:tc>
                <a:tc>
                  <a:txBody>
                    <a:bodyPr/>
                    <a:lstStyle/>
                    <a:p>
                      <a:r>
                        <a:rPr lang="en-GB" sz="2400" b="1" dirty="0">
                          <a:solidFill>
                            <a:srgbClr val="002060"/>
                          </a:solidFill>
                          <a:latin typeface="Century Gothic" panose="020B0502020202020204" pitchFamily="34" charset="0"/>
                        </a:rPr>
                        <a:t>my (f)</a:t>
                      </a:r>
                    </a:p>
                  </a:txBody>
                  <a:tcPr/>
                </a:tc>
                <a:tc>
                  <a:txBody>
                    <a:bodyPr/>
                    <a:lstStyle/>
                    <a:p>
                      <a:r>
                        <a:rPr lang="en-GB" sz="2400" b="1" dirty="0">
                          <a:solidFill>
                            <a:srgbClr val="002060"/>
                          </a:solidFill>
                          <a:latin typeface="Century Gothic" panose="020B0502020202020204" pitchFamily="34" charset="0"/>
                        </a:rPr>
                        <a:t>your (f)</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(the) lunch</a:t>
                      </a:r>
                    </a:p>
                  </a:txBody>
                  <a:tcPr/>
                </a:tc>
                <a:tc>
                  <a:txBody>
                    <a:bodyPr/>
                    <a:lstStyle/>
                    <a:p>
                      <a:r>
                        <a:rPr lang="en-GB" sz="2400" b="1" dirty="0">
                          <a:solidFill>
                            <a:srgbClr val="002060"/>
                          </a:solidFill>
                          <a:latin typeface="Century Gothic" panose="020B0502020202020204" pitchFamily="34" charset="0"/>
                        </a:rPr>
                        <a:t>(the) friend (m)</a:t>
                      </a:r>
                    </a:p>
                  </a:txBody>
                  <a:tcPr/>
                </a:tc>
                <a:tc>
                  <a:txBody>
                    <a:bodyPr/>
                    <a:lstStyle/>
                    <a:p>
                      <a:r>
                        <a:rPr lang="en-GB" sz="2400" b="1" dirty="0">
                          <a:solidFill>
                            <a:srgbClr val="002060"/>
                          </a:solidFill>
                          <a:latin typeface="Century Gothic" panose="020B0502020202020204" pitchFamily="34" charset="0"/>
                        </a:rPr>
                        <a:t>(the) friend (f)</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play</a:t>
                      </a:r>
                    </a:p>
                  </a:txBody>
                  <a:tcPr/>
                </a:tc>
                <a:tc>
                  <a:txBody>
                    <a:bodyPr/>
                    <a:lstStyle/>
                    <a:p>
                      <a:r>
                        <a:rPr lang="en-GB" sz="2000" b="1" dirty="0">
                          <a:solidFill>
                            <a:srgbClr val="002060"/>
                          </a:solidFill>
                          <a:latin typeface="Century Gothic" panose="020B0502020202020204" pitchFamily="34" charset="0"/>
                        </a:rPr>
                        <a:t>here is, this is</a:t>
                      </a:r>
                    </a:p>
                  </a:txBody>
                  <a:tcPr/>
                </a:tc>
                <a:tc>
                  <a:txBody>
                    <a:bodyPr/>
                    <a:lstStyle/>
                    <a:p>
                      <a:r>
                        <a:rPr lang="en-GB" sz="2400" b="1" dirty="0">
                          <a:solidFill>
                            <a:srgbClr val="002060"/>
                          </a:solidFill>
                          <a:latin typeface="Century Gothic" panose="020B0502020202020204" pitchFamily="34" charset="0"/>
                        </a:rPr>
                        <a:t>online</a:t>
                      </a:r>
                    </a:p>
                  </a:txBody>
                  <a:tcPr/>
                </a:tc>
                <a:extLst>
                  <a:ext uri="{0D108BD9-81ED-4DB2-BD59-A6C34878D82A}">
                    <a16:rowId xmlns:a16="http://schemas.microsoft.com/office/drawing/2014/main" val="3232139915"/>
                  </a:ext>
                </a:extLst>
              </a:tr>
            </a:tbl>
          </a:graphicData>
        </a:graphic>
      </p:graphicFrame>
      <p:pic>
        <p:nvPicPr>
          <p:cNvPr id="19" name="Picture 18">
            <a:extLst>
              <a:ext uri="{FF2B5EF4-FFF2-40B4-BE49-F238E27FC236}">
                <a16:creationId xmlns:a16="http://schemas.microsoft.com/office/drawing/2014/main" id="{61D62005-1518-40F8-969B-7C3FB9B9A813}"/>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22" name="Picture 21" descr="Icon&#10;&#10;Description automatically generated">
            <a:extLst>
              <a:ext uri="{FF2B5EF4-FFF2-40B4-BE49-F238E27FC236}">
                <a16:creationId xmlns:a16="http://schemas.microsoft.com/office/drawing/2014/main" id="{F434E35D-EE34-43B4-9CD5-6493A5E2D5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3" name="Picture 22">
            <a:extLst>
              <a:ext uri="{FF2B5EF4-FFF2-40B4-BE49-F238E27FC236}">
                <a16:creationId xmlns:a16="http://schemas.microsoft.com/office/drawing/2014/main" id="{9E5C9F9F-2E4E-4960-854C-C53559E10838}"/>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4" name="TextBox 23">
            <a:extLst>
              <a:ext uri="{FF2B5EF4-FFF2-40B4-BE49-F238E27FC236}">
                <a16:creationId xmlns:a16="http://schemas.microsoft.com/office/drawing/2014/main" id="{8E11D848-7602-4771-9E17-A7C828DFEDC7}"/>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7" name="TextBox 26">
            <a:extLst>
              <a:ext uri="{FF2B5EF4-FFF2-40B4-BE49-F238E27FC236}">
                <a16:creationId xmlns:a16="http://schemas.microsoft.com/office/drawing/2014/main" id="{32F25802-EE43-4962-9B29-A637520B28D6}"/>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9" name="TextBox 28">
            <a:extLst>
              <a:ext uri="{FF2B5EF4-FFF2-40B4-BE49-F238E27FC236}">
                <a16:creationId xmlns:a16="http://schemas.microsoft.com/office/drawing/2014/main" id="{96A49A44-CF28-4EC1-AD9F-2DB8C1501E7C}"/>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732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7" name="Google Shape;157;p2">
            <a:hlinkClick r:id="" action="ppaction://noaction">
              <a:snd r:embed="rId3" name="La famille Kergosien.wav"/>
            </a:hlinkClick>
          </p:cNvPr>
          <p:cNvSpPr txBox="1"/>
          <p:nvPr/>
        </p:nvSpPr>
        <p:spPr>
          <a:xfrm>
            <a:off x="3309097" y="12526"/>
            <a:ext cx="6157042"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famille</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Kergosien</a:t>
            </a:r>
            <a:endParaRPr kumimoji="0" sz="36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64" name="Google Shape;164;p2" descr="Speech Icon, Voice, Talking, Audio, Speech"/>
          <p:cNvPicPr preferRelativeResize="0"/>
          <p:nvPr/>
        </p:nvPicPr>
        <p:blipFill rotWithShape="1">
          <a:blip r:embed="rId4">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587155" y="37638"/>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cxnSp>
        <p:nvCxnSpPr>
          <p:cNvPr id="40" name="Straight Connector 39">
            <a:extLst>
              <a:ext uri="{FF2B5EF4-FFF2-40B4-BE49-F238E27FC236}">
                <a16:creationId xmlns:a16="http://schemas.microsoft.com/office/drawing/2014/main" id="{DABC2614-A112-4A27-B374-373CA9A728A9}"/>
              </a:ext>
            </a:extLst>
          </p:cNvPr>
          <p:cNvCxnSpPr>
            <a:cxnSpLocks/>
          </p:cNvCxnSpPr>
          <p:nvPr/>
        </p:nvCxnSpPr>
        <p:spPr>
          <a:xfrm>
            <a:off x="4682910" y="3580547"/>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E70AA98-03BE-4666-8AD3-CBE7681E2707}"/>
              </a:ext>
            </a:extLst>
          </p:cNvPr>
          <p:cNvCxnSpPr>
            <a:cxnSpLocks/>
          </p:cNvCxnSpPr>
          <p:nvPr/>
        </p:nvCxnSpPr>
        <p:spPr>
          <a:xfrm>
            <a:off x="1895184" y="3571494"/>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35AD3C3-331C-430D-B6C2-8D1CD19FC4BF}"/>
              </a:ext>
            </a:extLst>
          </p:cNvPr>
          <p:cNvCxnSpPr>
            <a:cxnSpLocks/>
          </p:cNvCxnSpPr>
          <p:nvPr/>
        </p:nvCxnSpPr>
        <p:spPr>
          <a:xfrm>
            <a:off x="3306625" y="3069745"/>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3F4DC8D-D2F7-443D-B19C-34119925DFC7}"/>
              </a:ext>
            </a:extLst>
          </p:cNvPr>
          <p:cNvCxnSpPr>
            <a:cxnSpLocks/>
          </p:cNvCxnSpPr>
          <p:nvPr/>
        </p:nvCxnSpPr>
        <p:spPr>
          <a:xfrm>
            <a:off x="3114326" y="2649638"/>
            <a:ext cx="360000" cy="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234A0DA-A225-4398-B1FE-31485848C96D}"/>
              </a:ext>
            </a:extLst>
          </p:cNvPr>
          <p:cNvCxnSpPr>
            <a:cxnSpLocks/>
          </p:cNvCxnSpPr>
          <p:nvPr/>
        </p:nvCxnSpPr>
        <p:spPr>
          <a:xfrm>
            <a:off x="6775672" y="3635468"/>
            <a:ext cx="2796779" cy="15209"/>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6D35230-E095-4469-9B57-0C915720152B}"/>
              </a:ext>
            </a:extLst>
          </p:cNvPr>
          <p:cNvCxnSpPr>
            <a:cxnSpLocks/>
          </p:cNvCxnSpPr>
          <p:nvPr/>
        </p:nvCxnSpPr>
        <p:spPr>
          <a:xfrm>
            <a:off x="9572451" y="3625812"/>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275F858-6B52-4AAF-BC79-8A7B39B39FC4}"/>
              </a:ext>
            </a:extLst>
          </p:cNvPr>
          <p:cNvCxnSpPr>
            <a:cxnSpLocks/>
          </p:cNvCxnSpPr>
          <p:nvPr/>
        </p:nvCxnSpPr>
        <p:spPr>
          <a:xfrm>
            <a:off x="6797460" y="3607706"/>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B7CFFC9-0166-4C65-A5B8-DA0D34AECF97}"/>
              </a:ext>
            </a:extLst>
          </p:cNvPr>
          <p:cNvCxnSpPr>
            <a:cxnSpLocks/>
          </p:cNvCxnSpPr>
          <p:nvPr/>
        </p:nvCxnSpPr>
        <p:spPr>
          <a:xfrm>
            <a:off x="8064892" y="3069745"/>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42C9DD2-FC3D-4832-903B-FDC0E79100CB}"/>
              </a:ext>
            </a:extLst>
          </p:cNvPr>
          <p:cNvCxnSpPr>
            <a:cxnSpLocks/>
          </p:cNvCxnSpPr>
          <p:nvPr/>
        </p:nvCxnSpPr>
        <p:spPr>
          <a:xfrm>
            <a:off x="8144160" y="2517401"/>
            <a:ext cx="360000" cy="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9954BC9-B206-4234-BBDB-23D808C50485}"/>
              </a:ext>
            </a:extLst>
          </p:cNvPr>
          <p:cNvCxnSpPr>
            <a:cxnSpLocks/>
          </p:cNvCxnSpPr>
          <p:nvPr/>
        </p:nvCxnSpPr>
        <p:spPr>
          <a:xfrm>
            <a:off x="4073067" y="1368863"/>
            <a:ext cx="3500220" cy="24044"/>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2DAC9D0-FAAB-42C7-8CC2-C595CC5F5246}"/>
              </a:ext>
            </a:extLst>
          </p:cNvPr>
          <p:cNvCxnSpPr>
            <a:cxnSpLocks/>
          </p:cNvCxnSpPr>
          <p:nvPr/>
        </p:nvCxnSpPr>
        <p:spPr>
          <a:xfrm>
            <a:off x="7573287" y="1356732"/>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44BB35C-CD34-427A-AE1B-A9FC49FAE1CA}"/>
              </a:ext>
            </a:extLst>
          </p:cNvPr>
          <p:cNvCxnSpPr>
            <a:cxnSpLocks/>
          </p:cNvCxnSpPr>
          <p:nvPr/>
        </p:nvCxnSpPr>
        <p:spPr>
          <a:xfrm>
            <a:off x="4073067" y="1329573"/>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D92F7C3-BB39-4003-AD51-E830032BCC51}"/>
              </a:ext>
            </a:extLst>
          </p:cNvPr>
          <p:cNvCxnSpPr>
            <a:cxnSpLocks/>
          </p:cNvCxnSpPr>
          <p:nvPr/>
        </p:nvCxnSpPr>
        <p:spPr>
          <a:xfrm>
            <a:off x="5892593" y="852907"/>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D644B8A-BA65-41B9-A9AB-CCF81DF0C7C8}"/>
              </a:ext>
            </a:extLst>
          </p:cNvPr>
          <p:cNvCxnSpPr>
            <a:cxnSpLocks/>
          </p:cNvCxnSpPr>
          <p:nvPr/>
        </p:nvCxnSpPr>
        <p:spPr>
          <a:xfrm>
            <a:off x="5892593" y="1392907"/>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pic>
        <p:nvPicPr>
          <p:cNvPr id="67" name="Picture 66" descr="A picture containing text, vector graphics&#10;&#10;Description automatically generated">
            <a:extLst>
              <a:ext uri="{FF2B5EF4-FFF2-40B4-BE49-F238E27FC236}">
                <a16:creationId xmlns:a16="http://schemas.microsoft.com/office/drawing/2014/main" id="{294C35FF-B3DD-428E-8E43-6D09E27632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3725" y="1963588"/>
            <a:ext cx="651194" cy="1158027"/>
          </a:xfrm>
          <a:prstGeom prst="rect">
            <a:avLst/>
          </a:prstGeom>
        </p:spPr>
      </p:pic>
      <p:pic>
        <p:nvPicPr>
          <p:cNvPr id="70" name="Picture 69" descr="A picture containing text, vector graphics&#10;&#10;Description automatically generated">
            <a:extLst>
              <a:ext uri="{FF2B5EF4-FFF2-40B4-BE49-F238E27FC236}">
                <a16:creationId xmlns:a16="http://schemas.microsoft.com/office/drawing/2014/main" id="{FF602316-EA4B-4D72-9D02-0079D36EFF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3733" y="2041340"/>
            <a:ext cx="898669" cy="936861"/>
          </a:xfrm>
          <a:prstGeom prst="rect">
            <a:avLst/>
          </a:prstGeom>
        </p:spPr>
      </p:pic>
      <p:pic>
        <p:nvPicPr>
          <p:cNvPr id="71" name="Picture 70" descr="Logo&#10;&#10;Description automatically generated">
            <a:extLst>
              <a:ext uri="{FF2B5EF4-FFF2-40B4-BE49-F238E27FC236}">
                <a16:creationId xmlns:a16="http://schemas.microsoft.com/office/drawing/2014/main" id="{0772C52E-32C0-4066-8D44-3E15C2525A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6924" y="4168609"/>
            <a:ext cx="696520" cy="1144779"/>
          </a:xfrm>
          <a:prstGeom prst="rect">
            <a:avLst/>
          </a:prstGeom>
        </p:spPr>
      </p:pic>
      <p:pic>
        <p:nvPicPr>
          <p:cNvPr id="72" name="Picture 71">
            <a:extLst>
              <a:ext uri="{FF2B5EF4-FFF2-40B4-BE49-F238E27FC236}">
                <a16:creationId xmlns:a16="http://schemas.microsoft.com/office/drawing/2014/main" id="{F23A8399-2A02-4F6D-88F7-D5FEABC2A3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72998" y="4343887"/>
            <a:ext cx="904048" cy="914801"/>
          </a:xfrm>
          <a:prstGeom prst="rect">
            <a:avLst/>
          </a:prstGeom>
        </p:spPr>
      </p:pic>
      <p:pic>
        <p:nvPicPr>
          <p:cNvPr id="73" name="Picture 72" descr="A picture containing text&#10;&#10;Description automatically generated">
            <a:extLst>
              <a:ext uri="{FF2B5EF4-FFF2-40B4-BE49-F238E27FC236}">
                <a16:creationId xmlns:a16="http://schemas.microsoft.com/office/drawing/2014/main" id="{BA76E2EE-DE29-4B61-A628-8C5EB90F5BD8}"/>
              </a:ext>
            </a:extLst>
          </p:cNvPr>
          <p:cNvPicPr>
            <a:picLocks noChangeAspect="1"/>
          </p:cNvPicPr>
          <p:nvPr/>
        </p:nvPicPr>
        <p:blipFill rotWithShape="1">
          <a:blip r:embed="rId9">
            <a:extLst>
              <a:ext uri="{28A0092B-C50C-407E-A947-70E740481C1C}">
                <a14:useLocalDpi xmlns:a14="http://schemas.microsoft.com/office/drawing/2010/main" val="0"/>
              </a:ext>
            </a:extLst>
          </a:blip>
          <a:srcRect b="46232"/>
          <a:stretch/>
        </p:blipFill>
        <p:spPr>
          <a:xfrm>
            <a:off x="8756485" y="1873777"/>
            <a:ext cx="804932" cy="1013451"/>
          </a:xfrm>
          <a:prstGeom prst="rect">
            <a:avLst/>
          </a:prstGeom>
        </p:spPr>
      </p:pic>
      <p:pic>
        <p:nvPicPr>
          <p:cNvPr id="74" name="Picture 73" descr="A picture containing text&#10;&#10;Description automatically generated">
            <a:extLst>
              <a:ext uri="{FF2B5EF4-FFF2-40B4-BE49-F238E27FC236}">
                <a16:creationId xmlns:a16="http://schemas.microsoft.com/office/drawing/2014/main" id="{03DA3345-D26C-4845-B41D-14D8B2228611}"/>
              </a:ext>
            </a:extLst>
          </p:cNvPr>
          <p:cNvPicPr>
            <a:picLocks noChangeAspect="1"/>
          </p:cNvPicPr>
          <p:nvPr/>
        </p:nvPicPr>
        <p:blipFill rotWithShape="1">
          <a:blip r:embed="rId10">
            <a:extLst>
              <a:ext uri="{28A0092B-C50C-407E-A947-70E740481C1C}">
                <a14:useLocalDpi xmlns:a14="http://schemas.microsoft.com/office/drawing/2010/main" val="0"/>
              </a:ext>
            </a:extLst>
          </a:blip>
          <a:srcRect b="49013"/>
          <a:stretch/>
        </p:blipFill>
        <p:spPr>
          <a:xfrm>
            <a:off x="7128246" y="1973839"/>
            <a:ext cx="1086561" cy="904876"/>
          </a:xfrm>
          <a:prstGeom prst="rect">
            <a:avLst/>
          </a:prstGeom>
        </p:spPr>
      </p:pic>
      <p:pic>
        <p:nvPicPr>
          <p:cNvPr id="75" name="Picture 74">
            <a:extLst>
              <a:ext uri="{FF2B5EF4-FFF2-40B4-BE49-F238E27FC236}">
                <a16:creationId xmlns:a16="http://schemas.microsoft.com/office/drawing/2014/main" id="{D5E0B408-A534-4C9F-81B1-2A14D43A68E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91085" y="1951507"/>
            <a:ext cx="1003016" cy="1015648"/>
          </a:xfrm>
          <a:prstGeom prst="rect">
            <a:avLst/>
          </a:prstGeom>
        </p:spPr>
      </p:pic>
      <p:pic>
        <p:nvPicPr>
          <p:cNvPr id="76" name="Picture 75">
            <a:extLst>
              <a:ext uri="{FF2B5EF4-FFF2-40B4-BE49-F238E27FC236}">
                <a16:creationId xmlns:a16="http://schemas.microsoft.com/office/drawing/2014/main" id="{B8756CEB-69AE-4A8A-92A7-064B44325C71}"/>
              </a:ext>
            </a:extLst>
          </p:cNvPr>
          <p:cNvPicPr>
            <a:picLocks noChangeAspect="1"/>
          </p:cNvPicPr>
          <p:nvPr/>
        </p:nvPicPr>
        <p:blipFill rotWithShape="1">
          <a:blip r:embed="rId12">
            <a:extLst>
              <a:ext uri="{28A0092B-C50C-407E-A947-70E740481C1C}">
                <a14:useLocalDpi xmlns:a14="http://schemas.microsoft.com/office/drawing/2010/main" val="0"/>
              </a:ext>
            </a:extLst>
          </a:blip>
          <a:srcRect b="57595"/>
          <a:stretch/>
        </p:blipFill>
        <p:spPr>
          <a:xfrm>
            <a:off x="9132899" y="4209845"/>
            <a:ext cx="1062165" cy="1263049"/>
          </a:xfrm>
          <a:prstGeom prst="rect">
            <a:avLst/>
          </a:prstGeom>
        </p:spPr>
      </p:pic>
      <p:pic>
        <p:nvPicPr>
          <p:cNvPr id="77" name="Picture 76">
            <a:extLst>
              <a:ext uri="{FF2B5EF4-FFF2-40B4-BE49-F238E27FC236}">
                <a16:creationId xmlns:a16="http://schemas.microsoft.com/office/drawing/2014/main" id="{2ECBC8CE-C6AA-4FAE-BB10-A6CDFCDFB132}"/>
              </a:ext>
            </a:extLst>
          </p:cNvPr>
          <p:cNvPicPr>
            <a:picLocks noChangeAspect="1"/>
          </p:cNvPicPr>
          <p:nvPr/>
        </p:nvPicPr>
        <p:blipFill rotWithShape="1">
          <a:blip r:embed="rId13">
            <a:extLst>
              <a:ext uri="{28A0092B-C50C-407E-A947-70E740481C1C}">
                <a14:useLocalDpi xmlns:a14="http://schemas.microsoft.com/office/drawing/2010/main" val="0"/>
              </a:ext>
            </a:extLst>
          </a:blip>
          <a:srcRect b="61287"/>
          <a:stretch/>
        </p:blipFill>
        <p:spPr>
          <a:xfrm>
            <a:off x="6143956" y="4247792"/>
            <a:ext cx="1263433" cy="1090839"/>
          </a:xfrm>
          <a:prstGeom prst="rect">
            <a:avLst/>
          </a:prstGeom>
        </p:spPr>
      </p:pic>
      <p:cxnSp>
        <p:nvCxnSpPr>
          <p:cNvPr id="78" name="Straight Connector 77">
            <a:extLst>
              <a:ext uri="{FF2B5EF4-FFF2-40B4-BE49-F238E27FC236}">
                <a16:creationId xmlns:a16="http://schemas.microsoft.com/office/drawing/2014/main" id="{193B6E80-87D5-4E58-BC07-3CE980EEA58C}"/>
              </a:ext>
            </a:extLst>
          </p:cNvPr>
          <p:cNvCxnSpPr>
            <a:cxnSpLocks/>
          </p:cNvCxnSpPr>
          <p:nvPr/>
        </p:nvCxnSpPr>
        <p:spPr>
          <a:xfrm>
            <a:off x="1895184" y="3607706"/>
            <a:ext cx="2796779" cy="15209"/>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5699A1F6-6BD1-4DDF-8D20-5CD9D2A51747}"/>
              </a:ext>
            </a:extLst>
          </p:cNvPr>
          <p:cNvSpPr txBox="1"/>
          <p:nvPr/>
        </p:nvSpPr>
        <p:spPr>
          <a:xfrm>
            <a:off x="1820645" y="3110074"/>
            <a:ext cx="141577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 n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n</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FF0066"/>
                </a:solidFill>
                <a:effectLst/>
                <a:uLnTx/>
                <a:uFillTx/>
                <a:latin typeface="Century Gothic" panose="020F0302020204030204"/>
                <a:ea typeface="+mn-ea"/>
                <a:cs typeface="+mn-cs"/>
              </a:rPr>
              <a:t>i</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c k</a:t>
            </a:r>
          </a:p>
        </p:txBody>
      </p:sp>
      <p:sp>
        <p:nvSpPr>
          <p:cNvPr id="80" name="TextBox 79">
            <a:extLst>
              <a:ext uri="{FF2B5EF4-FFF2-40B4-BE49-F238E27FC236}">
                <a16:creationId xmlns:a16="http://schemas.microsoft.com/office/drawing/2014/main" id="{9F87B237-8B62-4FCC-8D00-097508401ED5}"/>
              </a:ext>
            </a:extLst>
          </p:cNvPr>
          <p:cNvSpPr txBox="1"/>
          <p:nvPr/>
        </p:nvSpPr>
        <p:spPr>
          <a:xfrm>
            <a:off x="3290183" y="3101599"/>
            <a:ext cx="167385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J </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a</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c q u e s</a:t>
            </a:r>
          </a:p>
        </p:txBody>
      </p:sp>
      <p:sp>
        <p:nvSpPr>
          <p:cNvPr id="81" name="TextBox 80">
            <a:extLst>
              <a:ext uri="{FF2B5EF4-FFF2-40B4-BE49-F238E27FC236}">
                <a16:creationId xmlns:a16="http://schemas.microsoft.com/office/drawing/2014/main" id="{B23EE46A-63B8-414A-B2EC-C2DD7F96A4CE}"/>
              </a:ext>
            </a:extLst>
          </p:cNvPr>
          <p:cNvSpPr txBox="1"/>
          <p:nvPr/>
        </p:nvSpPr>
        <p:spPr>
          <a:xfrm>
            <a:off x="5138458" y="3101599"/>
            <a:ext cx="146706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M y l </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è</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n e</a:t>
            </a:r>
          </a:p>
        </p:txBody>
      </p:sp>
      <p:sp>
        <p:nvSpPr>
          <p:cNvPr id="82" name="TextBox 81">
            <a:extLst>
              <a:ext uri="{FF2B5EF4-FFF2-40B4-BE49-F238E27FC236}">
                <a16:creationId xmlns:a16="http://schemas.microsoft.com/office/drawing/2014/main" id="{0E14F6E0-1592-4832-9DEC-81AA6D7B28E0}"/>
              </a:ext>
            </a:extLst>
          </p:cNvPr>
          <p:cNvSpPr txBox="1"/>
          <p:nvPr/>
        </p:nvSpPr>
        <p:spPr>
          <a:xfrm>
            <a:off x="6847469" y="3075720"/>
            <a:ext cx="120097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H e r v </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é</a:t>
            </a:r>
          </a:p>
        </p:txBody>
      </p:sp>
      <p:sp>
        <p:nvSpPr>
          <p:cNvPr id="83" name="TextBox 82">
            <a:extLst>
              <a:ext uri="{FF2B5EF4-FFF2-40B4-BE49-F238E27FC236}">
                <a16:creationId xmlns:a16="http://schemas.microsoft.com/office/drawing/2014/main" id="{94FE3825-ACB3-41AC-B37B-9268483F266F}"/>
              </a:ext>
            </a:extLst>
          </p:cNvPr>
          <p:cNvSpPr txBox="1"/>
          <p:nvPr/>
        </p:nvSpPr>
        <p:spPr>
          <a:xfrm>
            <a:off x="8144160" y="3075720"/>
            <a:ext cx="182293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C l </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a u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i</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n e</a:t>
            </a:r>
          </a:p>
        </p:txBody>
      </p:sp>
      <p:sp>
        <p:nvSpPr>
          <p:cNvPr id="84" name="TextBox 83">
            <a:extLst>
              <a:ext uri="{FF2B5EF4-FFF2-40B4-BE49-F238E27FC236}">
                <a16:creationId xmlns:a16="http://schemas.microsoft.com/office/drawing/2014/main" id="{4A4A69CD-9098-4853-8E7E-8DE7C719872F}"/>
              </a:ext>
            </a:extLst>
          </p:cNvPr>
          <p:cNvSpPr txBox="1"/>
          <p:nvPr/>
        </p:nvSpPr>
        <p:spPr>
          <a:xfrm>
            <a:off x="684759" y="5458972"/>
            <a:ext cx="227177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C l é m </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e n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i</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n e</a:t>
            </a:r>
          </a:p>
        </p:txBody>
      </p:sp>
      <p:sp>
        <p:nvSpPr>
          <p:cNvPr id="85" name="TextBox 84">
            <a:extLst>
              <a:ext uri="{FF2B5EF4-FFF2-40B4-BE49-F238E27FC236}">
                <a16:creationId xmlns:a16="http://schemas.microsoft.com/office/drawing/2014/main" id="{550310A8-E975-48D7-A9E4-0F8BE5838CCF}"/>
              </a:ext>
            </a:extLst>
          </p:cNvPr>
          <p:cNvSpPr txBox="1"/>
          <p:nvPr/>
        </p:nvSpPr>
        <p:spPr>
          <a:xfrm>
            <a:off x="3442764" y="5434459"/>
            <a:ext cx="247856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J e a n – M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i</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c h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e l</a:t>
            </a:r>
          </a:p>
        </p:txBody>
      </p:sp>
      <p:sp>
        <p:nvSpPr>
          <p:cNvPr id="86" name="TextBox 85">
            <a:extLst>
              <a:ext uri="{FF2B5EF4-FFF2-40B4-BE49-F238E27FC236}">
                <a16:creationId xmlns:a16="http://schemas.microsoft.com/office/drawing/2014/main" id="{D0EE5E86-3BD2-43EE-8C9D-4D165C480EBD}"/>
              </a:ext>
            </a:extLst>
          </p:cNvPr>
          <p:cNvSpPr txBox="1"/>
          <p:nvPr/>
        </p:nvSpPr>
        <p:spPr>
          <a:xfrm>
            <a:off x="6234773" y="5434459"/>
            <a:ext cx="129234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 d </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è</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l e </a:t>
            </a:r>
          </a:p>
        </p:txBody>
      </p:sp>
      <p:sp>
        <p:nvSpPr>
          <p:cNvPr id="87" name="TextBox 86">
            <a:extLst>
              <a:ext uri="{FF2B5EF4-FFF2-40B4-BE49-F238E27FC236}">
                <a16:creationId xmlns:a16="http://schemas.microsoft.com/office/drawing/2014/main" id="{60FC508C-3DFD-4E55-9A17-96779AF03888}"/>
              </a:ext>
            </a:extLst>
          </p:cNvPr>
          <p:cNvSpPr txBox="1"/>
          <p:nvPr/>
        </p:nvSpPr>
        <p:spPr>
          <a:xfrm>
            <a:off x="9043458" y="5458972"/>
            <a:ext cx="124104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P </a:t>
            </a:r>
            <a:r>
              <a:rPr kumimoji="0" lang="en-GB" sz="2000" b="1" i="0" u="none" strike="noStrike" kern="1200" cap="none" spc="0" normalizeH="0" baseline="0" noProof="0" dirty="0" err="1">
                <a:ln>
                  <a:noFill/>
                </a:ln>
                <a:solidFill>
                  <a:srgbClr val="FF0066"/>
                </a:solidFill>
                <a:effectLst/>
                <a:uLnTx/>
                <a:uFillTx/>
                <a:latin typeface="Century Gothic" panose="020F0302020204030204"/>
                <a:ea typeface="+mn-ea"/>
                <a:cs typeface="+mn-cs"/>
              </a:rPr>
              <a:t>i</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e r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r</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e</a:t>
            </a:r>
          </a:p>
        </p:txBody>
      </p:sp>
      <p:pic>
        <p:nvPicPr>
          <p:cNvPr id="88" name="Picture 87">
            <a:extLst>
              <a:ext uri="{FF2B5EF4-FFF2-40B4-BE49-F238E27FC236}">
                <a16:creationId xmlns:a16="http://schemas.microsoft.com/office/drawing/2014/main" id="{04AED207-8CC9-4576-A483-2EC45B386DE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54759" y="6030393"/>
            <a:ext cx="558981" cy="668992"/>
          </a:xfrm>
          <a:prstGeom prst="rect">
            <a:avLst/>
          </a:prstGeom>
        </p:spPr>
      </p:pic>
      <p:pic>
        <p:nvPicPr>
          <p:cNvPr id="89" name="Picture 88" descr="A picture containing text&#10;&#10;Description automatically generated">
            <a:extLst>
              <a:ext uri="{FF2B5EF4-FFF2-40B4-BE49-F238E27FC236}">
                <a16:creationId xmlns:a16="http://schemas.microsoft.com/office/drawing/2014/main" id="{604B0E1F-F595-40C6-B14B-DAE4500D390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345616" y="5516927"/>
            <a:ext cx="803406" cy="1291329"/>
          </a:xfrm>
          <a:prstGeom prst="rect">
            <a:avLst/>
          </a:prstGeom>
        </p:spPr>
      </p:pic>
      <p:sp>
        <p:nvSpPr>
          <p:cNvPr id="90" name="TextBox 89">
            <a:extLst>
              <a:ext uri="{FF2B5EF4-FFF2-40B4-BE49-F238E27FC236}">
                <a16:creationId xmlns:a16="http://schemas.microsoft.com/office/drawing/2014/main" id="{7D698DD2-4E0E-4D5C-8BED-97B22D1629B6}"/>
              </a:ext>
            </a:extLst>
          </p:cNvPr>
          <p:cNvSpPr txBox="1"/>
          <p:nvPr/>
        </p:nvSpPr>
        <p:spPr>
          <a:xfrm>
            <a:off x="5458700" y="6356594"/>
            <a:ext cx="199605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C h </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o u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c h </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o u</a:t>
            </a:r>
          </a:p>
        </p:txBody>
      </p:sp>
      <p:sp>
        <p:nvSpPr>
          <p:cNvPr id="91" name="TextBox 90">
            <a:extLst>
              <a:ext uri="{FF2B5EF4-FFF2-40B4-BE49-F238E27FC236}">
                <a16:creationId xmlns:a16="http://schemas.microsoft.com/office/drawing/2014/main" id="{9F2750AA-F205-472B-BA56-D74E0BD9D53D}"/>
              </a:ext>
            </a:extLst>
          </p:cNvPr>
          <p:cNvSpPr txBox="1"/>
          <p:nvPr/>
        </p:nvSpPr>
        <p:spPr>
          <a:xfrm>
            <a:off x="9155305" y="6342111"/>
            <a:ext cx="128272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M </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é</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d o r</a:t>
            </a:r>
            <a:endPar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endParaRPr>
          </a:p>
        </p:txBody>
      </p:sp>
      <p:sp>
        <p:nvSpPr>
          <p:cNvPr id="92" name="TextBox 91">
            <a:extLst>
              <a:ext uri="{FF2B5EF4-FFF2-40B4-BE49-F238E27FC236}">
                <a16:creationId xmlns:a16="http://schemas.microsoft.com/office/drawing/2014/main" id="{9B22D58F-6A66-4257-B70A-19013FAC96DF}"/>
              </a:ext>
            </a:extLst>
          </p:cNvPr>
          <p:cNvSpPr txBox="1"/>
          <p:nvPr/>
        </p:nvSpPr>
        <p:spPr>
          <a:xfrm>
            <a:off x="536984" y="6342111"/>
            <a:ext cx="881972"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L</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 u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l </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u</a:t>
            </a:r>
          </a:p>
        </p:txBody>
      </p:sp>
      <p:sp>
        <p:nvSpPr>
          <p:cNvPr id="93" name="TextBox 92">
            <a:extLst>
              <a:ext uri="{FF2B5EF4-FFF2-40B4-BE49-F238E27FC236}">
                <a16:creationId xmlns:a16="http://schemas.microsoft.com/office/drawing/2014/main" id="{523E264F-8713-468E-BD04-ED98CE8DD774}"/>
              </a:ext>
            </a:extLst>
          </p:cNvPr>
          <p:cNvSpPr txBox="1"/>
          <p:nvPr/>
        </p:nvSpPr>
        <p:spPr>
          <a:xfrm>
            <a:off x="3374000" y="6364889"/>
            <a:ext cx="81945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00"/>
                </a:solidFill>
                <a:effectLst/>
                <a:uLnTx/>
                <a:uFillTx/>
                <a:latin typeface="Century Gothic" panose="020F0302020204030204"/>
                <a:ea typeface="+mn-ea"/>
                <a:cs typeface="+mn-cs"/>
              </a:rPr>
              <a:t>É</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l o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i</a:t>
            </a:r>
            <a:endPar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endParaRPr>
          </a:p>
        </p:txBody>
      </p:sp>
      <p:pic>
        <p:nvPicPr>
          <p:cNvPr id="94" name="Picture 93" descr="A picture containing logo&#10;&#10;Description automatically generated">
            <a:extLst>
              <a:ext uri="{FF2B5EF4-FFF2-40B4-BE49-F238E27FC236}">
                <a16:creationId xmlns:a16="http://schemas.microsoft.com/office/drawing/2014/main" id="{1DAA4B0D-7676-49F9-9756-1B08DD97B00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192978" y="6210677"/>
            <a:ext cx="599086" cy="499854"/>
          </a:xfrm>
          <a:prstGeom prst="rect">
            <a:avLst/>
          </a:prstGeom>
        </p:spPr>
      </p:pic>
      <p:pic>
        <p:nvPicPr>
          <p:cNvPr id="95" name="Picture 94">
            <a:extLst>
              <a:ext uri="{FF2B5EF4-FFF2-40B4-BE49-F238E27FC236}">
                <a16:creationId xmlns:a16="http://schemas.microsoft.com/office/drawing/2014/main" id="{AFACA7BA-3D6F-452C-BDEF-23757A7A524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466054" y="6259650"/>
            <a:ext cx="893275" cy="472459"/>
          </a:xfrm>
          <a:prstGeom prst="rect">
            <a:avLst/>
          </a:prstGeom>
        </p:spPr>
      </p:pic>
      <p:sp>
        <p:nvSpPr>
          <p:cNvPr id="96" name="Rectangle: Rounded Corners 95">
            <a:extLst>
              <a:ext uri="{FF2B5EF4-FFF2-40B4-BE49-F238E27FC236}">
                <a16:creationId xmlns:a16="http://schemas.microsoft.com/office/drawing/2014/main" id="{DF0180EA-D05D-4159-AEB6-DAB201A366B1}"/>
              </a:ext>
            </a:extLst>
          </p:cNvPr>
          <p:cNvSpPr/>
          <p:nvPr/>
        </p:nvSpPr>
        <p:spPr>
          <a:xfrm>
            <a:off x="2583476" y="3148774"/>
            <a:ext cx="149290"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97" name="Rectangle: Rounded Corners 96">
            <a:extLst>
              <a:ext uri="{FF2B5EF4-FFF2-40B4-BE49-F238E27FC236}">
                <a16:creationId xmlns:a16="http://schemas.microsoft.com/office/drawing/2014/main" id="{49C257B3-49AF-496D-8A74-B34F1E62766C}"/>
              </a:ext>
            </a:extLst>
          </p:cNvPr>
          <p:cNvSpPr/>
          <p:nvPr/>
        </p:nvSpPr>
        <p:spPr>
          <a:xfrm>
            <a:off x="3574036" y="3142481"/>
            <a:ext cx="16753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98" name="Rectangle: Rounded Corners 97">
            <a:extLst>
              <a:ext uri="{FF2B5EF4-FFF2-40B4-BE49-F238E27FC236}">
                <a16:creationId xmlns:a16="http://schemas.microsoft.com/office/drawing/2014/main" id="{101D13D8-133C-4661-A4D9-3329FDAD20C1}"/>
              </a:ext>
            </a:extLst>
          </p:cNvPr>
          <p:cNvSpPr/>
          <p:nvPr/>
        </p:nvSpPr>
        <p:spPr>
          <a:xfrm>
            <a:off x="5892593" y="3156436"/>
            <a:ext cx="16753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99" name="Rectangle: Rounded Corners 98">
            <a:extLst>
              <a:ext uri="{FF2B5EF4-FFF2-40B4-BE49-F238E27FC236}">
                <a16:creationId xmlns:a16="http://schemas.microsoft.com/office/drawing/2014/main" id="{4305AF5F-D78C-4BEA-B4B1-E0ED5B39E908}"/>
              </a:ext>
            </a:extLst>
          </p:cNvPr>
          <p:cNvSpPr/>
          <p:nvPr/>
        </p:nvSpPr>
        <p:spPr>
          <a:xfrm>
            <a:off x="7789189" y="3120333"/>
            <a:ext cx="16753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100" name="Rectangle: Rounded Corners 99">
            <a:extLst>
              <a:ext uri="{FF2B5EF4-FFF2-40B4-BE49-F238E27FC236}">
                <a16:creationId xmlns:a16="http://schemas.microsoft.com/office/drawing/2014/main" id="{C96C94CE-1709-49FB-8B7D-851ECCAC12B2}"/>
              </a:ext>
            </a:extLst>
          </p:cNvPr>
          <p:cNvSpPr/>
          <p:nvPr/>
        </p:nvSpPr>
        <p:spPr>
          <a:xfrm>
            <a:off x="8621645" y="3120333"/>
            <a:ext cx="45905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a:ea typeface="+mn-ea"/>
                <a:cs typeface="+mn-cs"/>
              </a:rPr>
              <a:t>_ _</a:t>
            </a:r>
          </a:p>
        </p:txBody>
      </p:sp>
      <p:sp>
        <p:nvSpPr>
          <p:cNvPr id="101" name="Rectangle: Rounded Corners 100">
            <a:extLst>
              <a:ext uri="{FF2B5EF4-FFF2-40B4-BE49-F238E27FC236}">
                <a16:creationId xmlns:a16="http://schemas.microsoft.com/office/drawing/2014/main" id="{60627438-9249-40EB-B58B-5E189FC173FD}"/>
              </a:ext>
            </a:extLst>
          </p:cNvPr>
          <p:cNvSpPr/>
          <p:nvPr/>
        </p:nvSpPr>
        <p:spPr>
          <a:xfrm>
            <a:off x="1696890" y="5505334"/>
            <a:ext cx="45905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a:ea typeface="+mn-ea"/>
                <a:cs typeface="+mn-cs"/>
              </a:rPr>
              <a:t>_ _</a:t>
            </a:r>
          </a:p>
        </p:txBody>
      </p:sp>
      <p:sp>
        <p:nvSpPr>
          <p:cNvPr id="102" name="Rectangle: Rounded Corners 101">
            <a:extLst>
              <a:ext uri="{FF2B5EF4-FFF2-40B4-BE49-F238E27FC236}">
                <a16:creationId xmlns:a16="http://schemas.microsoft.com/office/drawing/2014/main" id="{355ACF37-1A80-4E21-8986-E85D821A3CA8}"/>
              </a:ext>
            </a:extLst>
          </p:cNvPr>
          <p:cNvSpPr/>
          <p:nvPr/>
        </p:nvSpPr>
        <p:spPr>
          <a:xfrm>
            <a:off x="5017543" y="5514655"/>
            <a:ext cx="45905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a:ea typeface="+mn-ea"/>
                <a:cs typeface="+mn-cs"/>
              </a:rPr>
              <a:t>_ _</a:t>
            </a:r>
          </a:p>
        </p:txBody>
      </p:sp>
      <p:sp>
        <p:nvSpPr>
          <p:cNvPr id="103" name="Rectangle: Rounded Corners 102">
            <a:extLst>
              <a:ext uri="{FF2B5EF4-FFF2-40B4-BE49-F238E27FC236}">
                <a16:creationId xmlns:a16="http://schemas.microsoft.com/office/drawing/2014/main" id="{94A63343-BFD1-40EF-BA87-E8BB5ABB88F3}"/>
              </a:ext>
            </a:extLst>
          </p:cNvPr>
          <p:cNvSpPr/>
          <p:nvPr/>
        </p:nvSpPr>
        <p:spPr>
          <a:xfrm>
            <a:off x="6825408" y="5489137"/>
            <a:ext cx="16753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104" name="Rectangle: Rounded Corners 103">
            <a:extLst>
              <a:ext uri="{FF2B5EF4-FFF2-40B4-BE49-F238E27FC236}">
                <a16:creationId xmlns:a16="http://schemas.microsoft.com/office/drawing/2014/main" id="{0F5D2B90-5483-4292-BD8F-1C8C48A4A3C3}"/>
              </a:ext>
            </a:extLst>
          </p:cNvPr>
          <p:cNvSpPr/>
          <p:nvPr/>
        </p:nvSpPr>
        <p:spPr>
          <a:xfrm>
            <a:off x="9301884" y="5505333"/>
            <a:ext cx="16753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105" name="Rectangle: Rounded Corners 104">
            <a:extLst>
              <a:ext uri="{FF2B5EF4-FFF2-40B4-BE49-F238E27FC236}">
                <a16:creationId xmlns:a16="http://schemas.microsoft.com/office/drawing/2014/main" id="{9D866CC8-40C8-460F-872B-631FB2CFF86F}"/>
              </a:ext>
            </a:extLst>
          </p:cNvPr>
          <p:cNvSpPr/>
          <p:nvPr/>
        </p:nvSpPr>
        <p:spPr>
          <a:xfrm>
            <a:off x="807141" y="6378958"/>
            <a:ext cx="16753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106" name="Rectangle: Rounded Corners 105">
            <a:extLst>
              <a:ext uri="{FF2B5EF4-FFF2-40B4-BE49-F238E27FC236}">
                <a16:creationId xmlns:a16="http://schemas.microsoft.com/office/drawing/2014/main" id="{5B71440F-330D-41E8-BBA6-1AFBEAA81BDF}"/>
              </a:ext>
            </a:extLst>
          </p:cNvPr>
          <p:cNvSpPr/>
          <p:nvPr/>
        </p:nvSpPr>
        <p:spPr>
          <a:xfrm>
            <a:off x="1170400" y="6378442"/>
            <a:ext cx="16753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107" name="Rectangle: Rounded Corners 106">
            <a:extLst>
              <a:ext uri="{FF2B5EF4-FFF2-40B4-BE49-F238E27FC236}">
                <a16:creationId xmlns:a16="http://schemas.microsoft.com/office/drawing/2014/main" id="{C6572872-F24A-43C9-9AA2-5E0F507279C9}"/>
              </a:ext>
            </a:extLst>
          </p:cNvPr>
          <p:cNvSpPr/>
          <p:nvPr/>
        </p:nvSpPr>
        <p:spPr>
          <a:xfrm>
            <a:off x="6034428" y="6391484"/>
            <a:ext cx="45905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a:ea typeface="+mn-ea"/>
                <a:cs typeface="+mn-cs"/>
              </a:rPr>
              <a:t>_ _</a:t>
            </a:r>
          </a:p>
        </p:txBody>
      </p:sp>
      <p:sp>
        <p:nvSpPr>
          <p:cNvPr id="108" name="Rectangle: Rounded Corners 107">
            <a:extLst>
              <a:ext uri="{FF2B5EF4-FFF2-40B4-BE49-F238E27FC236}">
                <a16:creationId xmlns:a16="http://schemas.microsoft.com/office/drawing/2014/main" id="{5BA13D34-B1B1-4D96-8E95-02E4ABD5C3AC}"/>
              </a:ext>
            </a:extLst>
          </p:cNvPr>
          <p:cNvSpPr/>
          <p:nvPr/>
        </p:nvSpPr>
        <p:spPr>
          <a:xfrm>
            <a:off x="6932112" y="6391601"/>
            <a:ext cx="45905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a:ea typeface="+mn-ea"/>
                <a:cs typeface="+mn-cs"/>
              </a:rPr>
              <a:t>_ _</a:t>
            </a:r>
          </a:p>
        </p:txBody>
      </p:sp>
      <p:sp>
        <p:nvSpPr>
          <p:cNvPr id="109" name="Rectangle: Rounded Corners 108">
            <a:extLst>
              <a:ext uri="{FF2B5EF4-FFF2-40B4-BE49-F238E27FC236}">
                <a16:creationId xmlns:a16="http://schemas.microsoft.com/office/drawing/2014/main" id="{5198ABFA-352C-4EE9-BF04-B33B75EE52D9}"/>
              </a:ext>
            </a:extLst>
          </p:cNvPr>
          <p:cNvSpPr/>
          <p:nvPr/>
        </p:nvSpPr>
        <p:spPr>
          <a:xfrm>
            <a:off x="9549225" y="6387794"/>
            <a:ext cx="16753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111" name="CustomShape 22">
            <a:hlinkClick r:id="" action="ppaction://noaction">
              <a:snd r:embed="rId18" name="P2_Annick.wav"/>
            </a:hlinkClick>
            <a:extLst>
              <a:ext uri="{FF2B5EF4-FFF2-40B4-BE49-F238E27FC236}">
                <a16:creationId xmlns:a16="http://schemas.microsoft.com/office/drawing/2014/main" id="{453B61F7-1F37-4AF8-ABDD-4C5259C481F6}"/>
              </a:ext>
            </a:extLst>
          </p:cNvPr>
          <p:cNvSpPr/>
          <p:nvPr/>
        </p:nvSpPr>
        <p:spPr>
          <a:xfrm>
            <a:off x="1881075" y="2044644"/>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2" name="CustomShape 22">
            <a:hlinkClick r:id="" action="ppaction://noaction">
              <a:snd r:embed="rId19" name="P1_Jacques.wav"/>
            </a:hlinkClick>
            <a:extLst>
              <a:ext uri="{FF2B5EF4-FFF2-40B4-BE49-F238E27FC236}">
                <a16:creationId xmlns:a16="http://schemas.microsoft.com/office/drawing/2014/main" id="{3B2156C7-B440-4084-938B-9C555C523476}"/>
              </a:ext>
            </a:extLst>
          </p:cNvPr>
          <p:cNvSpPr/>
          <p:nvPr/>
        </p:nvSpPr>
        <p:spPr>
          <a:xfrm>
            <a:off x="3315978" y="2036056"/>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3" name="CustomShape 22">
            <a:hlinkClick r:id="" action="ppaction://noaction">
              <a:snd r:embed="rId20" name="P_5.wav"/>
            </a:hlinkClick>
            <a:extLst>
              <a:ext uri="{FF2B5EF4-FFF2-40B4-BE49-F238E27FC236}">
                <a16:creationId xmlns:a16="http://schemas.microsoft.com/office/drawing/2014/main" id="{118A5DAA-B473-43E0-A64E-35032A79DF8D}"/>
              </a:ext>
            </a:extLst>
          </p:cNvPr>
          <p:cNvSpPr/>
          <p:nvPr/>
        </p:nvSpPr>
        <p:spPr>
          <a:xfrm>
            <a:off x="5032469" y="2057757"/>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4" name="CustomShape 22">
            <a:hlinkClick r:id="" action="ppaction://noaction">
              <a:snd r:embed="rId21" name="P_6_Herve.wav"/>
            </a:hlinkClick>
            <a:extLst>
              <a:ext uri="{FF2B5EF4-FFF2-40B4-BE49-F238E27FC236}">
                <a16:creationId xmlns:a16="http://schemas.microsoft.com/office/drawing/2014/main" id="{029DD303-1CCF-42CE-85F1-BDC472FB4BB7}"/>
              </a:ext>
            </a:extLst>
          </p:cNvPr>
          <p:cNvSpPr/>
          <p:nvPr/>
        </p:nvSpPr>
        <p:spPr>
          <a:xfrm>
            <a:off x="6842962" y="2047205"/>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5" name="CustomShape 22">
            <a:hlinkClick r:id="" action="ppaction://noaction">
              <a:snd r:embed="rId22" name="P7_Claudine.wav"/>
            </a:hlinkClick>
            <a:extLst>
              <a:ext uri="{FF2B5EF4-FFF2-40B4-BE49-F238E27FC236}">
                <a16:creationId xmlns:a16="http://schemas.microsoft.com/office/drawing/2014/main" id="{DAB5AE93-6A69-45DA-BB77-03366F69B847}"/>
              </a:ext>
            </a:extLst>
          </p:cNvPr>
          <p:cNvSpPr/>
          <p:nvPr/>
        </p:nvSpPr>
        <p:spPr>
          <a:xfrm>
            <a:off x="8298794" y="2036056"/>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6" name="CustomShape 22">
            <a:hlinkClick r:id="" action="ppaction://noaction">
              <a:snd r:embed="rId23" name="P4_Clementine.wav"/>
            </a:hlinkClick>
            <a:extLst>
              <a:ext uri="{FF2B5EF4-FFF2-40B4-BE49-F238E27FC236}">
                <a16:creationId xmlns:a16="http://schemas.microsoft.com/office/drawing/2014/main" id="{4E811C74-BC0C-4A0F-808F-F4F76F09134F}"/>
              </a:ext>
            </a:extLst>
          </p:cNvPr>
          <p:cNvSpPr/>
          <p:nvPr/>
        </p:nvSpPr>
        <p:spPr>
          <a:xfrm>
            <a:off x="1105917" y="4248828"/>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7" name="CustomShape 22">
            <a:hlinkClick r:id="" action="ppaction://noaction">
              <a:snd r:embed="rId24" name="P5_Jean_Michel.wav"/>
            </a:hlinkClick>
            <a:extLst>
              <a:ext uri="{FF2B5EF4-FFF2-40B4-BE49-F238E27FC236}">
                <a16:creationId xmlns:a16="http://schemas.microsoft.com/office/drawing/2014/main" id="{0C58F729-2A72-4134-B966-BAEAF45D5E4D}"/>
              </a:ext>
            </a:extLst>
          </p:cNvPr>
          <p:cNvSpPr/>
          <p:nvPr/>
        </p:nvSpPr>
        <p:spPr>
          <a:xfrm>
            <a:off x="3931462" y="4245150"/>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8" name="CustomShape 22">
            <a:hlinkClick r:id="" action="ppaction://noaction">
              <a:snd r:embed="rId25" name="P9_Adele.wav"/>
            </a:hlinkClick>
            <a:extLst>
              <a:ext uri="{FF2B5EF4-FFF2-40B4-BE49-F238E27FC236}">
                <a16:creationId xmlns:a16="http://schemas.microsoft.com/office/drawing/2014/main" id="{B5DCE590-66FE-445F-B863-339496DB8CCE}"/>
              </a:ext>
            </a:extLst>
          </p:cNvPr>
          <p:cNvSpPr/>
          <p:nvPr/>
        </p:nvSpPr>
        <p:spPr>
          <a:xfrm>
            <a:off x="5902807" y="4245150"/>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9" name="CustomShape 22">
            <a:hlinkClick r:id="" action="ppaction://noaction">
              <a:snd r:embed="rId26" name="P10_Pierre.wav"/>
            </a:hlinkClick>
            <a:extLst>
              <a:ext uri="{FF2B5EF4-FFF2-40B4-BE49-F238E27FC236}">
                <a16:creationId xmlns:a16="http://schemas.microsoft.com/office/drawing/2014/main" id="{8F09FED2-1366-40A6-B67D-575B6823788E}"/>
              </a:ext>
            </a:extLst>
          </p:cNvPr>
          <p:cNvSpPr/>
          <p:nvPr/>
        </p:nvSpPr>
        <p:spPr>
          <a:xfrm>
            <a:off x="8823607" y="4242348"/>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9</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0" name="CustomShape 22">
            <a:hlinkClick r:id="" action="ppaction://noaction">
              <a:snd r:embed="rId27" name="P3_Lulu.wav"/>
            </a:hlinkClick>
            <a:extLst>
              <a:ext uri="{FF2B5EF4-FFF2-40B4-BE49-F238E27FC236}">
                <a16:creationId xmlns:a16="http://schemas.microsoft.com/office/drawing/2014/main" id="{E7E5EF5F-5942-4AD8-823F-FE4DFDBCBFA8}"/>
              </a:ext>
            </a:extLst>
          </p:cNvPr>
          <p:cNvSpPr/>
          <p:nvPr/>
        </p:nvSpPr>
        <p:spPr>
          <a:xfrm>
            <a:off x="788606" y="5905471"/>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10</a:t>
            </a:r>
            <a:endParaRPr kumimoji="0" lang="en-GB" sz="18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1" name="CustomShape 22">
            <a:hlinkClick r:id="" action="ppaction://noaction">
              <a:snd r:embed="rId28" name="P12_ChouChou.wav"/>
            </a:hlinkClick>
            <a:extLst>
              <a:ext uri="{FF2B5EF4-FFF2-40B4-BE49-F238E27FC236}">
                <a16:creationId xmlns:a16="http://schemas.microsoft.com/office/drawing/2014/main" id="{00F941E8-91B7-44A4-A8C7-B60A847A5C57}"/>
              </a:ext>
            </a:extLst>
          </p:cNvPr>
          <p:cNvSpPr/>
          <p:nvPr/>
        </p:nvSpPr>
        <p:spPr>
          <a:xfrm>
            <a:off x="6326420" y="5905471"/>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12</a:t>
            </a:r>
            <a:endParaRPr kumimoji="0" lang="en-GB" sz="18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2" name="CustomShape 22">
            <a:hlinkClick r:id="" action="ppaction://noaction">
              <a:snd r:embed="rId29" name="P11_Medor.wav"/>
            </a:hlinkClick>
            <a:extLst>
              <a:ext uri="{FF2B5EF4-FFF2-40B4-BE49-F238E27FC236}">
                <a16:creationId xmlns:a16="http://schemas.microsoft.com/office/drawing/2014/main" id="{D13943E1-1136-4535-ADC5-AC4408E964C1}"/>
              </a:ext>
            </a:extLst>
          </p:cNvPr>
          <p:cNvSpPr/>
          <p:nvPr/>
        </p:nvSpPr>
        <p:spPr>
          <a:xfrm>
            <a:off x="9452299" y="5922910"/>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13</a:t>
            </a:r>
            <a:endParaRPr kumimoji="0" lang="en-GB" sz="18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0" name="Google Shape;167;p2">
            <a:extLst>
              <a:ext uri="{FF2B5EF4-FFF2-40B4-BE49-F238E27FC236}">
                <a16:creationId xmlns:a16="http://schemas.microsoft.com/office/drawing/2014/main" id="{CFEB68F6-7032-4E43-963C-DB23783AC5D4}"/>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 name="CustomShape 22">
            <a:hlinkClick r:id="" action="ppaction://noaction">
              <a:snd r:embed="rId30" name="Eloi.wav"/>
            </a:hlinkClick>
            <a:extLst>
              <a:ext uri="{FF2B5EF4-FFF2-40B4-BE49-F238E27FC236}">
                <a16:creationId xmlns:a16="http://schemas.microsoft.com/office/drawing/2014/main" id="{1C7447F0-972E-FB84-9504-E259DEF5F3C9}"/>
              </a:ext>
            </a:extLst>
          </p:cNvPr>
          <p:cNvSpPr/>
          <p:nvPr/>
        </p:nvSpPr>
        <p:spPr>
          <a:xfrm>
            <a:off x="3623733" y="5945751"/>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11</a:t>
            </a:r>
            <a:endParaRPr kumimoji="0" lang="en-GB" sz="18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ectangle: Rounded Corners 3">
            <a:extLst>
              <a:ext uri="{FF2B5EF4-FFF2-40B4-BE49-F238E27FC236}">
                <a16:creationId xmlns:a16="http://schemas.microsoft.com/office/drawing/2014/main" id="{519D39D3-6D4A-D7BC-0276-46F9C850BEC2}"/>
              </a:ext>
            </a:extLst>
          </p:cNvPr>
          <p:cNvSpPr/>
          <p:nvPr/>
        </p:nvSpPr>
        <p:spPr>
          <a:xfrm>
            <a:off x="3476339" y="6378441"/>
            <a:ext cx="16753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6"/>
                                        </p:tgtEl>
                                      </p:cBhvr>
                                    </p:animEffect>
                                    <p:set>
                                      <p:cBhvr>
                                        <p:cTn id="7" dur="1" fill="hold">
                                          <p:stCondLst>
                                            <p:cond delay="499"/>
                                          </p:stCondLst>
                                        </p:cTn>
                                        <p:tgtEl>
                                          <p:spTgt spid="9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7"/>
                                        </p:tgtEl>
                                      </p:cBhvr>
                                    </p:animEffect>
                                    <p:set>
                                      <p:cBhvr>
                                        <p:cTn id="12" dur="1" fill="hold">
                                          <p:stCondLst>
                                            <p:cond delay="499"/>
                                          </p:stCondLst>
                                        </p:cTn>
                                        <p:tgtEl>
                                          <p:spTgt spid="9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8"/>
                                        </p:tgtEl>
                                      </p:cBhvr>
                                    </p:animEffect>
                                    <p:set>
                                      <p:cBhvr>
                                        <p:cTn id="17" dur="1" fill="hold">
                                          <p:stCondLst>
                                            <p:cond delay="499"/>
                                          </p:stCondLst>
                                        </p:cTn>
                                        <p:tgtEl>
                                          <p:spTgt spid="9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99"/>
                                        </p:tgtEl>
                                      </p:cBhvr>
                                    </p:animEffect>
                                    <p:set>
                                      <p:cBhvr>
                                        <p:cTn id="22" dur="1" fill="hold">
                                          <p:stCondLst>
                                            <p:cond delay="499"/>
                                          </p:stCondLst>
                                        </p:cTn>
                                        <p:tgtEl>
                                          <p:spTgt spid="9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00"/>
                                        </p:tgtEl>
                                      </p:cBhvr>
                                    </p:animEffect>
                                    <p:set>
                                      <p:cBhvr>
                                        <p:cTn id="27" dur="1" fill="hold">
                                          <p:stCondLst>
                                            <p:cond delay="499"/>
                                          </p:stCondLst>
                                        </p:cTn>
                                        <p:tgtEl>
                                          <p:spTgt spid="10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01"/>
                                        </p:tgtEl>
                                      </p:cBhvr>
                                    </p:animEffect>
                                    <p:set>
                                      <p:cBhvr>
                                        <p:cTn id="32" dur="1" fill="hold">
                                          <p:stCondLst>
                                            <p:cond delay="499"/>
                                          </p:stCondLst>
                                        </p:cTn>
                                        <p:tgtEl>
                                          <p:spTgt spid="10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02"/>
                                        </p:tgtEl>
                                      </p:cBhvr>
                                    </p:animEffect>
                                    <p:set>
                                      <p:cBhvr>
                                        <p:cTn id="37" dur="1" fill="hold">
                                          <p:stCondLst>
                                            <p:cond delay="499"/>
                                          </p:stCondLst>
                                        </p:cTn>
                                        <p:tgtEl>
                                          <p:spTgt spid="10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03"/>
                                        </p:tgtEl>
                                      </p:cBhvr>
                                    </p:animEffect>
                                    <p:set>
                                      <p:cBhvr>
                                        <p:cTn id="42" dur="1" fill="hold">
                                          <p:stCondLst>
                                            <p:cond delay="499"/>
                                          </p:stCondLst>
                                        </p:cTn>
                                        <p:tgtEl>
                                          <p:spTgt spid="10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04"/>
                                        </p:tgtEl>
                                      </p:cBhvr>
                                    </p:animEffect>
                                    <p:set>
                                      <p:cBhvr>
                                        <p:cTn id="47" dur="1" fill="hold">
                                          <p:stCondLst>
                                            <p:cond delay="499"/>
                                          </p:stCondLst>
                                        </p:cTn>
                                        <p:tgtEl>
                                          <p:spTgt spid="10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05"/>
                                        </p:tgtEl>
                                      </p:cBhvr>
                                    </p:animEffect>
                                    <p:set>
                                      <p:cBhvr>
                                        <p:cTn id="52" dur="1" fill="hold">
                                          <p:stCondLst>
                                            <p:cond delay="499"/>
                                          </p:stCondLst>
                                        </p:cTn>
                                        <p:tgtEl>
                                          <p:spTgt spid="10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06"/>
                                        </p:tgtEl>
                                      </p:cBhvr>
                                    </p:animEffect>
                                    <p:set>
                                      <p:cBhvr>
                                        <p:cTn id="57" dur="1" fill="hold">
                                          <p:stCondLst>
                                            <p:cond delay="499"/>
                                          </p:stCondLst>
                                        </p:cTn>
                                        <p:tgtEl>
                                          <p:spTgt spid="10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4"/>
                                        </p:tgtEl>
                                      </p:cBhvr>
                                    </p:animEffect>
                                    <p:set>
                                      <p:cBhvr>
                                        <p:cTn id="62" dur="1" fill="hold">
                                          <p:stCondLst>
                                            <p:cond delay="499"/>
                                          </p:stCondLst>
                                        </p:cTn>
                                        <p:tgtEl>
                                          <p:spTgt spid="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107"/>
                                        </p:tgtEl>
                                      </p:cBhvr>
                                    </p:animEffect>
                                    <p:set>
                                      <p:cBhvr>
                                        <p:cTn id="67" dur="1" fill="hold">
                                          <p:stCondLst>
                                            <p:cond delay="499"/>
                                          </p:stCondLst>
                                        </p:cTn>
                                        <p:tgtEl>
                                          <p:spTgt spid="107"/>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108"/>
                                        </p:tgtEl>
                                      </p:cBhvr>
                                    </p:animEffect>
                                    <p:set>
                                      <p:cBhvr>
                                        <p:cTn id="72" dur="1" fill="hold">
                                          <p:stCondLst>
                                            <p:cond delay="499"/>
                                          </p:stCondLst>
                                        </p:cTn>
                                        <p:tgtEl>
                                          <p:spTgt spid="10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109"/>
                                        </p:tgtEl>
                                      </p:cBhvr>
                                    </p:animEffect>
                                    <p:set>
                                      <p:cBhvr>
                                        <p:cTn id="77" dur="1" fill="hold">
                                          <p:stCondLst>
                                            <p:cond delay="499"/>
                                          </p:stCondLst>
                                        </p:cTn>
                                        <p:tgtEl>
                                          <p:spTgt spid="1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Translating the French present tense into English</a:t>
            </a:r>
            <a:endParaRPr lang="en-GB" sz="3600" b="1" i="1"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6">
            <a:alphaModFix/>
          </a:blip>
          <a:srcRect/>
          <a:stretch/>
        </p:blipFill>
        <p:spPr>
          <a:xfrm>
            <a:off x="10811500" y="77401"/>
            <a:ext cx="1330395" cy="133224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104499" y="846819"/>
            <a:ext cx="1183482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French there is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one way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talk about things in the present:</a:t>
            </a:r>
          </a:p>
        </p:txBody>
      </p:sp>
      <p:pic>
        <p:nvPicPr>
          <p:cNvPr id="49" name="Google Shape;183;p8">
            <a:extLst>
              <a:ext uri="{FF2B5EF4-FFF2-40B4-BE49-F238E27FC236}">
                <a16:creationId xmlns:a16="http://schemas.microsoft.com/office/drawing/2014/main" id="{66300DD5-1251-4D72-A404-77E534AD99B5}"/>
              </a:ext>
            </a:extLst>
          </p:cNvPr>
          <p:cNvPicPr preferRelativeResize="0"/>
          <p:nvPr/>
        </p:nvPicPr>
        <p:blipFill rotWithShape="1">
          <a:blip r:embed="rId7">
            <a:alphaModFix/>
          </a:blip>
          <a:srcRect/>
          <a:stretch/>
        </p:blipFill>
        <p:spPr>
          <a:xfrm>
            <a:off x="293011" y="2957694"/>
            <a:ext cx="552560" cy="546211"/>
          </a:xfrm>
          <a:prstGeom prst="rect">
            <a:avLst/>
          </a:prstGeom>
          <a:noFill/>
          <a:ln>
            <a:noFill/>
          </a:ln>
        </p:spPr>
      </p:pic>
      <p:sp>
        <p:nvSpPr>
          <p:cNvPr id="50" name="Google Shape;171;p8">
            <a:extLst>
              <a:ext uri="{FF2B5EF4-FFF2-40B4-BE49-F238E27FC236}">
                <a16:creationId xmlns:a16="http://schemas.microsoft.com/office/drawing/2014/main" id="{978F3280-207B-4053-A85B-9FC8B392FA77}"/>
              </a:ext>
            </a:extLst>
          </p:cNvPr>
          <p:cNvSpPr txBox="1"/>
          <p:nvPr/>
        </p:nvSpPr>
        <p:spPr>
          <a:xfrm>
            <a:off x="910094" y="2969209"/>
            <a:ext cx="718302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My aunt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prepares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programme.</a:t>
            </a:r>
          </a:p>
        </p:txBody>
      </p:sp>
      <p:sp>
        <p:nvSpPr>
          <p:cNvPr id="24" name="Google Shape;171;p8">
            <a:extLst>
              <a:ext uri="{FF2B5EF4-FFF2-40B4-BE49-F238E27FC236}">
                <a16:creationId xmlns:a16="http://schemas.microsoft.com/office/drawing/2014/main" id="{1363EC59-0F00-48A6-9ABD-C6D2996CA6EF}"/>
              </a:ext>
            </a:extLst>
          </p:cNvPr>
          <p:cNvSpPr txBox="1"/>
          <p:nvPr/>
        </p:nvSpPr>
        <p:spPr>
          <a:xfrm>
            <a:off x="178589" y="2229141"/>
            <a:ext cx="633494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English, there are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two ways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5" name="Google Shape;171;p8">
            <a:extLst>
              <a:ext uri="{FF2B5EF4-FFF2-40B4-BE49-F238E27FC236}">
                <a16:creationId xmlns:a16="http://schemas.microsoft.com/office/drawing/2014/main" id="{997093F7-4E0E-4A01-8369-3A7135E596B3}"/>
              </a:ext>
            </a:extLst>
          </p:cNvPr>
          <p:cNvSpPr txBox="1"/>
          <p:nvPr/>
        </p:nvSpPr>
        <p:spPr>
          <a:xfrm>
            <a:off x="863345" y="5468022"/>
            <a:ext cx="684764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My aunt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preparing</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 programme.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2" name="Google Shape;183;p8">
            <a:extLst>
              <a:ext uri="{FF2B5EF4-FFF2-40B4-BE49-F238E27FC236}">
                <a16:creationId xmlns:a16="http://schemas.microsoft.com/office/drawing/2014/main" id="{4996713E-8920-46D2-A22B-8B98C4376C91}"/>
              </a:ext>
            </a:extLst>
          </p:cNvPr>
          <p:cNvPicPr preferRelativeResize="0"/>
          <p:nvPr/>
        </p:nvPicPr>
        <p:blipFill rotWithShape="1">
          <a:blip r:embed="rId7">
            <a:alphaModFix/>
          </a:blip>
          <a:srcRect/>
          <a:stretch/>
        </p:blipFill>
        <p:spPr>
          <a:xfrm>
            <a:off x="260473" y="5468022"/>
            <a:ext cx="552560" cy="546211"/>
          </a:xfrm>
          <a:prstGeom prst="rect">
            <a:avLst/>
          </a:prstGeom>
          <a:noFill/>
          <a:ln>
            <a:noFill/>
          </a:ln>
        </p:spPr>
      </p:pic>
      <p:grpSp>
        <p:nvGrpSpPr>
          <p:cNvPr id="5" name="Group 4">
            <a:extLst>
              <a:ext uri="{FF2B5EF4-FFF2-40B4-BE49-F238E27FC236}">
                <a16:creationId xmlns:a16="http://schemas.microsoft.com/office/drawing/2014/main" id="{9B020F13-F8AE-47F1-AD5C-700F6C7E08DB}"/>
              </a:ext>
            </a:extLst>
          </p:cNvPr>
          <p:cNvGrpSpPr/>
          <p:nvPr/>
        </p:nvGrpSpPr>
        <p:grpSpPr>
          <a:xfrm>
            <a:off x="603304" y="1611494"/>
            <a:ext cx="6110278" cy="523180"/>
            <a:chOff x="603304" y="1611494"/>
            <a:chExt cx="6110278" cy="523180"/>
          </a:xfrm>
        </p:grpSpPr>
        <p:sp>
          <p:nvSpPr>
            <p:cNvPr id="47" name="Rectangle: Rounded Corners 46">
              <a:extLst>
                <a:ext uri="{FF2B5EF4-FFF2-40B4-BE49-F238E27FC236}">
                  <a16:creationId xmlns:a16="http://schemas.microsoft.com/office/drawing/2014/main" id="{520BCB21-4DC4-4A9C-B35C-DDD3478EB7F8}"/>
                </a:ext>
              </a:extLst>
            </p:cNvPr>
            <p:cNvSpPr/>
            <p:nvPr/>
          </p:nvSpPr>
          <p:spPr>
            <a:xfrm>
              <a:off x="803352" y="1633410"/>
              <a:ext cx="5710183"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Google Shape;171;p8">
              <a:extLst>
                <a:ext uri="{FF2B5EF4-FFF2-40B4-BE49-F238E27FC236}">
                  <a16:creationId xmlns:a16="http://schemas.microsoft.com/office/drawing/2014/main" id="{2CF0865A-8286-4711-891A-3D7C9DB8E571}"/>
                </a:ext>
              </a:extLst>
            </p:cNvPr>
            <p:cNvSpPr txBox="1"/>
            <p:nvPr/>
          </p:nvSpPr>
          <p:spPr>
            <a:xfrm>
              <a:off x="603304" y="1611494"/>
              <a:ext cx="6110278"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Ma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tante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prépare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émission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sp>
        <p:nvSpPr>
          <p:cNvPr id="43" name="Google Shape;171;p8">
            <a:extLst>
              <a:ext uri="{FF2B5EF4-FFF2-40B4-BE49-F238E27FC236}">
                <a16:creationId xmlns:a16="http://schemas.microsoft.com/office/drawing/2014/main" id="{ED116BEE-CF5D-409C-8747-D915E4923774}"/>
              </a:ext>
            </a:extLst>
          </p:cNvPr>
          <p:cNvSpPr txBox="1"/>
          <p:nvPr/>
        </p:nvSpPr>
        <p:spPr>
          <a:xfrm>
            <a:off x="910094" y="2989064"/>
            <a:ext cx="10081779" cy="523180"/>
          </a:xfrm>
          <a:prstGeom prst="rect">
            <a:avLst/>
          </a:prstGeom>
          <a:solidFill>
            <a:schemeClr val="bg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My aunt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prepares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programme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every week</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nvGrpSpPr>
          <p:cNvPr id="4" name="Group 3">
            <a:extLst>
              <a:ext uri="{FF2B5EF4-FFF2-40B4-BE49-F238E27FC236}">
                <a16:creationId xmlns:a16="http://schemas.microsoft.com/office/drawing/2014/main" id="{EDB089A4-6E4A-4AD5-91B5-80334C567C49}"/>
              </a:ext>
            </a:extLst>
          </p:cNvPr>
          <p:cNvGrpSpPr/>
          <p:nvPr/>
        </p:nvGrpSpPr>
        <p:grpSpPr>
          <a:xfrm>
            <a:off x="826130" y="3607147"/>
            <a:ext cx="9985370" cy="532507"/>
            <a:chOff x="3106447" y="2318113"/>
            <a:chExt cx="8882867" cy="532507"/>
          </a:xfrm>
        </p:grpSpPr>
        <p:sp>
          <p:nvSpPr>
            <p:cNvPr id="37" name="Rectangle: Rounded Corners 36">
              <a:extLst>
                <a:ext uri="{FF2B5EF4-FFF2-40B4-BE49-F238E27FC236}">
                  <a16:creationId xmlns:a16="http://schemas.microsoft.com/office/drawing/2014/main" id="{918DB45E-0F18-494B-A4C9-C0C2678A93F6}"/>
                </a:ext>
              </a:extLst>
            </p:cNvPr>
            <p:cNvSpPr/>
            <p:nvPr/>
          </p:nvSpPr>
          <p:spPr>
            <a:xfrm>
              <a:off x="3106447" y="2361734"/>
              <a:ext cx="8090127" cy="488886"/>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8" name="Google Shape;171;p8">
              <a:extLst>
                <a:ext uri="{FF2B5EF4-FFF2-40B4-BE49-F238E27FC236}">
                  <a16:creationId xmlns:a16="http://schemas.microsoft.com/office/drawing/2014/main" id="{653EA926-8D54-4BE5-8A52-5527465E58DB}"/>
                </a:ext>
              </a:extLst>
            </p:cNvPr>
            <p:cNvSpPr txBox="1"/>
            <p:nvPr/>
          </p:nvSpPr>
          <p:spPr>
            <a:xfrm>
              <a:off x="3185332" y="2318113"/>
              <a:ext cx="880398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Ma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tante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800" b="1" dirty="0" err="1">
                  <a:solidFill>
                    <a:srgbClr val="002060"/>
                  </a:solidFill>
                  <a:latin typeface="Century Gothic" panose="020B0502020202020204" pitchFamily="34" charset="0"/>
                </a:rPr>
                <a:t>prépare</a:t>
              </a:r>
              <a:r>
                <a:rPr lang="en-GB" sz="2800" b="1" dirty="0">
                  <a:solidFill>
                    <a:srgbClr val="002060"/>
                  </a:solidFill>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émission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1" u="none" strike="noStrike" kern="1200" cap="none" spc="0" normalizeH="0" baseline="0" noProof="0" dirty="0" err="1">
                  <a:ln>
                    <a:noFill/>
                  </a:ln>
                  <a:solidFill>
                    <a:srgbClr val="002060"/>
                  </a:solidFill>
                  <a:effectLst/>
                  <a:uLnTx/>
                  <a:uFillTx/>
                  <a:latin typeface="Century Gothic" panose="020B0502020202020204" pitchFamily="34" charset="0"/>
                </a:rPr>
                <a:t>chaque</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1" u="none" strike="noStrike" kern="1200" cap="none" spc="0" normalizeH="0" baseline="0" noProof="0" dirty="0" err="1">
                  <a:ln>
                    <a:noFill/>
                  </a:ln>
                  <a:solidFill>
                    <a:srgbClr val="002060"/>
                  </a:solidFill>
                  <a:effectLst/>
                  <a:uLnTx/>
                  <a:uFillTx/>
                  <a:latin typeface="Century Gothic" panose="020B0502020202020204" pitchFamily="34" charset="0"/>
                </a:rPr>
                <a:t>semaine</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sp>
        <p:nvSpPr>
          <p:cNvPr id="35" name="Speech Bubble: Rectangle with Corners Rounded 34">
            <a:extLst>
              <a:ext uri="{FF2B5EF4-FFF2-40B4-BE49-F238E27FC236}">
                <a16:creationId xmlns:a16="http://schemas.microsoft.com/office/drawing/2014/main" id="{9844D434-B5F4-4E45-9373-B1AF9490776C}"/>
              </a:ext>
            </a:extLst>
          </p:cNvPr>
          <p:cNvSpPr/>
          <p:nvPr/>
        </p:nvSpPr>
        <p:spPr>
          <a:xfrm>
            <a:off x="6972696" y="1460407"/>
            <a:ext cx="3629583" cy="1184907"/>
          </a:xfrm>
          <a:prstGeom prst="wedgeRoundRectCallout">
            <a:avLst>
              <a:gd name="adj1" fmla="val -29983"/>
              <a:gd name="adj2" fmla="val 8037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rPr>
              <a:t>We</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rPr>
              <a:t> use the simple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rPr>
              <a:t>present</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rPr>
              <a:t> for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rPr>
              <a:t>regular</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rPr>
              <a:t>repeated</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rPr>
              <a:t> actions. </a:t>
            </a:r>
          </a:p>
        </p:txBody>
      </p:sp>
      <p:sp>
        <p:nvSpPr>
          <p:cNvPr id="46" name="Google Shape;171;p8">
            <a:extLst>
              <a:ext uri="{FF2B5EF4-FFF2-40B4-BE49-F238E27FC236}">
                <a16:creationId xmlns:a16="http://schemas.microsoft.com/office/drawing/2014/main" id="{6CFBFDA0-9EA5-470B-B306-F4FDC25A52CC}"/>
              </a:ext>
            </a:extLst>
          </p:cNvPr>
          <p:cNvSpPr txBox="1"/>
          <p:nvPr/>
        </p:nvSpPr>
        <p:spPr>
          <a:xfrm>
            <a:off x="863345" y="5476165"/>
            <a:ext cx="10995950" cy="523180"/>
          </a:xfrm>
          <a:prstGeom prst="rect">
            <a:avLst/>
          </a:prstGeom>
          <a:solidFill>
            <a:schemeClr val="bg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My aunt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preparing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programme today.</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3" name="Group 2">
            <a:extLst>
              <a:ext uri="{FF2B5EF4-FFF2-40B4-BE49-F238E27FC236}">
                <a16:creationId xmlns:a16="http://schemas.microsoft.com/office/drawing/2014/main" id="{12A1B60C-C093-4D4F-A67B-B39E4FA4E6C8}"/>
              </a:ext>
            </a:extLst>
          </p:cNvPr>
          <p:cNvGrpSpPr/>
          <p:nvPr/>
        </p:nvGrpSpPr>
        <p:grpSpPr>
          <a:xfrm>
            <a:off x="748380" y="6077311"/>
            <a:ext cx="8090127" cy="523180"/>
            <a:chOff x="-2588975" y="5991324"/>
            <a:chExt cx="8090127" cy="523180"/>
          </a:xfrm>
        </p:grpSpPr>
        <p:sp>
          <p:nvSpPr>
            <p:cNvPr id="44" name="Rectangle: Rounded Corners 43">
              <a:extLst>
                <a:ext uri="{FF2B5EF4-FFF2-40B4-BE49-F238E27FC236}">
                  <a16:creationId xmlns:a16="http://schemas.microsoft.com/office/drawing/2014/main" id="{97E86071-5BA5-4757-9BC6-884399E3BCF1}"/>
                </a:ext>
              </a:extLst>
            </p:cNvPr>
            <p:cNvSpPr/>
            <p:nvPr/>
          </p:nvSpPr>
          <p:spPr>
            <a:xfrm>
              <a:off x="-2588975" y="6008160"/>
              <a:ext cx="8090127" cy="488886"/>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8" name="Google Shape;171;p8">
              <a:extLst>
                <a:ext uri="{FF2B5EF4-FFF2-40B4-BE49-F238E27FC236}">
                  <a16:creationId xmlns:a16="http://schemas.microsoft.com/office/drawing/2014/main" id="{0025A4DF-3C42-4127-897D-31307AE3F936}"/>
                </a:ext>
              </a:extLst>
            </p:cNvPr>
            <p:cNvSpPr txBox="1"/>
            <p:nvPr/>
          </p:nvSpPr>
          <p:spPr>
            <a:xfrm>
              <a:off x="-2540828" y="5991324"/>
              <a:ext cx="79938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Ma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tante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800" b="1" dirty="0" err="1">
                  <a:solidFill>
                    <a:srgbClr val="002060"/>
                  </a:solidFill>
                  <a:latin typeface="Century Gothic" panose="020B0502020202020204" pitchFamily="34" charset="0"/>
                </a:rPr>
                <a:t>prépare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émission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aujourd’hui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sp>
        <p:nvSpPr>
          <p:cNvPr id="45" name="Speech Bubble: Rectangle with Corners Rounded 44">
            <a:extLst>
              <a:ext uri="{FF2B5EF4-FFF2-40B4-BE49-F238E27FC236}">
                <a16:creationId xmlns:a16="http://schemas.microsoft.com/office/drawing/2014/main" id="{339DF4EB-7F4A-4AF8-8AA2-784222D389D2}"/>
              </a:ext>
            </a:extLst>
          </p:cNvPr>
          <p:cNvSpPr/>
          <p:nvPr/>
        </p:nvSpPr>
        <p:spPr>
          <a:xfrm>
            <a:off x="6972696" y="4582971"/>
            <a:ext cx="4676383" cy="885090"/>
          </a:xfrm>
          <a:prstGeom prst="wedgeRoundRectCallout">
            <a:avLst>
              <a:gd name="adj1" fmla="val -60796"/>
              <a:gd name="adj2" fmla="val 3503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rPr>
              <a:t>We</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rPr>
              <a:t> use the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rPr>
              <a:t>continuous</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rPr>
              <a:t>present</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rPr>
              <a:t> for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rPr>
              <a:t>ongoing</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rPr>
              <a:t> actions.</a:t>
            </a:r>
          </a:p>
        </p:txBody>
      </p:sp>
    </p:spTree>
    <p:extLst>
      <p:ext uri="{BB962C8B-B14F-4D97-AF65-F5344CB8AC3E}">
        <p14:creationId xmlns:p14="http://schemas.microsoft.com/office/powerpoint/2010/main" val="221482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JT2FS3_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wipe(left)">
                                      <p:cBhvr>
                                        <p:cTn id="31" dur="500"/>
                                        <p:tgtEl>
                                          <p:spTgt spid="4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subTnLst>
                                    <p:audio>
                                      <p:cMediaNode>
                                        <p:cTn display="0" masterRel="sameClick">
                                          <p:stCondLst>
                                            <p:cond evt="begin" delay="0">
                                              <p:tn val="34"/>
                                            </p:cond>
                                          </p:stCondLst>
                                          <p:endCondLst>
                                            <p:cond evt="onStopAudio" delay="0">
                                              <p:tgtEl>
                                                <p:sldTgt/>
                                              </p:tgtEl>
                                            </p:cond>
                                          </p:endCondLst>
                                        </p:cTn>
                                        <p:tgtEl>
                                          <p:sndTgt r:embed="rId4" name="JT2FS3_2.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wipe(left)">
                                      <p:cBhvr>
                                        <p:cTn id="53" dur="500"/>
                                        <p:tgtEl>
                                          <p:spTgt spid="4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wipe(left)">
                                      <p:cBhvr>
                                        <p:cTn id="58" dur="500"/>
                                        <p:tgtEl>
                                          <p:spTgt spid="3"/>
                                        </p:tgtEl>
                                      </p:cBhvr>
                                    </p:animEffect>
                                  </p:childTnLst>
                                  <p:subTnLst>
                                    <p:audio>
                                      <p:cMediaNode>
                                        <p:cTn display="0" masterRel="sameClick">
                                          <p:stCondLst>
                                            <p:cond evt="begin" delay="0">
                                              <p:tn val="56"/>
                                            </p:cond>
                                          </p:stCondLst>
                                          <p:endCondLst>
                                            <p:cond evt="onStopAudio" delay="0">
                                              <p:tgtEl>
                                                <p:sldTgt/>
                                              </p:tgtEl>
                                            </p:cond>
                                          </p:endCondLst>
                                        </p:cTn>
                                        <p:tgtEl>
                                          <p:sndTgt r:embed="rId5" name="JT2FS3_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5" grpId="0"/>
      <p:bldP spid="43" grpId="0" animBg="1"/>
      <p:bldP spid="35" grpId="0" animBg="1"/>
      <p:bldP spid="46" grpId="0" animBg="1"/>
      <p:bldP spid="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hlinkClick r:id="" action="ppaction://noaction">
                <a:snd r:embed="rId3" name="f 2_0 title.wav"/>
              </a:hlinkClick>
            </a:endParaRPr>
          </a:p>
        </p:txBody>
      </p:sp>
      <p:sp>
        <p:nvSpPr>
          <p:cNvPr id="60" name="Title 2">
            <a:hlinkClick r:id="" action="ppaction://noaction">
              <a:snd r:embed="rId4" name="JT2FS4_1.wav"/>
            </a:hlinkClick>
            <a:extLst>
              <a:ext uri="{FF2B5EF4-FFF2-40B4-BE49-F238E27FC236}">
                <a16:creationId xmlns:a16="http://schemas.microsoft.com/office/drawing/2014/main" id="{A9A3F5EB-D422-4C38-9F48-317193CDAA1F}"/>
              </a:ext>
            </a:extLst>
          </p:cNvPr>
          <p:cNvSpPr txBox="1">
            <a:spLocks/>
          </p:cNvSpPr>
          <p:nvPr/>
        </p:nvSpPr>
        <p:spPr>
          <a:xfrm>
            <a:off x="2948181" y="143642"/>
            <a:ext cx="666624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Adèle écrit des messages à Mylène.</a:t>
            </a:r>
            <a:endParaRPr kumimoji="0" lang="en-GB" sz="24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32" name="Title 2">
            <a:extLst>
              <a:ext uri="{FF2B5EF4-FFF2-40B4-BE49-F238E27FC236}">
                <a16:creationId xmlns:a16="http://schemas.microsoft.com/office/drawing/2014/main" id="{B09A58B4-CF96-4EA8-AC28-FC62613D3FB1}"/>
              </a:ext>
            </a:extLst>
          </p:cNvPr>
          <p:cNvSpPr txBox="1">
            <a:spLocks/>
          </p:cNvSpPr>
          <p:nvPr/>
        </p:nvSpPr>
        <p:spPr>
          <a:xfrm>
            <a:off x="933991" y="591408"/>
            <a:ext cx="10155012" cy="712591"/>
          </a:xfrm>
          <a:prstGeom prst="rect">
            <a:avLst/>
          </a:prstGeom>
          <a:noFill/>
          <a:ln>
            <a:noFill/>
          </a:ln>
        </p:spPr>
        <p:txBody>
          <a:bodyPr spcFirstLastPara="1" wrap="square" lIns="91425" tIns="45700" rIns="91425" bIns="45700" anchor="ctr" anchorCtr="0">
            <a:normAutofit fontScale="975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Adèle is exchanging Whatsapp with her aunt Mylène.</a:t>
            </a:r>
          </a:p>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What is she saying?</a:t>
            </a:r>
            <a:endParaRPr kumimoji="0" lang="en-GB" sz="24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33" name="Title 2">
            <a:hlinkClick r:id="" action="ppaction://noaction">
              <a:snd r:embed="rId5" name="JT2FS4_2.wav"/>
            </a:hlinkClick>
            <a:extLst>
              <a:ext uri="{FF2B5EF4-FFF2-40B4-BE49-F238E27FC236}">
                <a16:creationId xmlns:a16="http://schemas.microsoft.com/office/drawing/2014/main" id="{E7B0FB02-5B85-4832-A989-8A589B1D7D9E}"/>
              </a:ext>
            </a:extLst>
          </p:cNvPr>
          <p:cNvSpPr txBox="1">
            <a:spLocks/>
          </p:cNvSpPr>
          <p:nvPr/>
        </p:nvSpPr>
        <p:spPr>
          <a:xfrm>
            <a:off x="975851" y="1254521"/>
            <a:ext cx="666624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Écris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en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anglais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endParaRPr kumimoji="0" lang="en-GB" sz="24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78" name="CustomShape 23">
            <a:hlinkClick r:id="" action="ppaction://noaction">
              <a:snd r:embed="rId6" name="JT2FS4_3.wav"/>
            </a:hlinkClick>
            <a:extLst>
              <a:ext uri="{FF2B5EF4-FFF2-40B4-BE49-F238E27FC236}">
                <a16:creationId xmlns:a16="http://schemas.microsoft.com/office/drawing/2014/main" id="{F34D5CC1-BBB6-4634-AFF5-1C4DC5F04942}"/>
              </a:ext>
            </a:extLst>
          </p:cNvPr>
          <p:cNvSpPr/>
          <p:nvPr/>
        </p:nvSpPr>
        <p:spPr>
          <a:xfrm>
            <a:off x="327590" y="1812463"/>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9" name="CustomShape 24">
            <a:hlinkClick r:id="" action="ppaction://noaction">
              <a:snd r:embed="rId7" name="JT2FS4_4.wav"/>
            </a:hlinkClick>
            <a:extLst>
              <a:ext uri="{FF2B5EF4-FFF2-40B4-BE49-F238E27FC236}">
                <a16:creationId xmlns:a16="http://schemas.microsoft.com/office/drawing/2014/main" id="{C1861CD2-2274-4901-A676-C72E6686FCA6}"/>
              </a:ext>
            </a:extLst>
          </p:cNvPr>
          <p:cNvSpPr/>
          <p:nvPr/>
        </p:nvSpPr>
        <p:spPr>
          <a:xfrm>
            <a:off x="340374" y="2857604"/>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80" name="CustomShape 25">
            <a:hlinkClick r:id="" action="ppaction://noaction">
              <a:snd r:embed="rId8" name="JT2FS4_5.wav"/>
            </a:hlinkClick>
            <a:extLst>
              <a:ext uri="{FF2B5EF4-FFF2-40B4-BE49-F238E27FC236}">
                <a16:creationId xmlns:a16="http://schemas.microsoft.com/office/drawing/2014/main" id="{8E8D8B6E-1DC8-445F-81A8-F3CDBC82B741}"/>
              </a:ext>
            </a:extLst>
          </p:cNvPr>
          <p:cNvSpPr/>
          <p:nvPr/>
        </p:nvSpPr>
        <p:spPr>
          <a:xfrm>
            <a:off x="326843" y="3787440"/>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81" name="CustomShape 26">
            <a:hlinkClick r:id="" action="ppaction://noaction">
              <a:snd r:embed="rId9" name="JT2FS4_6.wav"/>
            </a:hlinkClick>
            <a:extLst>
              <a:ext uri="{FF2B5EF4-FFF2-40B4-BE49-F238E27FC236}">
                <a16:creationId xmlns:a16="http://schemas.microsoft.com/office/drawing/2014/main" id="{7967D299-F8DC-48A1-99F9-6C6F7ECA649D}"/>
              </a:ext>
            </a:extLst>
          </p:cNvPr>
          <p:cNvSpPr/>
          <p:nvPr/>
        </p:nvSpPr>
        <p:spPr>
          <a:xfrm>
            <a:off x="335719" y="4841377"/>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pic>
        <p:nvPicPr>
          <p:cNvPr id="102" name="Picture 16" descr="United, Flag, Kingdom, British, Great, Britain">
            <a:extLst>
              <a:ext uri="{FF2B5EF4-FFF2-40B4-BE49-F238E27FC236}">
                <a16:creationId xmlns:a16="http://schemas.microsoft.com/office/drawing/2014/main" id="{D63BBFBE-A2EE-4DC9-B1F2-10D64147B5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0374" y="2350383"/>
            <a:ext cx="435840" cy="341150"/>
          </a:xfrm>
          <a:prstGeom prst="round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5DA5671-E663-4DDA-B004-E23CC000E392}"/>
              </a:ext>
            </a:extLst>
          </p:cNvPr>
          <p:cNvPicPr>
            <a:picLocks noChangeAspect="1"/>
          </p:cNvPicPr>
          <p:nvPr/>
        </p:nvPicPr>
        <p:blipFill rotWithShape="1">
          <a:blip r:embed="rId11">
            <a:extLst>
              <a:ext uri="{28A0092B-C50C-407E-A947-70E740481C1C}">
                <a14:useLocalDpi xmlns:a14="http://schemas.microsoft.com/office/drawing/2010/main" val="0"/>
              </a:ext>
            </a:extLst>
          </a:blip>
          <a:srcRect b="61287"/>
          <a:stretch/>
        </p:blipFill>
        <p:spPr>
          <a:xfrm>
            <a:off x="-40999" y="716311"/>
            <a:ext cx="1263433" cy="1090839"/>
          </a:xfrm>
          <a:prstGeom prst="rect">
            <a:avLst/>
          </a:prstGeom>
        </p:spPr>
      </p:pic>
      <p:pic>
        <p:nvPicPr>
          <p:cNvPr id="28" name="Picture 27" descr="Icon&#10;&#10;Description automatically generated">
            <a:extLst>
              <a:ext uri="{FF2B5EF4-FFF2-40B4-BE49-F238E27FC236}">
                <a16:creationId xmlns:a16="http://schemas.microsoft.com/office/drawing/2014/main" id="{EF0C7BA6-EB2E-4C57-833F-75DED126E193}"/>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29" name="Title 2">
            <a:extLst>
              <a:ext uri="{FF2B5EF4-FFF2-40B4-BE49-F238E27FC236}">
                <a16:creationId xmlns:a16="http://schemas.microsoft.com/office/drawing/2014/main" id="{790C4662-CDDE-482D-A43A-C6C168BBC9E2}"/>
              </a:ext>
            </a:extLst>
          </p:cNvPr>
          <p:cNvSpPr txBox="1">
            <a:spLocks/>
          </p:cNvSpPr>
          <p:nvPr/>
        </p:nvSpPr>
        <p:spPr>
          <a:xfrm>
            <a:off x="11315774" y="1033981"/>
            <a:ext cx="648000" cy="374973"/>
          </a:xfrm>
          <a:prstGeom prst="rect">
            <a:avLst/>
          </a:prstGeom>
          <a:solidFill>
            <a:srgbClr val="786EB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lire</a:t>
            </a: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endParaRPr>
          </a:p>
        </p:txBody>
      </p:sp>
      <p:sp>
        <p:nvSpPr>
          <p:cNvPr id="2" name="Speech Bubble: Rectangle with Corners Rounded 1">
            <a:extLst>
              <a:ext uri="{FF2B5EF4-FFF2-40B4-BE49-F238E27FC236}">
                <a16:creationId xmlns:a16="http://schemas.microsoft.com/office/drawing/2014/main" id="{32012068-7B38-4FC8-9DED-C2A3C4F262C4}"/>
              </a:ext>
            </a:extLst>
          </p:cNvPr>
          <p:cNvSpPr/>
          <p:nvPr/>
        </p:nvSpPr>
        <p:spPr>
          <a:xfrm>
            <a:off x="1090692" y="1747208"/>
            <a:ext cx="7404187" cy="581982"/>
          </a:xfrm>
          <a:prstGeom prst="wedgeRoundRectCallout">
            <a:avLst>
              <a:gd name="adj1" fmla="val -53145"/>
              <a:gd name="adj2" fmla="val 1730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5" name="Rectangle: Rounded Corners 64">
            <a:extLst>
              <a:ext uri="{FF2B5EF4-FFF2-40B4-BE49-F238E27FC236}">
                <a16:creationId xmlns:a16="http://schemas.microsoft.com/office/drawing/2014/main" id="{EA338B92-2CF1-4DE2-A75A-54BE65EEE569}"/>
              </a:ext>
            </a:extLst>
          </p:cNvPr>
          <p:cNvSpPr/>
          <p:nvPr/>
        </p:nvSpPr>
        <p:spPr>
          <a:xfrm>
            <a:off x="1233912" y="1828834"/>
            <a:ext cx="7117746"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Tu organises </a:t>
            </a:r>
            <a:r>
              <a:rPr kumimoji="0" lang="en-GB" sz="240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ta </a:t>
            </a:r>
            <a:r>
              <a:rPr kumimoji="0" lang="en-GB" sz="240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visite</a:t>
            </a:r>
            <a:r>
              <a:rPr kumimoji="0" lang="en-GB" sz="240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à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l’université</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de Nice.</a:t>
            </a:r>
          </a:p>
        </p:txBody>
      </p:sp>
      <p:sp>
        <p:nvSpPr>
          <p:cNvPr id="31" name="Speech Bubble: Rectangle with Corners Rounded 30">
            <a:extLst>
              <a:ext uri="{FF2B5EF4-FFF2-40B4-BE49-F238E27FC236}">
                <a16:creationId xmlns:a16="http://schemas.microsoft.com/office/drawing/2014/main" id="{8BF2DB3F-EAB2-44ED-BFBC-F6420E2A565B}"/>
              </a:ext>
            </a:extLst>
          </p:cNvPr>
          <p:cNvSpPr/>
          <p:nvPr/>
        </p:nvSpPr>
        <p:spPr>
          <a:xfrm>
            <a:off x="1103476" y="2715153"/>
            <a:ext cx="7404187" cy="581982"/>
          </a:xfrm>
          <a:prstGeom prst="wedgeRoundRectCallout">
            <a:avLst>
              <a:gd name="adj1" fmla="val -53145"/>
              <a:gd name="adj2" fmla="val 1730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Rectangle: Rounded Corners 33">
            <a:extLst>
              <a:ext uri="{FF2B5EF4-FFF2-40B4-BE49-F238E27FC236}">
                <a16:creationId xmlns:a16="http://schemas.microsoft.com/office/drawing/2014/main" id="{5F0E84C0-516B-4D6E-A072-C5B4532F7320}"/>
              </a:ext>
            </a:extLst>
          </p:cNvPr>
          <p:cNvSpPr/>
          <p:nvPr/>
        </p:nvSpPr>
        <p:spPr>
          <a:xfrm>
            <a:off x="1246696" y="2796779"/>
            <a:ext cx="7117746"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Pierre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joue</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ligne</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avec un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ami</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35" name="Speech Bubble: Rectangle with Corners Rounded 34">
            <a:extLst>
              <a:ext uri="{FF2B5EF4-FFF2-40B4-BE49-F238E27FC236}">
                <a16:creationId xmlns:a16="http://schemas.microsoft.com/office/drawing/2014/main" id="{50A269F9-25F9-4942-BE4D-887088863A65}"/>
              </a:ext>
            </a:extLst>
          </p:cNvPr>
          <p:cNvSpPr/>
          <p:nvPr/>
        </p:nvSpPr>
        <p:spPr>
          <a:xfrm>
            <a:off x="1089945" y="3739844"/>
            <a:ext cx="7404187" cy="581982"/>
          </a:xfrm>
          <a:prstGeom prst="wedgeRoundRectCallout">
            <a:avLst>
              <a:gd name="adj1" fmla="val -53145"/>
              <a:gd name="adj2" fmla="val 1730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Rectangle: Rounded Corners 35">
            <a:extLst>
              <a:ext uri="{FF2B5EF4-FFF2-40B4-BE49-F238E27FC236}">
                <a16:creationId xmlns:a16="http://schemas.microsoft.com/office/drawing/2014/main" id="{161DD69F-54EA-4231-91FF-B3F5816ACA7C}"/>
              </a:ext>
            </a:extLst>
          </p:cNvPr>
          <p:cNvSpPr/>
          <p:nvPr/>
        </p:nvSpPr>
        <p:spPr>
          <a:xfrm>
            <a:off x="1233165" y="3821470"/>
            <a:ext cx="7117746"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J’écoute</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la radio dans ma chambre.</a:t>
            </a:r>
          </a:p>
        </p:txBody>
      </p:sp>
      <p:sp>
        <p:nvSpPr>
          <p:cNvPr id="38" name="Speech Bubble: Rectangle with Corners Rounded 37">
            <a:extLst>
              <a:ext uri="{FF2B5EF4-FFF2-40B4-BE49-F238E27FC236}">
                <a16:creationId xmlns:a16="http://schemas.microsoft.com/office/drawing/2014/main" id="{EB52EE3A-8B21-4AC9-98D4-06C96AB9DB70}"/>
              </a:ext>
            </a:extLst>
          </p:cNvPr>
          <p:cNvSpPr/>
          <p:nvPr/>
        </p:nvSpPr>
        <p:spPr>
          <a:xfrm>
            <a:off x="1089945" y="4727204"/>
            <a:ext cx="7404187" cy="581982"/>
          </a:xfrm>
          <a:prstGeom prst="wedgeRoundRectCallout">
            <a:avLst>
              <a:gd name="adj1" fmla="val -53145"/>
              <a:gd name="adj2" fmla="val 1730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0" name="Rectangle: Rounded Corners 39">
            <a:extLst>
              <a:ext uri="{FF2B5EF4-FFF2-40B4-BE49-F238E27FC236}">
                <a16:creationId xmlns:a16="http://schemas.microsoft.com/office/drawing/2014/main" id="{F0AAF6E1-1452-44E5-9DCE-145A548646D1}"/>
              </a:ext>
            </a:extLst>
          </p:cNvPr>
          <p:cNvSpPr/>
          <p:nvPr/>
        </p:nvSpPr>
        <p:spPr>
          <a:xfrm>
            <a:off x="1233165" y="4808830"/>
            <a:ext cx="7117746"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Tu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présentes</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avec ton amie,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aujourd’hui</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p>
        </p:txBody>
      </p:sp>
      <p:sp>
        <p:nvSpPr>
          <p:cNvPr id="41" name="Speech Bubble: Rectangle with Corners Rounded 40">
            <a:extLst>
              <a:ext uri="{FF2B5EF4-FFF2-40B4-BE49-F238E27FC236}">
                <a16:creationId xmlns:a16="http://schemas.microsoft.com/office/drawing/2014/main" id="{80CA2FCD-4BD7-4F3A-8CB3-D10CF015A59C}"/>
              </a:ext>
            </a:extLst>
          </p:cNvPr>
          <p:cNvSpPr/>
          <p:nvPr/>
        </p:nvSpPr>
        <p:spPr>
          <a:xfrm>
            <a:off x="1077908" y="5729525"/>
            <a:ext cx="7404187" cy="581982"/>
          </a:xfrm>
          <a:prstGeom prst="wedgeRoundRectCallout">
            <a:avLst>
              <a:gd name="adj1" fmla="val -53145"/>
              <a:gd name="adj2" fmla="val 1730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2" name="Rectangle: Rounded Corners 41">
            <a:extLst>
              <a:ext uri="{FF2B5EF4-FFF2-40B4-BE49-F238E27FC236}">
                <a16:creationId xmlns:a16="http://schemas.microsoft.com/office/drawing/2014/main" id="{8DDB70F4-A5FE-4DD1-BC10-CF3711D8E11F}"/>
              </a:ext>
            </a:extLst>
          </p:cNvPr>
          <p:cNvSpPr/>
          <p:nvPr/>
        </p:nvSpPr>
        <p:spPr>
          <a:xfrm>
            <a:off x="1148329" y="5833160"/>
            <a:ext cx="7117746"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Mon chat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joue</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dehors.</a:t>
            </a:r>
          </a:p>
        </p:txBody>
      </p:sp>
      <p:sp>
        <p:nvSpPr>
          <p:cNvPr id="4" name="Rectangle 3">
            <a:extLst>
              <a:ext uri="{FF2B5EF4-FFF2-40B4-BE49-F238E27FC236}">
                <a16:creationId xmlns:a16="http://schemas.microsoft.com/office/drawing/2014/main" id="{37FA7B04-9D22-40D6-855A-C18034A1038E}"/>
              </a:ext>
            </a:extLst>
          </p:cNvPr>
          <p:cNvSpPr/>
          <p:nvPr/>
        </p:nvSpPr>
        <p:spPr>
          <a:xfrm>
            <a:off x="1090692" y="2275476"/>
            <a:ext cx="839773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are organising </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your visit to Nice university.</a:t>
            </a:r>
          </a:p>
        </p:txBody>
      </p:sp>
      <p:pic>
        <p:nvPicPr>
          <p:cNvPr id="43" name="Picture 16" descr="United, Flag, Kingdom, British, Great, Britain">
            <a:extLst>
              <a:ext uri="{FF2B5EF4-FFF2-40B4-BE49-F238E27FC236}">
                <a16:creationId xmlns:a16="http://schemas.microsoft.com/office/drawing/2014/main" id="{ED4A25F5-DEBB-4C96-A8E5-90EB61FEC9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2559" y="3340314"/>
            <a:ext cx="435840" cy="341150"/>
          </a:xfrm>
          <a:prstGeom prst="round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9B3CC90A-CD1A-4C24-8634-176631D4CA0F}"/>
              </a:ext>
            </a:extLst>
          </p:cNvPr>
          <p:cNvSpPr/>
          <p:nvPr/>
        </p:nvSpPr>
        <p:spPr>
          <a:xfrm>
            <a:off x="1077908" y="3289013"/>
            <a:ext cx="839773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Pierre is playing </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online with a friend.</a:t>
            </a:r>
          </a:p>
        </p:txBody>
      </p:sp>
      <p:pic>
        <p:nvPicPr>
          <p:cNvPr id="45" name="Picture 16" descr="United, Flag, Kingdom, British, Great, Britain">
            <a:extLst>
              <a:ext uri="{FF2B5EF4-FFF2-40B4-BE49-F238E27FC236}">
                <a16:creationId xmlns:a16="http://schemas.microsoft.com/office/drawing/2014/main" id="{96813F55-47EC-498B-930C-99C1F946E7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9819" y="4376126"/>
            <a:ext cx="435840" cy="341150"/>
          </a:xfrm>
          <a:prstGeom prst="round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586F12FD-066F-46CA-BDD8-5F80F25DC00A}"/>
              </a:ext>
            </a:extLst>
          </p:cNvPr>
          <p:cNvSpPr/>
          <p:nvPr/>
        </p:nvSpPr>
        <p:spPr>
          <a:xfrm>
            <a:off x="1153351" y="4248836"/>
            <a:ext cx="839773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am listening </a:t>
            </a:r>
            <a:r>
              <a:rPr kumimoji="0" lang="en-GB" sz="240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radio in my room.</a:t>
            </a:r>
            <a:endPar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Rectangle 46">
            <a:extLst>
              <a:ext uri="{FF2B5EF4-FFF2-40B4-BE49-F238E27FC236}">
                <a16:creationId xmlns:a16="http://schemas.microsoft.com/office/drawing/2014/main" id="{A5C6FEB9-0581-4909-ABEC-E7668BA695BD}"/>
              </a:ext>
            </a:extLst>
          </p:cNvPr>
          <p:cNvSpPr/>
          <p:nvPr/>
        </p:nvSpPr>
        <p:spPr>
          <a:xfrm>
            <a:off x="1103476" y="5239178"/>
            <a:ext cx="839773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Are you presenting </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with your friend</a:t>
            </a:r>
            <a:r>
              <a:rPr kumimoji="0" lang="en-GB" sz="2400" b="0" i="1" u="none" strike="noStrike" kern="1200" cap="none" spc="0" normalizeH="0" noProof="0" dirty="0">
                <a:ln>
                  <a:noFill/>
                </a:ln>
                <a:solidFill>
                  <a:srgbClr val="002060"/>
                </a:solidFill>
                <a:effectLst/>
                <a:uLnTx/>
                <a:uFillTx/>
                <a:latin typeface="Century Gothic" panose="020B0502020202020204" pitchFamily="34" charset="0"/>
                <a:ea typeface="+mn-ea"/>
                <a:cs typeface="+mn-cs"/>
              </a:rPr>
              <a:t> today?</a:t>
            </a:r>
            <a:endPar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8" name="Picture 16" descr="United, Flag, Kingdom, British, Great, Britain">
            <a:extLst>
              <a:ext uri="{FF2B5EF4-FFF2-40B4-BE49-F238E27FC236}">
                <a16:creationId xmlns:a16="http://schemas.microsoft.com/office/drawing/2014/main" id="{E9217C25-ED93-4AAD-9CF6-0A6674C8BD1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574" y="5370336"/>
            <a:ext cx="435840" cy="341150"/>
          </a:xfrm>
          <a:prstGeom prst="roundRect">
            <a:avLst/>
          </a:prstGeom>
          <a:noFill/>
          <a:extLst>
            <a:ext uri="{909E8E84-426E-40DD-AFC4-6F175D3DCCD1}">
              <a14:hiddenFill xmlns:a14="http://schemas.microsoft.com/office/drawing/2010/main">
                <a:solidFill>
                  <a:srgbClr val="FFFFFF"/>
                </a:solidFill>
              </a14:hiddenFill>
            </a:ext>
          </a:extLst>
        </p:spPr>
      </p:pic>
      <p:sp>
        <p:nvSpPr>
          <p:cNvPr id="49" name="CustomShape 26">
            <a:hlinkClick r:id="" action="ppaction://noaction">
              <a:snd r:embed="rId13" name="JT2FS4_7.wav"/>
            </a:hlinkClick>
            <a:extLst>
              <a:ext uri="{FF2B5EF4-FFF2-40B4-BE49-F238E27FC236}">
                <a16:creationId xmlns:a16="http://schemas.microsoft.com/office/drawing/2014/main" id="{5595ED70-D67D-40D4-88B0-8CC7B6D0B36B}"/>
              </a:ext>
            </a:extLst>
          </p:cNvPr>
          <p:cNvSpPr/>
          <p:nvPr/>
        </p:nvSpPr>
        <p:spPr>
          <a:xfrm>
            <a:off x="344130" y="5893334"/>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1" name="Rectangle 50">
            <a:extLst>
              <a:ext uri="{FF2B5EF4-FFF2-40B4-BE49-F238E27FC236}">
                <a16:creationId xmlns:a16="http://schemas.microsoft.com/office/drawing/2014/main" id="{9C2B005A-9EB4-460A-886A-4CEA7C509AE2}"/>
              </a:ext>
            </a:extLst>
          </p:cNvPr>
          <p:cNvSpPr/>
          <p:nvPr/>
        </p:nvSpPr>
        <p:spPr>
          <a:xfrm>
            <a:off x="1153351" y="6333155"/>
            <a:ext cx="839773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My cat </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playing outside.</a:t>
            </a:r>
          </a:p>
        </p:txBody>
      </p:sp>
      <p:pic>
        <p:nvPicPr>
          <p:cNvPr id="52" name="Picture 16" descr="United, Flag, Kingdom, British, Great, Britain">
            <a:extLst>
              <a:ext uri="{FF2B5EF4-FFF2-40B4-BE49-F238E27FC236}">
                <a16:creationId xmlns:a16="http://schemas.microsoft.com/office/drawing/2014/main" id="{9C29342E-A82A-45C5-BEB1-527BC315E06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8230" y="6373208"/>
            <a:ext cx="435840" cy="341150"/>
          </a:xfrm>
          <a:prstGeom prst="round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A9E675F-B4FA-4777-AF09-486D7EAE396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20118" y="128500"/>
            <a:ext cx="1368885" cy="1386125"/>
          </a:xfrm>
          <a:prstGeom prst="rect">
            <a:avLst/>
          </a:prstGeom>
        </p:spPr>
      </p:pic>
      <p:pic>
        <p:nvPicPr>
          <p:cNvPr id="9" name="Picture 8" descr="A picture containing outdoor, person, people, group&#10;&#10;Description automatically generated">
            <a:extLst>
              <a:ext uri="{FF2B5EF4-FFF2-40B4-BE49-F238E27FC236}">
                <a16:creationId xmlns:a16="http://schemas.microsoft.com/office/drawing/2014/main" id="{1136C3D6-BC52-404F-86A7-EE30142B57D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55743" y="2303614"/>
            <a:ext cx="3036257" cy="4554386"/>
          </a:xfrm>
          <a:prstGeom prst="rect">
            <a:avLst/>
          </a:prstGeom>
        </p:spPr>
      </p:pic>
      <p:sp>
        <p:nvSpPr>
          <p:cNvPr id="54" name="Google Shape;167;p2">
            <a:extLst>
              <a:ext uri="{FF2B5EF4-FFF2-40B4-BE49-F238E27FC236}">
                <a16:creationId xmlns:a16="http://schemas.microsoft.com/office/drawing/2014/main" id="{B127688E-6A19-4076-A43B-EEFA85D3D95B}"/>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7" name="Speech Bubble: Rectangle with Corners Rounded 36">
            <a:extLst>
              <a:ext uri="{FF2B5EF4-FFF2-40B4-BE49-F238E27FC236}">
                <a16:creationId xmlns:a16="http://schemas.microsoft.com/office/drawing/2014/main" id="{6389E98D-EAE6-413E-BEC4-3B2C97002450}"/>
              </a:ext>
            </a:extLst>
          </p:cNvPr>
          <p:cNvSpPr/>
          <p:nvPr/>
        </p:nvSpPr>
        <p:spPr>
          <a:xfrm>
            <a:off x="9048535" y="1634282"/>
            <a:ext cx="3141416" cy="1071658"/>
          </a:xfrm>
          <a:prstGeom prst="wedgeRoundRectCallout">
            <a:avLst>
              <a:gd name="adj1" fmla="val -71342"/>
              <a:gd name="adj2" fmla="val 3503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rPr>
              <a:t>Adèle is messaging about what is going on right now/ today.</a:t>
            </a:r>
          </a:p>
        </p:txBody>
      </p:sp>
    </p:spTree>
    <p:extLst>
      <p:ext uri="{BB962C8B-B14F-4D97-AF65-F5344CB8AC3E}">
        <p14:creationId xmlns:p14="http://schemas.microsoft.com/office/powerpoint/2010/main" val="415343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4" grpId="0"/>
      <p:bldP spid="46" grpId="0"/>
      <p:bldP spid="47" grpId="0"/>
      <p:bldP spid="51" grpId="0"/>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hlinkClick r:id="" action="ppaction://noaction">
                <a:snd r:embed="rId4" name="f 2_0 title.wav"/>
              </a:hlinkClick>
            </a:endParaRPr>
          </a:p>
        </p:txBody>
      </p:sp>
      <p:pic>
        <p:nvPicPr>
          <p:cNvPr id="37" name="Picture 36" descr="Icon&#10;&#10;Description automatically generated">
            <a:extLst>
              <a:ext uri="{FF2B5EF4-FFF2-40B4-BE49-F238E27FC236}">
                <a16:creationId xmlns:a16="http://schemas.microsoft.com/office/drawing/2014/main" id="{5A341C53-7E02-4073-A20A-1279771D36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39" name="Title 1">
            <a:extLst>
              <a:ext uri="{FF2B5EF4-FFF2-40B4-BE49-F238E27FC236}">
                <a16:creationId xmlns:a16="http://schemas.microsoft.com/office/drawing/2014/main" id="{EF789763-D688-4389-81BF-F235A3DDB592}"/>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60" name="Title 2">
            <a:hlinkClick r:id="" action="ppaction://noaction">
              <a:snd r:embed="rId6" name="JT2FS5_1.wav"/>
            </a:hlinkClick>
            <a:extLst>
              <a:ext uri="{FF2B5EF4-FFF2-40B4-BE49-F238E27FC236}">
                <a16:creationId xmlns:a16="http://schemas.microsoft.com/office/drawing/2014/main" id="{A9A3F5EB-D422-4C38-9F48-317193CDAA1F}"/>
              </a:ext>
            </a:extLst>
          </p:cNvPr>
          <p:cNvSpPr txBox="1">
            <a:spLocks/>
          </p:cNvSpPr>
          <p:nvPr/>
        </p:nvSpPr>
        <p:spPr>
          <a:xfrm>
            <a:off x="2948181" y="143642"/>
            <a:ext cx="666624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Clémentine parle avec Adèle.</a:t>
            </a:r>
            <a:endParaRPr kumimoji="0" lang="en-GB" sz="24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32" name="Title 2">
            <a:extLst>
              <a:ext uri="{FF2B5EF4-FFF2-40B4-BE49-F238E27FC236}">
                <a16:creationId xmlns:a16="http://schemas.microsoft.com/office/drawing/2014/main" id="{B09A58B4-CF96-4EA8-AC28-FC62613D3FB1}"/>
              </a:ext>
            </a:extLst>
          </p:cNvPr>
          <p:cNvSpPr txBox="1">
            <a:spLocks/>
          </p:cNvSpPr>
          <p:nvPr/>
        </p:nvSpPr>
        <p:spPr>
          <a:xfrm>
            <a:off x="940450" y="767331"/>
            <a:ext cx="6666249" cy="712591"/>
          </a:xfrm>
          <a:prstGeom prst="rect">
            <a:avLst/>
          </a:prstGeom>
          <a:noFill/>
          <a:ln>
            <a:noFill/>
          </a:ln>
        </p:spPr>
        <p:txBody>
          <a:bodyPr spcFirstLastPara="1" wrap="square" lIns="91425" tIns="45700" rIns="91425" bIns="45700" anchor="ctr" anchorCtr="0">
            <a:normAutofit fontScale="975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Clémentine is talking about what people are doing during the week. What is she saying? </a:t>
            </a:r>
            <a:endParaRPr kumimoji="0" lang="en-GB" sz="24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33" name="Title 2">
            <a:extLst>
              <a:ext uri="{FF2B5EF4-FFF2-40B4-BE49-F238E27FC236}">
                <a16:creationId xmlns:a16="http://schemas.microsoft.com/office/drawing/2014/main" id="{E7B0FB02-5B85-4832-A989-8A589B1D7D9E}"/>
              </a:ext>
            </a:extLst>
          </p:cNvPr>
          <p:cNvSpPr txBox="1">
            <a:spLocks/>
          </p:cNvSpPr>
          <p:nvPr/>
        </p:nvSpPr>
        <p:spPr>
          <a:xfrm>
            <a:off x="1120342" y="1565655"/>
            <a:ext cx="666624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Écris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en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anglais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endParaRPr kumimoji="0" lang="en-GB" sz="2400" b="0" i="0" u="none" strike="noStrike" kern="0" cap="none" spc="0" normalizeH="0" baseline="0" noProof="0" dirty="0">
              <a:ln>
                <a:noFill/>
              </a:ln>
              <a:solidFill>
                <a:srgbClr val="000000"/>
              </a:solidFill>
              <a:effectLst/>
              <a:uLnTx/>
              <a:uFillTx/>
              <a:latin typeface="Calibri"/>
              <a:cs typeface="Calibri"/>
              <a:sym typeface="Calibri"/>
            </a:endParaRPr>
          </a:p>
        </p:txBody>
      </p:sp>
      <p:graphicFrame>
        <p:nvGraphicFramePr>
          <p:cNvPr id="77" name="Table 76">
            <a:extLst>
              <a:ext uri="{FF2B5EF4-FFF2-40B4-BE49-F238E27FC236}">
                <a16:creationId xmlns:a16="http://schemas.microsoft.com/office/drawing/2014/main" id="{A4E9B891-AE0F-4A7B-9ECE-DE5EDD6C20CB}"/>
              </a:ext>
            </a:extLst>
          </p:cNvPr>
          <p:cNvGraphicFramePr>
            <a:graphicFrameLocks noGrp="1"/>
          </p:cNvGraphicFramePr>
          <p:nvPr>
            <p:extLst>
              <p:ext uri="{D42A27DB-BD31-4B8C-83A1-F6EECF244321}">
                <p14:modId xmlns:p14="http://schemas.microsoft.com/office/powerpoint/2010/main" val="2454149638"/>
              </p:ext>
            </p:extLst>
          </p:nvPr>
        </p:nvGraphicFramePr>
        <p:xfrm>
          <a:off x="16479" y="2075412"/>
          <a:ext cx="11857073" cy="3706959"/>
        </p:xfrm>
        <a:graphic>
          <a:graphicData uri="http://schemas.openxmlformats.org/drawingml/2006/table">
            <a:tbl>
              <a:tblPr>
                <a:noFill/>
              </a:tblPr>
              <a:tblGrid>
                <a:gridCol w="854810">
                  <a:extLst>
                    <a:ext uri="{9D8B030D-6E8A-4147-A177-3AD203B41FA5}">
                      <a16:colId xmlns:a16="http://schemas.microsoft.com/office/drawing/2014/main" val="3645971738"/>
                    </a:ext>
                  </a:extLst>
                </a:gridCol>
                <a:gridCol w="11002263">
                  <a:extLst>
                    <a:ext uri="{9D8B030D-6E8A-4147-A177-3AD203B41FA5}">
                      <a16:colId xmlns:a16="http://schemas.microsoft.com/office/drawing/2014/main" val="2222538757"/>
                    </a:ext>
                  </a:extLst>
                </a:gridCol>
              </a:tblGrid>
              <a:tr h="559899">
                <a:tc>
                  <a:txBody>
                    <a:bodyPr/>
                    <a:lstStyle/>
                    <a:p>
                      <a:pPr marL="0" lvl="0" indent="0" algn="ctr" rtl="0">
                        <a:spcBef>
                          <a:spcPts val="0"/>
                        </a:spcBef>
                        <a:spcAft>
                          <a:spcPts val="0"/>
                        </a:spcAft>
                        <a:buNone/>
                      </a:pP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1" dirty="0" err="1">
                          <a:solidFill>
                            <a:srgbClr val="002060"/>
                          </a:solidFill>
                          <a:latin typeface="Century Gothic" panose="020B0502020202020204" pitchFamily="34" charset="0"/>
                          <a:ea typeface="Montserrat"/>
                          <a:cs typeface="Montserrat"/>
                          <a:sym typeface="Montserrat"/>
                        </a:rPr>
                        <a:t>en</a:t>
                      </a:r>
                      <a:r>
                        <a:rPr lang="en-GB" sz="2800" b="1" dirty="0">
                          <a:solidFill>
                            <a:srgbClr val="002060"/>
                          </a:solidFill>
                          <a:latin typeface="Century Gothic" panose="020B0502020202020204" pitchFamily="34" charset="0"/>
                          <a:ea typeface="Montserrat"/>
                          <a:cs typeface="Montserrat"/>
                          <a:sym typeface="Montserrat"/>
                        </a:rPr>
                        <a:t> </a:t>
                      </a:r>
                      <a:r>
                        <a:rPr lang="en-GB" sz="2800" b="1" dirty="0" err="1">
                          <a:solidFill>
                            <a:srgbClr val="002060"/>
                          </a:solidFill>
                          <a:latin typeface="Century Gothic" panose="020B0502020202020204" pitchFamily="34" charset="0"/>
                          <a:ea typeface="Montserrat"/>
                          <a:cs typeface="Montserrat"/>
                          <a:sym typeface="Montserrat"/>
                        </a:rPr>
                        <a:t>anglais</a:t>
                      </a:r>
                      <a:endParaRPr sz="32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I’m playing outside with Jean-Michel.</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ea typeface="Montserrat"/>
                          <a:cs typeface="Montserrat"/>
                          <a:sym typeface="Montserrat"/>
                        </a:rPr>
                        <a:t>Dad is listening to a music programme on the radio.</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My mother is watching the television.</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My grandad is preparing the dinner.</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Mylène is presenting a tv programme about the Nice Carnival.</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bl>
          </a:graphicData>
        </a:graphic>
      </p:graphicFrame>
      <p:sp>
        <p:nvSpPr>
          <p:cNvPr id="78" name="CustomShape 23">
            <a:hlinkClick r:id="" action="ppaction://noaction">
              <a:snd r:embed="rId7" name="JT2FS5_4.wav"/>
            </a:hlinkClick>
            <a:extLst>
              <a:ext uri="{FF2B5EF4-FFF2-40B4-BE49-F238E27FC236}">
                <a16:creationId xmlns:a16="http://schemas.microsoft.com/office/drawing/2014/main" id="{F34D5CC1-BBB6-4634-AFF5-1C4DC5F04942}"/>
              </a:ext>
            </a:extLst>
          </p:cNvPr>
          <p:cNvSpPr/>
          <p:nvPr/>
        </p:nvSpPr>
        <p:spPr>
          <a:xfrm>
            <a:off x="144434" y="273936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9" name="CustomShape 24">
            <a:hlinkClick r:id="" action="ppaction://noaction">
              <a:snd r:embed="rId8" name="JT2FS5_5.wav"/>
            </a:hlinkClick>
            <a:extLst>
              <a:ext uri="{FF2B5EF4-FFF2-40B4-BE49-F238E27FC236}">
                <a16:creationId xmlns:a16="http://schemas.microsoft.com/office/drawing/2014/main" id="{C1861CD2-2274-4901-A676-C72E6686FCA6}"/>
              </a:ext>
            </a:extLst>
          </p:cNvPr>
          <p:cNvSpPr/>
          <p:nvPr/>
        </p:nvSpPr>
        <p:spPr>
          <a:xfrm>
            <a:off x="144434" y="336158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80" name="CustomShape 25">
            <a:hlinkClick r:id="" action="ppaction://noaction">
              <a:snd r:embed="rId9" name="JT2FS5_6.wav"/>
            </a:hlinkClick>
            <a:extLst>
              <a:ext uri="{FF2B5EF4-FFF2-40B4-BE49-F238E27FC236}">
                <a16:creationId xmlns:a16="http://schemas.microsoft.com/office/drawing/2014/main" id="{8E8D8B6E-1DC8-445F-81A8-F3CDBC82B741}"/>
              </a:ext>
            </a:extLst>
          </p:cNvPr>
          <p:cNvSpPr/>
          <p:nvPr/>
        </p:nvSpPr>
        <p:spPr>
          <a:xfrm>
            <a:off x="144434" y="398094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81" name="CustomShape 26">
            <a:hlinkClick r:id="" action="ppaction://noaction">
              <a:snd r:embed="rId10" name="JT2FS5_7.wav"/>
            </a:hlinkClick>
            <a:extLst>
              <a:ext uri="{FF2B5EF4-FFF2-40B4-BE49-F238E27FC236}">
                <a16:creationId xmlns:a16="http://schemas.microsoft.com/office/drawing/2014/main" id="{7967D299-F8DC-48A1-99F9-6C6F7ECA649D}"/>
              </a:ext>
            </a:extLst>
          </p:cNvPr>
          <p:cNvSpPr/>
          <p:nvPr/>
        </p:nvSpPr>
        <p:spPr>
          <a:xfrm>
            <a:off x="144434" y="463181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82" name="CustomShape 27">
            <a:hlinkClick r:id="" action="ppaction://noaction">
              <a:snd r:embed="rId11" name="JT2FS5_8.wav"/>
            </a:hlinkClick>
            <a:extLst>
              <a:ext uri="{FF2B5EF4-FFF2-40B4-BE49-F238E27FC236}">
                <a16:creationId xmlns:a16="http://schemas.microsoft.com/office/drawing/2014/main" id="{D975E414-E27E-4674-A411-D353CC2B036D}"/>
              </a:ext>
            </a:extLst>
          </p:cNvPr>
          <p:cNvSpPr/>
          <p:nvPr/>
        </p:nvSpPr>
        <p:spPr>
          <a:xfrm>
            <a:off x="144434" y="524137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pic>
        <p:nvPicPr>
          <p:cNvPr id="102" name="Picture 16" descr="United, Flag, Kingdom, British, Great, Britain">
            <a:extLst>
              <a:ext uri="{FF2B5EF4-FFF2-40B4-BE49-F238E27FC236}">
                <a16:creationId xmlns:a16="http://schemas.microsoft.com/office/drawing/2014/main" id="{D63BBFBE-A2EE-4DC9-B1F2-10D64147B58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84980" y="2169367"/>
            <a:ext cx="491064" cy="384376"/>
          </a:xfrm>
          <a:prstGeom prst="roundRect">
            <a:avLst/>
          </a:prstGeom>
          <a:noFill/>
          <a:extLst>
            <a:ext uri="{909E8E84-426E-40DD-AFC4-6F175D3DCCD1}">
              <a14:hiddenFill xmlns:a14="http://schemas.microsoft.com/office/drawing/2010/main">
                <a:solidFill>
                  <a:srgbClr val="FFFFFF"/>
                </a:solidFill>
              </a14:hiddenFill>
            </a:ext>
          </a:extLst>
        </p:spPr>
      </p:pic>
      <p:sp>
        <p:nvSpPr>
          <p:cNvPr id="61" name="Speech Bubble: Rectangle with Corners Rounded 60">
            <a:hlinkClick r:id="" action="ppaction://noaction">
              <a:snd r:embed="rId13" name="JT2FS5_2.wav"/>
            </a:hlinkClick>
            <a:extLst>
              <a:ext uri="{FF2B5EF4-FFF2-40B4-BE49-F238E27FC236}">
                <a16:creationId xmlns:a16="http://schemas.microsoft.com/office/drawing/2014/main" id="{F86A470C-4860-4F10-A7D7-EF5EDC055D26}"/>
              </a:ext>
            </a:extLst>
          </p:cNvPr>
          <p:cNvSpPr/>
          <p:nvPr/>
        </p:nvSpPr>
        <p:spPr>
          <a:xfrm>
            <a:off x="7566931" y="206899"/>
            <a:ext cx="2310420" cy="1184907"/>
          </a:xfrm>
          <a:prstGeom prst="wedgeRoundRectCallout">
            <a:avLst>
              <a:gd name="adj1" fmla="val 61907"/>
              <a:gd name="adj2" fmla="val 1652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Je suis la cousine de Clémentine !</a:t>
            </a:r>
          </a:p>
        </p:txBody>
      </p:sp>
      <p:sp>
        <p:nvSpPr>
          <p:cNvPr id="6" name="Rectangle: Rounded Corners 5">
            <a:extLst>
              <a:ext uri="{FF2B5EF4-FFF2-40B4-BE49-F238E27FC236}">
                <a16:creationId xmlns:a16="http://schemas.microsoft.com/office/drawing/2014/main" id="{C769B85D-F4FF-4ABB-8477-5866168AFC11}"/>
              </a:ext>
            </a:extLst>
          </p:cNvPr>
          <p:cNvSpPr/>
          <p:nvPr/>
        </p:nvSpPr>
        <p:spPr>
          <a:xfrm>
            <a:off x="919800" y="2739365"/>
            <a:ext cx="1905287"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___________</a:t>
            </a:r>
          </a:p>
        </p:txBody>
      </p:sp>
      <p:sp>
        <p:nvSpPr>
          <p:cNvPr id="62" name="Rectangle: Rounded Corners 61">
            <a:extLst>
              <a:ext uri="{FF2B5EF4-FFF2-40B4-BE49-F238E27FC236}">
                <a16:creationId xmlns:a16="http://schemas.microsoft.com/office/drawing/2014/main" id="{C1ED87DA-A19B-4207-8D61-A3B36D03829F}"/>
              </a:ext>
            </a:extLst>
          </p:cNvPr>
          <p:cNvSpPr/>
          <p:nvPr/>
        </p:nvSpPr>
        <p:spPr>
          <a:xfrm>
            <a:off x="2924361" y="2758152"/>
            <a:ext cx="1293126" cy="37757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________</a:t>
            </a:r>
          </a:p>
        </p:txBody>
      </p:sp>
      <p:sp>
        <p:nvSpPr>
          <p:cNvPr id="63" name="Rectangle: Rounded Corners 62">
            <a:extLst>
              <a:ext uri="{FF2B5EF4-FFF2-40B4-BE49-F238E27FC236}">
                <a16:creationId xmlns:a16="http://schemas.microsoft.com/office/drawing/2014/main" id="{477EB5B3-65F3-43CE-A343-C70B3066CE96}"/>
              </a:ext>
            </a:extLst>
          </p:cNvPr>
          <p:cNvSpPr/>
          <p:nvPr/>
        </p:nvSpPr>
        <p:spPr>
          <a:xfrm>
            <a:off x="1750095" y="3364254"/>
            <a:ext cx="1678487"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___________</a:t>
            </a:r>
          </a:p>
        </p:txBody>
      </p:sp>
      <p:sp>
        <p:nvSpPr>
          <p:cNvPr id="64" name="Rectangle: Rounded Corners 63">
            <a:extLst>
              <a:ext uri="{FF2B5EF4-FFF2-40B4-BE49-F238E27FC236}">
                <a16:creationId xmlns:a16="http://schemas.microsoft.com/office/drawing/2014/main" id="{D98EEEC3-FC0E-42C0-84C9-2294658556E0}"/>
              </a:ext>
            </a:extLst>
          </p:cNvPr>
          <p:cNvSpPr/>
          <p:nvPr/>
        </p:nvSpPr>
        <p:spPr>
          <a:xfrm>
            <a:off x="5414837" y="3388582"/>
            <a:ext cx="2191862"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___________</a:t>
            </a:r>
          </a:p>
        </p:txBody>
      </p:sp>
      <p:sp>
        <p:nvSpPr>
          <p:cNvPr id="65" name="Rectangle: Rounded Corners 64">
            <a:extLst>
              <a:ext uri="{FF2B5EF4-FFF2-40B4-BE49-F238E27FC236}">
                <a16:creationId xmlns:a16="http://schemas.microsoft.com/office/drawing/2014/main" id="{EA338B92-2CF1-4DE2-A75A-54BE65EEE569}"/>
              </a:ext>
            </a:extLst>
          </p:cNvPr>
          <p:cNvSpPr/>
          <p:nvPr/>
        </p:nvSpPr>
        <p:spPr>
          <a:xfrm>
            <a:off x="8826940" y="3388582"/>
            <a:ext cx="1216004"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_______</a:t>
            </a:r>
          </a:p>
        </p:txBody>
      </p:sp>
      <p:sp>
        <p:nvSpPr>
          <p:cNvPr id="104" name="Rectangle: Rounded Corners 103">
            <a:extLst>
              <a:ext uri="{FF2B5EF4-FFF2-40B4-BE49-F238E27FC236}">
                <a16:creationId xmlns:a16="http://schemas.microsoft.com/office/drawing/2014/main" id="{0C618F77-AE71-4A08-9441-C286DE6E71B5}"/>
              </a:ext>
            </a:extLst>
          </p:cNvPr>
          <p:cNvSpPr/>
          <p:nvPr/>
        </p:nvSpPr>
        <p:spPr>
          <a:xfrm>
            <a:off x="1503510" y="4003215"/>
            <a:ext cx="1321577" cy="41579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_______</a:t>
            </a:r>
          </a:p>
        </p:txBody>
      </p:sp>
      <p:sp>
        <p:nvSpPr>
          <p:cNvPr id="105" name="Rectangle: Rounded Corners 104">
            <a:extLst>
              <a:ext uri="{FF2B5EF4-FFF2-40B4-BE49-F238E27FC236}">
                <a16:creationId xmlns:a16="http://schemas.microsoft.com/office/drawing/2014/main" id="{D772D5BD-A3E8-4631-BA69-74FD6C266581}"/>
              </a:ext>
            </a:extLst>
          </p:cNvPr>
          <p:cNvSpPr/>
          <p:nvPr/>
        </p:nvSpPr>
        <p:spPr>
          <a:xfrm>
            <a:off x="3153395" y="4623916"/>
            <a:ext cx="2006222" cy="41579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_______</a:t>
            </a:r>
          </a:p>
        </p:txBody>
      </p:sp>
      <p:sp>
        <p:nvSpPr>
          <p:cNvPr id="106" name="Rectangle: Rounded Corners 105">
            <a:extLst>
              <a:ext uri="{FF2B5EF4-FFF2-40B4-BE49-F238E27FC236}">
                <a16:creationId xmlns:a16="http://schemas.microsoft.com/office/drawing/2014/main" id="{5E60C62A-C6A5-457A-A198-BDE250EB0C4F}"/>
              </a:ext>
            </a:extLst>
          </p:cNvPr>
          <p:cNvSpPr/>
          <p:nvPr/>
        </p:nvSpPr>
        <p:spPr>
          <a:xfrm>
            <a:off x="2292825" y="5244933"/>
            <a:ext cx="2160642" cy="43929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______________</a:t>
            </a:r>
          </a:p>
        </p:txBody>
      </p:sp>
      <p:sp>
        <p:nvSpPr>
          <p:cNvPr id="28" name="Google Shape;167;p2">
            <a:extLst>
              <a:ext uri="{FF2B5EF4-FFF2-40B4-BE49-F238E27FC236}">
                <a16:creationId xmlns:a16="http://schemas.microsoft.com/office/drawing/2014/main" id="{66BF5C6B-3294-421F-AF54-A97F0F67CE94}"/>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descr="A picture containing text, vector graphics&#10;&#10;Description automatically generated">
            <a:extLst>
              <a:ext uri="{FF2B5EF4-FFF2-40B4-BE49-F238E27FC236}">
                <a16:creationId xmlns:a16="http://schemas.microsoft.com/office/drawing/2014/main" id="{FD53EFBB-62D6-4C7D-B5F5-7475C219870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027" y="549061"/>
            <a:ext cx="941827" cy="1553298"/>
          </a:xfrm>
          <a:prstGeom prst="rect">
            <a:avLst/>
          </a:prstGeom>
        </p:spPr>
      </p:pic>
      <p:pic>
        <p:nvPicPr>
          <p:cNvPr id="31" name="Picture 30">
            <a:extLst>
              <a:ext uri="{FF2B5EF4-FFF2-40B4-BE49-F238E27FC236}">
                <a16:creationId xmlns:a16="http://schemas.microsoft.com/office/drawing/2014/main" id="{E2475DD3-1F35-48D2-867B-29A8AC8A020B}"/>
              </a:ext>
            </a:extLst>
          </p:cNvPr>
          <p:cNvPicPr>
            <a:picLocks noChangeAspect="1"/>
          </p:cNvPicPr>
          <p:nvPr/>
        </p:nvPicPr>
        <p:blipFill rotWithShape="1">
          <a:blip r:embed="rId15">
            <a:extLst>
              <a:ext uri="{28A0092B-C50C-407E-A947-70E740481C1C}">
                <a14:useLocalDpi xmlns:a14="http://schemas.microsoft.com/office/drawing/2010/main" val="0"/>
              </a:ext>
            </a:extLst>
          </a:blip>
          <a:srcRect b="61287"/>
          <a:stretch/>
        </p:blipFill>
        <p:spPr>
          <a:xfrm>
            <a:off x="9715375" y="574757"/>
            <a:ext cx="1263433" cy="1090839"/>
          </a:xfrm>
          <a:prstGeom prst="rect">
            <a:avLst/>
          </a:prstGeom>
        </p:spPr>
      </p:pic>
      <p:sp>
        <p:nvSpPr>
          <p:cNvPr id="34" name="Rectangle: Rounded Corners 33">
            <a:extLst>
              <a:ext uri="{FF2B5EF4-FFF2-40B4-BE49-F238E27FC236}">
                <a16:creationId xmlns:a16="http://schemas.microsoft.com/office/drawing/2014/main" id="{3451B7AD-B579-42DB-8DFD-47D7AFCBB4E2}"/>
              </a:ext>
            </a:extLst>
          </p:cNvPr>
          <p:cNvSpPr/>
          <p:nvPr/>
        </p:nvSpPr>
        <p:spPr>
          <a:xfrm>
            <a:off x="4864694" y="5260131"/>
            <a:ext cx="2559688" cy="43929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  ___________</a:t>
            </a:r>
          </a:p>
        </p:txBody>
      </p:sp>
      <p:sp>
        <p:nvSpPr>
          <p:cNvPr id="29" name="Speech Bubble: Rectangle with Corners Rounded 28">
            <a:extLst>
              <a:ext uri="{FF2B5EF4-FFF2-40B4-BE49-F238E27FC236}">
                <a16:creationId xmlns:a16="http://schemas.microsoft.com/office/drawing/2014/main" id="{7E930D40-EF02-4BF4-A569-5BAA7481F1A0}"/>
              </a:ext>
            </a:extLst>
          </p:cNvPr>
          <p:cNvSpPr/>
          <p:nvPr/>
        </p:nvSpPr>
        <p:spPr>
          <a:xfrm>
            <a:off x="8826940" y="5709427"/>
            <a:ext cx="3141416" cy="1071658"/>
          </a:xfrm>
          <a:prstGeom prst="wedgeRoundRectCallout">
            <a:avLst>
              <a:gd name="adj1" fmla="val -71342"/>
              <a:gd name="adj2" fmla="val 3503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rPr>
              <a:t>Clémentine is also messaging about ongoing actions.</a:t>
            </a:r>
          </a:p>
        </p:txBody>
      </p:sp>
    </p:spTree>
    <p:extLst>
      <p:ext uri="{BB962C8B-B14F-4D97-AF65-F5344CB8AC3E}">
        <p14:creationId xmlns:p14="http://schemas.microsoft.com/office/powerpoint/2010/main" val="225803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Ecris en anglais.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0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0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0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6" grpId="0" animBg="1"/>
      <p:bldP spid="62" grpId="0" animBg="1"/>
      <p:bldP spid="63" grpId="0" animBg="1"/>
      <p:bldP spid="64" grpId="0" animBg="1"/>
      <p:bldP spid="65" grpId="0" animBg="1"/>
      <p:bldP spid="104" grpId="0" animBg="1"/>
      <p:bldP spid="105" grpId="0" animBg="1"/>
      <p:bldP spid="106" grpId="0" animBg="1"/>
      <p:bldP spid="34" grpId="0" animBg="1"/>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26" name="TextBox 225">
            <a:hlinkClick r:id="" action="ppaction://noaction">
              <a:snd r:embed="rId3" name="JT2FS6_3.wav"/>
            </a:hlinkClick>
            <a:extLst>
              <a:ext uri="{FF2B5EF4-FFF2-40B4-BE49-F238E27FC236}">
                <a16:creationId xmlns:a16="http://schemas.microsoft.com/office/drawing/2014/main" id="{A8704FF4-F202-4028-A63E-7F8A1AC8F8A4}"/>
              </a:ext>
            </a:extLst>
          </p:cNvPr>
          <p:cNvSpPr txBox="1"/>
          <p:nvPr/>
        </p:nvSpPr>
        <p:spPr>
          <a:xfrm>
            <a:off x="8033218" y="5327302"/>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mon</a:t>
            </a:r>
          </a:p>
        </p:txBody>
      </p:sp>
      <p:sp>
        <p:nvSpPr>
          <p:cNvPr id="37" name="Google Shape;433;p45">
            <a:extLst>
              <a:ext uri="{FF2B5EF4-FFF2-40B4-BE49-F238E27FC236}">
                <a16:creationId xmlns:a16="http://schemas.microsoft.com/office/drawing/2014/main" id="{6D49B7EC-0618-497B-862B-33D9E24031AA}"/>
              </a:ext>
            </a:extLst>
          </p:cNvPr>
          <p:cNvSpPr/>
          <p:nvPr/>
        </p:nvSpPr>
        <p:spPr>
          <a:xfrm>
            <a:off x="11524887" y="4469242"/>
            <a:ext cx="518292" cy="617109"/>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66"/>
                </a:solidFill>
                <a:effectLst/>
                <a:uLnTx/>
                <a:uFillTx/>
                <a:latin typeface="Modern Love" panose="04090805081005020601" pitchFamily="82" charset="0"/>
                <a:ea typeface="+mn-ea"/>
                <a:cs typeface="+mn-cs"/>
              </a:rPr>
              <a:t>3</a:t>
            </a:r>
          </a:p>
        </p:txBody>
      </p:sp>
      <p:sp>
        <p:nvSpPr>
          <p:cNvPr id="38" name="Google Shape;434;p45">
            <a:extLst>
              <a:ext uri="{FF2B5EF4-FFF2-40B4-BE49-F238E27FC236}">
                <a16:creationId xmlns:a16="http://schemas.microsoft.com/office/drawing/2014/main" id="{4AC3F107-6512-4B6A-B183-FE74B64FEFAB}"/>
              </a:ext>
            </a:extLst>
          </p:cNvPr>
          <p:cNvSpPr/>
          <p:nvPr/>
        </p:nvSpPr>
        <p:spPr>
          <a:xfrm>
            <a:off x="11500855" y="5231061"/>
            <a:ext cx="522014" cy="617109"/>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66"/>
                </a:solidFill>
                <a:effectLst/>
                <a:uLnTx/>
                <a:uFillTx/>
                <a:latin typeface="Modern Love" panose="04090805081005020601" pitchFamily="82" charset="0"/>
                <a:ea typeface="+mn-ea"/>
                <a:cs typeface="+mn-cs"/>
              </a:rPr>
              <a:t>2</a:t>
            </a:r>
          </a:p>
        </p:txBody>
      </p:sp>
      <p:sp>
        <p:nvSpPr>
          <p:cNvPr id="39" name="Google Shape;435;p45">
            <a:extLst>
              <a:ext uri="{FF2B5EF4-FFF2-40B4-BE49-F238E27FC236}">
                <a16:creationId xmlns:a16="http://schemas.microsoft.com/office/drawing/2014/main" id="{1A910BBD-D47A-47AF-9BC9-D8194E77D8FA}"/>
              </a:ext>
            </a:extLst>
          </p:cNvPr>
          <p:cNvSpPr/>
          <p:nvPr/>
        </p:nvSpPr>
        <p:spPr>
          <a:xfrm>
            <a:off x="11634741" y="6089121"/>
            <a:ext cx="281012" cy="606708"/>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66"/>
                </a:solidFill>
                <a:effectLst/>
                <a:uLnTx/>
                <a:uFillTx/>
                <a:latin typeface="Modern Love" panose="04090805081005020601" pitchFamily="82" charset="0"/>
                <a:ea typeface="+mn-ea"/>
                <a:cs typeface="+mn-cs"/>
              </a:rPr>
              <a:t>1</a:t>
            </a:r>
          </a:p>
        </p:txBody>
      </p:sp>
      <p:sp>
        <p:nvSpPr>
          <p:cNvPr id="40" name="Google Shape;433;p45">
            <a:extLst>
              <a:ext uri="{FF2B5EF4-FFF2-40B4-BE49-F238E27FC236}">
                <a16:creationId xmlns:a16="http://schemas.microsoft.com/office/drawing/2014/main" id="{54167680-EBE4-4920-8C5F-3798FD01D88B}"/>
              </a:ext>
            </a:extLst>
          </p:cNvPr>
          <p:cNvSpPr/>
          <p:nvPr/>
        </p:nvSpPr>
        <p:spPr>
          <a:xfrm>
            <a:off x="11510373" y="3677485"/>
            <a:ext cx="518292" cy="617109"/>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w="9525" cap="flat" cmpd="sng">
                  <a:solidFill>
                    <a:srgbClr val="FF0066"/>
                  </a:solidFill>
                  <a:prstDash val="solid"/>
                  <a:round/>
                  <a:headEnd type="none" w="sm" len="sm"/>
                  <a:tailEnd type="none" w="sm" len="sm"/>
                </a:ln>
                <a:solidFill>
                  <a:srgbClr val="FF0066"/>
                </a:solidFill>
                <a:effectLst/>
                <a:uLnTx/>
                <a:uFillTx/>
                <a:latin typeface="Modern Love" panose="04090805081005020601" pitchFamily="82" charset="0"/>
                <a:ea typeface="+mn-ea"/>
                <a:cs typeface="+mn-cs"/>
              </a:rPr>
              <a:t>4</a:t>
            </a:r>
            <a:endPar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66"/>
              </a:solidFill>
              <a:effectLst/>
              <a:uLnTx/>
              <a:uFillTx/>
              <a:latin typeface="Modern Love" panose="04090805081005020601" pitchFamily="82" charset="0"/>
              <a:ea typeface="+mn-ea"/>
              <a:cs typeface="+mn-cs"/>
            </a:endParaRPr>
          </a:p>
        </p:txBody>
      </p:sp>
      <p:sp>
        <p:nvSpPr>
          <p:cNvPr id="41" name="Google Shape;433;p45">
            <a:extLst>
              <a:ext uri="{FF2B5EF4-FFF2-40B4-BE49-F238E27FC236}">
                <a16:creationId xmlns:a16="http://schemas.microsoft.com/office/drawing/2014/main" id="{35F3EAA4-BDDB-41D6-9D72-E6EDF3C47F34}"/>
              </a:ext>
            </a:extLst>
          </p:cNvPr>
          <p:cNvSpPr/>
          <p:nvPr/>
        </p:nvSpPr>
        <p:spPr>
          <a:xfrm>
            <a:off x="11487438" y="2845424"/>
            <a:ext cx="518292" cy="617109"/>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w="9525" cap="flat" cmpd="sng">
                  <a:solidFill>
                    <a:srgbClr val="FF0066"/>
                  </a:solidFill>
                  <a:prstDash val="solid"/>
                  <a:round/>
                  <a:headEnd type="none" w="sm" len="sm"/>
                  <a:tailEnd type="none" w="sm" len="sm"/>
                </a:ln>
                <a:solidFill>
                  <a:srgbClr val="FF0066"/>
                </a:solidFill>
                <a:effectLst/>
                <a:uLnTx/>
                <a:uFillTx/>
                <a:latin typeface="Modern Love" panose="04090805081005020601" pitchFamily="82" charset="0"/>
                <a:ea typeface="+mn-ea"/>
                <a:cs typeface="+mn-cs"/>
              </a:rPr>
              <a:t>5</a:t>
            </a:r>
            <a:endPar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66"/>
              </a:solidFill>
              <a:effectLst/>
              <a:uLnTx/>
              <a:uFillTx/>
              <a:latin typeface="Modern Love" panose="04090805081005020601" pitchFamily="82" charset="0"/>
              <a:ea typeface="+mn-ea"/>
              <a:cs typeface="+mn-cs"/>
            </a:endParaRPr>
          </a:p>
        </p:txBody>
      </p:sp>
      <p:pic>
        <p:nvPicPr>
          <p:cNvPr id="42" name="Picture 41" descr="Icon&#10;&#10;Description automatically generated">
            <a:extLst>
              <a:ext uri="{FF2B5EF4-FFF2-40B4-BE49-F238E27FC236}">
                <a16:creationId xmlns:a16="http://schemas.microsoft.com/office/drawing/2014/main" id="{120FFA1B-7AEB-460A-908E-17A89711B5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1279" y="77355"/>
            <a:ext cx="1331864" cy="1240298"/>
          </a:xfrm>
          <a:prstGeom prst="rect">
            <a:avLst/>
          </a:prstGeom>
        </p:spPr>
      </p:pic>
      <p:sp>
        <p:nvSpPr>
          <p:cNvPr id="50" name="TextBox 49">
            <a:hlinkClick r:id="" action="ppaction://noaction">
              <a:snd r:embed="rId5" name="JT2FS6_5.wav"/>
            </a:hlinkClick>
            <a:extLst>
              <a:ext uri="{FF2B5EF4-FFF2-40B4-BE49-F238E27FC236}">
                <a16:creationId xmlns:a16="http://schemas.microsoft.com/office/drawing/2014/main" id="{A5F0D29B-5B74-446D-AF3B-9AD94E1C0C3F}"/>
              </a:ext>
            </a:extLst>
          </p:cNvPr>
          <p:cNvSpPr txBox="1"/>
          <p:nvPr/>
        </p:nvSpPr>
        <p:spPr>
          <a:xfrm>
            <a:off x="7881321" y="4028047"/>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ton</a:t>
            </a:r>
          </a:p>
        </p:txBody>
      </p:sp>
      <p:sp>
        <p:nvSpPr>
          <p:cNvPr id="228" name="TextBox 227">
            <a:hlinkClick r:id="" action="ppaction://noaction">
              <a:snd r:embed="rId6" name="JT2FS6_1.wav"/>
            </a:hlinkClick>
            <a:extLst>
              <a:ext uri="{FF2B5EF4-FFF2-40B4-BE49-F238E27FC236}">
                <a16:creationId xmlns:a16="http://schemas.microsoft.com/office/drawing/2014/main" id="{46D71FDA-2261-49C4-9FB2-C42A90A472EC}"/>
              </a:ext>
            </a:extLst>
          </p:cNvPr>
          <p:cNvSpPr txBox="1"/>
          <p:nvPr/>
        </p:nvSpPr>
        <p:spPr>
          <a:xfrm>
            <a:off x="176631" y="5392654"/>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jouer</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29" name="TextBox 228">
            <a:hlinkClick r:id="" action="ppaction://noaction">
              <a:snd r:embed="rId7" name="JT2FS6_2.wav"/>
            </a:hlinkClick>
            <a:extLst>
              <a:ext uri="{FF2B5EF4-FFF2-40B4-BE49-F238E27FC236}">
                <a16:creationId xmlns:a16="http://schemas.microsoft.com/office/drawing/2014/main" id="{0C3FA167-DD2F-41BF-B547-C1226FE05E99}"/>
              </a:ext>
            </a:extLst>
          </p:cNvPr>
          <p:cNvSpPr txBox="1"/>
          <p:nvPr/>
        </p:nvSpPr>
        <p:spPr>
          <a:xfrm>
            <a:off x="4562545" y="5392653"/>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en</a:t>
            </a: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ligne</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30" name="TextBox 229">
            <a:hlinkClick r:id="" action="ppaction://noaction">
              <a:snd r:embed="rId8" name="JT2FS6_6.wav"/>
            </a:hlinkClick>
            <a:extLst>
              <a:ext uri="{FF2B5EF4-FFF2-40B4-BE49-F238E27FC236}">
                <a16:creationId xmlns:a16="http://schemas.microsoft.com/office/drawing/2014/main" id="{18318497-15EB-49A1-9940-B9CEC2C3C48A}"/>
              </a:ext>
            </a:extLst>
          </p:cNvPr>
          <p:cNvSpPr txBox="1"/>
          <p:nvPr/>
        </p:nvSpPr>
        <p:spPr>
          <a:xfrm>
            <a:off x="176631" y="3910680"/>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ta</a:t>
            </a:r>
          </a:p>
        </p:txBody>
      </p:sp>
      <p:sp>
        <p:nvSpPr>
          <p:cNvPr id="231" name="TextBox 230">
            <a:hlinkClick r:id="" action="ppaction://noaction">
              <a:snd r:embed="rId9" name="JT2FS6_11.wav"/>
            </a:hlinkClick>
            <a:extLst>
              <a:ext uri="{FF2B5EF4-FFF2-40B4-BE49-F238E27FC236}">
                <a16:creationId xmlns:a16="http://schemas.microsoft.com/office/drawing/2014/main" id="{9CC16E62-25C1-4AE1-9A91-806A75E215C1}"/>
              </a:ext>
            </a:extLst>
          </p:cNvPr>
          <p:cNvSpPr txBox="1"/>
          <p:nvPr/>
        </p:nvSpPr>
        <p:spPr>
          <a:xfrm>
            <a:off x="3787717" y="4087723"/>
            <a:ext cx="41692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la </a:t>
            </a: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tante</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32" name="TextBox 231">
            <a:hlinkClick r:id="" action="ppaction://noaction">
              <a:snd r:embed="rId10" name="JT2FS6_10.wav"/>
            </a:hlinkClick>
            <a:extLst>
              <a:ext uri="{FF2B5EF4-FFF2-40B4-BE49-F238E27FC236}">
                <a16:creationId xmlns:a16="http://schemas.microsoft.com/office/drawing/2014/main" id="{99192EF9-6811-4975-A01A-ED2B313ACDFC}"/>
              </a:ext>
            </a:extLst>
          </p:cNvPr>
          <p:cNvSpPr txBox="1"/>
          <p:nvPr/>
        </p:nvSpPr>
        <p:spPr>
          <a:xfrm>
            <a:off x="-46481" y="2798466"/>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dehors</a:t>
            </a:r>
          </a:p>
        </p:txBody>
      </p:sp>
      <p:sp>
        <p:nvSpPr>
          <p:cNvPr id="233" name="TextBox 232">
            <a:hlinkClick r:id="" action="ppaction://noaction">
              <a:snd r:embed="rId11" name="JT2FS6_7.wav"/>
            </a:hlinkClick>
            <a:extLst>
              <a:ext uri="{FF2B5EF4-FFF2-40B4-BE49-F238E27FC236}">
                <a16:creationId xmlns:a16="http://schemas.microsoft.com/office/drawing/2014/main" id="{4968D48A-9B4A-4EBD-9F70-5027B2E3C92C}"/>
              </a:ext>
            </a:extLst>
          </p:cNvPr>
          <p:cNvSpPr txBox="1"/>
          <p:nvPr/>
        </p:nvSpPr>
        <p:spPr>
          <a:xfrm>
            <a:off x="4951351" y="2765508"/>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voici</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34" name="TextBox 233">
            <a:hlinkClick r:id="" action="ppaction://noaction">
              <a:snd r:embed="rId12" name="JT2FS6_4.wav"/>
            </a:hlinkClick>
            <a:extLst>
              <a:ext uri="{FF2B5EF4-FFF2-40B4-BE49-F238E27FC236}">
                <a16:creationId xmlns:a16="http://schemas.microsoft.com/office/drawing/2014/main" id="{4B31C338-01D9-4B41-AD76-49B238054E90}"/>
              </a:ext>
            </a:extLst>
          </p:cNvPr>
          <p:cNvSpPr txBox="1"/>
          <p:nvPr/>
        </p:nvSpPr>
        <p:spPr>
          <a:xfrm>
            <a:off x="7822143" y="2888620"/>
            <a:ext cx="402336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ma</a:t>
            </a:r>
          </a:p>
        </p:txBody>
      </p:sp>
      <p:sp>
        <p:nvSpPr>
          <p:cNvPr id="235" name="TextBox 234">
            <a:hlinkClick r:id="" action="ppaction://noaction">
              <a:snd r:embed="rId13" name="JT2FS6_9.wav"/>
            </a:hlinkClick>
            <a:extLst>
              <a:ext uri="{FF2B5EF4-FFF2-40B4-BE49-F238E27FC236}">
                <a16:creationId xmlns:a16="http://schemas.microsoft.com/office/drawing/2014/main" id="{DD226185-FB6D-47D0-A4D9-26BAF5E5946C}"/>
              </a:ext>
            </a:extLst>
          </p:cNvPr>
          <p:cNvSpPr txBox="1"/>
          <p:nvPr/>
        </p:nvSpPr>
        <p:spPr>
          <a:xfrm>
            <a:off x="560208" y="1533915"/>
            <a:ext cx="491981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l’amie</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36" name="TextBox 235">
            <a:hlinkClick r:id="" action="ppaction://noaction">
              <a:snd r:embed="rId14" name="JT2FS6_8.wav"/>
            </a:hlinkClick>
            <a:extLst>
              <a:ext uri="{FF2B5EF4-FFF2-40B4-BE49-F238E27FC236}">
                <a16:creationId xmlns:a16="http://schemas.microsoft.com/office/drawing/2014/main" id="{B230C50D-AB0B-400F-A91A-B18AFA175621}"/>
              </a:ext>
            </a:extLst>
          </p:cNvPr>
          <p:cNvSpPr txBox="1"/>
          <p:nvPr/>
        </p:nvSpPr>
        <p:spPr>
          <a:xfrm>
            <a:off x="6314694" y="1694906"/>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l’ami</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a:t>
            </a:r>
            <a:endParaRPr lang="es-AR" sz="3200" dirty="0"/>
          </a:p>
        </p:txBody>
      </p:sp>
      <p:sp>
        <p:nvSpPr>
          <p:cNvPr id="45" name="TextBox 44">
            <a:extLst>
              <a:ext uri="{FF2B5EF4-FFF2-40B4-BE49-F238E27FC236}">
                <a16:creationId xmlns:a16="http://schemas.microsoft.com/office/drawing/2014/main" id="{320D80EA-6728-4364-BEAB-4FE4BBD21B25}"/>
              </a:ext>
            </a:extLst>
          </p:cNvPr>
          <p:cNvSpPr txBox="1"/>
          <p:nvPr/>
        </p:nvSpPr>
        <p:spPr>
          <a:xfrm>
            <a:off x="3191314" y="70980"/>
            <a:ext cx="47460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anglais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nvGrpSpPr>
          <p:cNvPr id="57" name="Group 56">
            <a:extLst>
              <a:ext uri="{FF2B5EF4-FFF2-40B4-BE49-F238E27FC236}">
                <a16:creationId xmlns:a16="http://schemas.microsoft.com/office/drawing/2014/main" id="{2AFD861E-83B1-4977-9E56-33F9B9CA424B}"/>
              </a:ext>
            </a:extLst>
          </p:cNvPr>
          <p:cNvGrpSpPr/>
          <p:nvPr/>
        </p:nvGrpSpPr>
        <p:grpSpPr>
          <a:xfrm>
            <a:off x="-65955" y="-1501774"/>
            <a:ext cx="1523919" cy="1508441"/>
            <a:chOff x="-1086098" y="5127259"/>
            <a:chExt cx="1523919" cy="1508441"/>
          </a:xfrm>
        </p:grpSpPr>
        <p:sp>
          <p:nvSpPr>
            <p:cNvPr id="58" name="Teardrop 57">
              <a:extLst>
                <a:ext uri="{FF2B5EF4-FFF2-40B4-BE49-F238E27FC236}">
                  <a16:creationId xmlns:a16="http://schemas.microsoft.com/office/drawing/2014/main" id="{B4BE3484-580C-4E8D-9C68-E5EC9E7D6B8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9" name="Picture 58" descr="A picture containing electronics&#10;&#10;Description automatically generated">
              <a:extLst>
                <a:ext uri="{FF2B5EF4-FFF2-40B4-BE49-F238E27FC236}">
                  <a16:creationId xmlns:a16="http://schemas.microsoft.com/office/drawing/2014/main" id="{0BB42832-5D01-4A83-8CBD-31ED2D2363D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0" name="Group 59">
            <a:extLst>
              <a:ext uri="{FF2B5EF4-FFF2-40B4-BE49-F238E27FC236}">
                <a16:creationId xmlns:a16="http://schemas.microsoft.com/office/drawing/2014/main" id="{955768CA-180E-441F-9834-05EC90E94366}"/>
              </a:ext>
            </a:extLst>
          </p:cNvPr>
          <p:cNvGrpSpPr/>
          <p:nvPr/>
        </p:nvGrpSpPr>
        <p:grpSpPr>
          <a:xfrm>
            <a:off x="1105621" y="-1528736"/>
            <a:ext cx="1523919" cy="1508441"/>
            <a:chOff x="-1086098" y="5127259"/>
            <a:chExt cx="1523919" cy="1508441"/>
          </a:xfrm>
        </p:grpSpPr>
        <p:sp>
          <p:nvSpPr>
            <p:cNvPr id="61" name="Teardrop 60">
              <a:extLst>
                <a:ext uri="{FF2B5EF4-FFF2-40B4-BE49-F238E27FC236}">
                  <a16:creationId xmlns:a16="http://schemas.microsoft.com/office/drawing/2014/main" id="{C4899ECC-1C2E-4ABC-ACF5-D68A86D02E1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2" name="Picture 61" descr="A picture containing electronics&#10;&#10;Description automatically generated">
              <a:extLst>
                <a:ext uri="{FF2B5EF4-FFF2-40B4-BE49-F238E27FC236}">
                  <a16:creationId xmlns:a16="http://schemas.microsoft.com/office/drawing/2014/main" id="{BF0F12FF-2210-4CB7-BD23-1FDBB1F5E9C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3" name="Group 62">
            <a:extLst>
              <a:ext uri="{FF2B5EF4-FFF2-40B4-BE49-F238E27FC236}">
                <a16:creationId xmlns:a16="http://schemas.microsoft.com/office/drawing/2014/main" id="{803E9DD2-DFE9-4B48-92FD-E51AB0B7BBAE}"/>
              </a:ext>
            </a:extLst>
          </p:cNvPr>
          <p:cNvGrpSpPr/>
          <p:nvPr/>
        </p:nvGrpSpPr>
        <p:grpSpPr>
          <a:xfrm>
            <a:off x="2347138" y="-1528736"/>
            <a:ext cx="1523919" cy="1508441"/>
            <a:chOff x="-1086098" y="5127259"/>
            <a:chExt cx="1523919" cy="1508441"/>
          </a:xfrm>
        </p:grpSpPr>
        <p:sp>
          <p:nvSpPr>
            <p:cNvPr id="64" name="Teardrop 63">
              <a:extLst>
                <a:ext uri="{FF2B5EF4-FFF2-40B4-BE49-F238E27FC236}">
                  <a16:creationId xmlns:a16="http://schemas.microsoft.com/office/drawing/2014/main" id="{B1C10602-CB20-4689-A2C8-8FAC461DB793}"/>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5" name="Picture 64" descr="A picture containing electronics&#10;&#10;Description automatically generated">
              <a:extLst>
                <a:ext uri="{FF2B5EF4-FFF2-40B4-BE49-F238E27FC236}">
                  <a16:creationId xmlns:a16="http://schemas.microsoft.com/office/drawing/2014/main" id="{000536DE-8856-43A7-A2AE-18CDDC5E90C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6" name="Group 65">
            <a:extLst>
              <a:ext uri="{FF2B5EF4-FFF2-40B4-BE49-F238E27FC236}">
                <a16:creationId xmlns:a16="http://schemas.microsoft.com/office/drawing/2014/main" id="{EC232076-C6EF-41BA-A582-061321C86BC6}"/>
              </a:ext>
            </a:extLst>
          </p:cNvPr>
          <p:cNvGrpSpPr/>
          <p:nvPr/>
        </p:nvGrpSpPr>
        <p:grpSpPr>
          <a:xfrm>
            <a:off x="3614795" y="-1544659"/>
            <a:ext cx="1523919" cy="1508441"/>
            <a:chOff x="-1086098" y="5127259"/>
            <a:chExt cx="1523919" cy="1508441"/>
          </a:xfrm>
        </p:grpSpPr>
        <p:sp>
          <p:nvSpPr>
            <p:cNvPr id="67" name="Teardrop 66">
              <a:extLst>
                <a:ext uri="{FF2B5EF4-FFF2-40B4-BE49-F238E27FC236}">
                  <a16:creationId xmlns:a16="http://schemas.microsoft.com/office/drawing/2014/main" id="{8B561700-7BDD-4529-999A-2D37CC82BE28}"/>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8" name="Picture 67" descr="A picture containing electronics&#10;&#10;Description automatically generated">
              <a:extLst>
                <a:ext uri="{FF2B5EF4-FFF2-40B4-BE49-F238E27FC236}">
                  <a16:creationId xmlns:a16="http://schemas.microsoft.com/office/drawing/2014/main" id="{BD1003B3-83B6-4B58-A393-C917DB7844B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9" name="Group 68">
            <a:extLst>
              <a:ext uri="{FF2B5EF4-FFF2-40B4-BE49-F238E27FC236}">
                <a16:creationId xmlns:a16="http://schemas.microsoft.com/office/drawing/2014/main" id="{EF51B61F-5292-4039-B22D-D4667445584E}"/>
              </a:ext>
            </a:extLst>
          </p:cNvPr>
          <p:cNvGrpSpPr/>
          <p:nvPr/>
        </p:nvGrpSpPr>
        <p:grpSpPr>
          <a:xfrm>
            <a:off x="4885648" y="-1529050"/>
            <a:ext cx="1523919" cy="1508441"/>
            <a:chOff x="-1086098" y="5127259"/>
            <a:chExt cx="1523919" cy="1508441"/>
          </a:xfrm>
        </p:grpSpPr>
        <p:sp>
          <p:nvSpPr>
            <p:cNvPr id="70" name="Teardrop 69">
              <a:extLst>
                <a:ext uri="{FF2B5EF4-FFF2-40B4-BE49-F238E27FC236}">
                  <a16:creationId xmlns:a16="http://schemas.microsoft.com/office/drawing/2014/main" id="{F116F3B3-B3AA-4BCB-9DB9-E58450F8DD6B}"/>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 name="Picture 70" descr="A picture containing electronics&#10;&#10;Description automatically generated">
              <a:extLst>
                <a:ext uri="{FF2B5EF4-FFF2-40B4-BE49-F238E27FC236}">
                  <a16:creationId xmlns:a16="http://schemas.microsoft.com/office/drawing/2014/main" id="{0DC255C0-D8F1-436D-87DF-8A58A55D6DE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74" name="Group 73">
            <a:extLst>
              <a:ext uri="{FF2B5EF4-FFF2-40B4-BE49-F238E27FC236}">
                <a16:creationId xmlns:a16="http://schemas.microsoft.com/office/drawing/2014/main" id="{59BF7512-B863-4BFC-B3EA-246DD942C363}"/>
              </a:ext>
            </a:extLst>
          </p:cNvPr>
          <p:cNvGrpSpPr/>
          <p:nvPr/>
        </p:nvGrpSpPr>
        <p:grpSpPr>
          <a:xfrm>
            <a:off x="6123171" y="-1511738"/>
            <a:ext cx="1523919" cy="1508441"/>
            <a:chOff x="-1086098" y="5127259"/>
            <a:chExt cx="1523919" cy="1508441"/>
          </a:xfrm>
        </p:grpSpPr>
        <p:sp>
          <p:nvSpPr>
            <p:cNvPr id="75" name="Teardrop 74">
              <a:extLst>
                <a:ext uri="{FF2B5EF4-FFF2-40B4-BE49-F238E27FC236}">
                  <a16:creationId xmlns:a16="http://schemas.microsoft.com/office/drawing/2014/main" id="{D9DFE040-37B2-487D-BD67-6F84158973CA}"/>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6" name="Picture 75" descr="A picture containing electronics&#10;&#10;Description automatically generated">
              <a:extLst>
                <a:ext uri="{FF2B5EF4-FFF2-40B4-BE49-F238E27FC236}">
                  <a16:creationId xmlns:a16="http://schemas.microsoft.com/office/drawing/2014/main" id="{01CDFD41-4FEF-4E99-B089-61FB42F178E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77" name="Group 76">
            <a:extLst>
              <a:ext uri="{FF2B5EF4-FFF2-40B4-BE49-F238E27FC236}">
                <a16:creationId xmlns:a16="http://schemas.microsoft.com/office/drawing/2014/main" id="{38BB93AD-852A-4E5F-8BEA-331E4A5A31D5}"/>
              </a:ext>
            </a:extLst>
          </p:cNvPr>
          <p:cNvGrpSpPr/>
          <p:nvPr/>
        </p:nvGrpSpPr>
        <p:grpSpPr>
          <a:xfrm>
            <a:off x="7325389" y="-1529383"/>
            <a:ext cx="1523919" cy="1508441"/>
            <a:chOff x="-1086098" y="5127259"/>
            <a:chExt cx="1523919" cy="1508441"/>
          </a:xfrm>
        </p:grpSpPr>
        <p:sp>
          <p:nvSpPr>
            <p:cNvPr id="78" name="Teardrop 77">
              <a:extLst>
                <a:ext uri="{FF2B5EF4-FFF2-40B4-BE49-F238E27FC236}">
                  <a16:creationId xmlns:a16="http://schemas.microsoft.com/office/drawing/2014/main" id="{1DCADF71-FC3D-4B79-BDCE-A1DC88ECB3B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9" name="Picture 78" descr="A picture containing electronics&#10;&#10;Description automatically generated">
              <a:extLst>
                <a:ext uri="{FF2B5EF4-FFF2-40B4-BE49-F238E27FC236}">
                  <a16:creationId xmlns:a16="http://schemas.microsoft.com/office/drawing/2014/main" id="{9DD009DF-8BF3-4A30-9905-41EECB92E6A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0" name="Group 79">
            <a:extLst>
              <a:ext uri="{FF2B5EF4-FFF2-40B4-BE49-F238E27FC236}">
                <a16:creationId xmlns:a16="http://schemas.microsoft.com/office/drawing/2014/main" id="{D83085AD-D656-4D7F-9380-7951127B3C97}"/>
              </a:ext>
            </a:extLst>
          </p:cNvPr>
          <p:cNvGrpSpPr/>
          <p:nvPr/>
        </p:nvGrpSpPr>
        <p:grpSpPr>
          <a:xfrm>
            <a:off x="8559716" y="-1544660"/>
            <a:ext cx="1523919" cy="1508441"/>
            <a:chOff x="-1086098" y="5127259"/>
            <a:chExt cx="1523919" cy="1508441"/>
          </a:xfrm>
        </p:grpSpPr>
        <p:sp>
          <p:nvSpPr>
            <p:cNvPr id="81" name="Teardrop 80">
              <a:extLst>
                <a:ext uri="{FF2B5EF4-FFF2-40B4-BE49-F238E27FC236}">
                  <a16:creationId xmlns:a16="http://schemas.microsoft.com/office/drawing/2014/main" id="{BACF5234-C73D-44DC-8BFE-34773A38BD2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 name="Picture 81" descr="A picture containing electronics&#10;&#10;Description automatically generated">
              <a:extLst>
                <a:ext uri="{FF2B5EF4-FFF2-40B4-BE49-F238E27FC236}">
                  <a16:creationId xmlns:a16="http://schemas.microsoft.com/office/drawing/2014/main" id="{57093E1D-5103-414B-945B-8A6A51A48B0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3" name="Group 82">
            <a:extLst>
              <a:ext uri="{FF2B5EF4-FFF2-40B4-BE49-F238E27FC236}">
                <a16:creationId xmlns:a16="http://schemas.microsoft.com/office/drawing/2014/main" id="{32AA4090-B70D-4F5E-AFF4-DE63D32C4881}"/>
              </a:ext>
            </a:extLst>
          </p:cNvPr>
          <p:cNvGrpSpPr/>
          <p:nvPr/>
        </p:nvGrpSpPr>
        <p:grpSpPr>
          <a:xfrm>
            <a:off x="9797239" y="-1562027"/>
            <a:ext cx="1523919" cy="1508441"/>
            <a:chOff x="-1086098" y="5127259"/>
            <a:chExt cx="1523919" cy="1508441"/>
          </a:xfrm>
        </p:grpSpPr>
        <p:sp>
          <p:nvSpPr>
            <p:cNvPr id="84" name="Teardrop 83">
              <a:extLst>
                <a:ext uri="{FF2B5EF4-FFF2-40B4-BE49-F238E27FC236}">
                  <a16:creationId xmlns:a16="http://schemas.microsoft.com/office/drawing/2014/main" id="{F1864E0E-1307-4985-B9B9-896E7FE119A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5" name="Picture 84" descr="A picture containing electronics&#10;&#10;Description automatically generated">
              <a:extLst>
                <a:ext uri="{FF2B5EF4-FFF2-40B4-BE49-F238E27FC236}">
                  <a16:creationId xmlns:a16="http://schemas.microsoft.com/office/drawing/2014/main" id="{17712660-85B5-4418-B7C6-4003AE5D904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6" name="Group 85">
            <a:extLst>
              <a:ext uri="{FF2B5EF4-FFF2-40B4-BE49-F238E27FC236}">
                <a16:creationId xmlns:a16="http://schemas.microsoft.com/office/drawing/2014/main" id="{9AD44039-0098-4B05-BCB9-6A3C69C141EB}"/>
              </a:ext>
            </a:extLst>
          </p:cNvPr>
          <p:cNvGrpSpPr/>
          <p:nvPr/>
        </p:nvGrpSpPr>
        <p:grpSpPr>
          <a:xfrm>
            <a:off x="-86655" y="-2657218"/>
            <a:ext cx="1523919" cy="1508441"/>
            <a:chOff x="-1086098" y="5127259"/>
            <a:chExt cx="1523919" cy="1508441"/>
          </a:xfrm>
        </p:grpSpPr>
        <p:sp>
          <p:nvSpPr>
            <p:cNvPr id="87" name="Teardrop 86">
              <a:extLst>
                <a:ext uri="{FF2B5EF4-FFF2-40B4-BE49-F238E27FC236}">
                  <a16:creationId xmlns:a16="http://schemas.microsoft.com/office/drawing/2014/main" id="{CAF5550F-031B-4DBA-940A-1D9258DD107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8" name="Picture 87" descr="A picture containing electronics&#10;&#10;Description automatically generated">
              <a:extLst>
                <a:ext uri="{FF2B5EF4-FFF2-40B4-BE49-F238E27FC236}">
                  <a16:creationId xmlns:a16="http://schemas.microsoft.com/office/drawing/2014/main" id="{612DB8E5-BDD0-4C73-95AB-2647487B169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9" name="Group 88">
            <a:extLst>
              <a:ext uri="{FF2B5EF4-FFF2-40B4-BE49-F238E27FC236}">
                <a16:creationId xmlns:a16="http://schemas.microsoft.com/office/drawing/2014/main" id="{55C35469-349B-4D59-8602-06387C1F6955}"/>
              </a:ext>
            </a:extLst>
          </p:cNvPr>
          <p:cNvGrpSpPr/>
          <p:nvPr/>
        </p:nvGrpSpPr>
        <p:grpSpPr>
          <a:xfrm>
            <a:off x="1084921" y="-2684180"/>
            <a:ext cx="1523919" cy="1508441"/>
            <a:chOff x="-1086098" y="5127259"/>
            <a:chExt cx="1523919" cy="1508441"/>
          </a:xfrm>
        </p:grpSpPr>
        <p:sp>
          <p:nvSpPr>
            <p:cNvPr id="90" name="Teardrop 89">
              <a:extLst>
                <a:ext uri="{FF2B5EF4-FFF2-40B4-BE49-F238E27FC236}">
                  <a16:creationId xmlns:a16="http://schemas.microsoft.com/office/drawing/2014/main" id="{6A0C1753-34D2-4F03-9CF2-BE42DA88067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1" name="Picture 90" descr="A picture containing electronics&#10;&#10;Description automatically generated">
              <a:extLst>
                <a:ext uri="{FF2B5EF4-FFF2-40B4-BE49-F238E27FC236}">
                  <a16:creationId xmlns:a16="http://schemas.microsoft.com/office/drawing/2014/main" id="{F1360EBB-228C-4E32-AA84-BA577D8234A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92" name="Group 91">
            <a:extLst>
              <a:ext uri="{FF2B5EF4-FFF2-40B4-BE49-F238E27FC236}">
                <a16:creationId xmlns:a16="http://schemas.microsoft.com/office/drawing/2014/main" id="{03E75B6D-AEE6-4C6B-8469-475530C50415}"/>
              </a:ext>
            </a:extLst>
          </p:cNvPr>
          <p:cNvGrpSpPr/>
          <p:nvPr/>
        </p:nvGrpSpPr>
        <p:grpSpPr>
          <a:xfrm>
            <a:off x="2326438" y="-2684180"/>
            <a:ext cx="1523919" cy="1508441"/>
            <a:chOff x="-1086098" y="5127259"/>
            <a:chExt cx="1523919" cy="1508441"/>
          </a:xfrm>
        </p:grpSpPr>
        <p:sp>
          <p:nvSpPr>
            <p:cNvPr id="95" name="Teardrop 94">
              <a:extLst>
                <a:ext uri="{FF2B5EF4-FFF2-40B4-BE49-F238E27FC236}">
                  <a16:creationId xmlns:a16="http://schemas.microsoft.com/office/drawing/2014/main" id="{6A7C9824-8ED5-4FCF-A641-47F8D20FA74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0" name="Picture 99" descr="A picture containing electronics&#10;&#10;Description automatically generated">
              <a:extLst>
                <a:ext uri="{FF2B5EF4-FFF2-40B4-BE49-F238E27FC236}">
                  <a16:creationId xmlns:a16="http://schemas.microsoft.com/office/drawing/2014/main" id="{961A9C27-A4A2-4B37-8327-E1E171EFF46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01" name="Group 100">
            <a:extLst>
              <a:ext uri="{FF2B5EF4-FFF2-40B4-BE49-F238E27FC236}">
                <a16:creationId xmlns:a16="http://schemas.microsoft.com/office/drawing/2014/main" id="{9A814FB4-5DCD-4B95-93F8-29C205B0C53A}"/>
              </a:ext>
            </a:extLst>
          </p:cNvPr>
          <p:cNvGrpSpPr/>
          <p:nvPr/>
        </p:nvGrpSpPr>
        <p:grpSpPr>
          <a:xfrm>
            <a:off x="3594095" y="-2700103"/>
            <a:ext cx="1523919" cy="1508441"/>
            <a:chOff x="-1086098" y="5127259"/>
            <a:chExt cx="1523919" cy="1508441"/>
          </a:xfrm>
        </p:grpSpPr>
        <p:sp>
          <p:nvSpPr>
            <p:cNvPr id="102" name="Teardrop 101">
              <a:extLst>
                <a:ext uri="{FF2B5EF4-FFF2-40B4-BE49-F238E27FC236}">
                  <a16:creationId xmlns:a16="http://schemas.microsoft.com/office/drawing/2014/main" id="{451155A3-D609-4A57-B5E4-B4218E11867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 name="Picture 102" descr="A picture containing electronics&#10;&#10;Description automatically generated">
              <a:extLst>
                <a:ext uri="{FF2B5EF4-FFF2-40B4-BE49-F238E27FC236}">
                  <a16:creationId xmlns:a16="http://schemas.microsoft.com/office/drawing/2014/main" id="{800014FF-19D9-4665-8AE0-3B421D8AA86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05" name="Group 104">
            <a:extLst>
              <a:ext uri="{FF2B5EF4-FFF2-40B4-BE49-F238E27FC236}">
                <a16:creationId xmlns:a16="http://schemas.microsoft.com/office/drawing/2014/main" id="{45DE43E2-57F7-48D9-A5DA-40F90D706969}"/>
              </a:ext>
            </a:extLst>
          </p:cNvPr>
          <p:cNvGrpSpPr/>
          <p:nvPr/>
        </p:nvGrpSpPr>
        <p:grpSpPr>
          <a:xfrm>
            <a:off x="4864948" y="-2684494"/>
            <a:ext cx="1523919" cy="1508441"/>
            <a:chOff x="-1086098" y="5127259"/>
            <a:chExt cx="1523919" cy="1508441"/>
          </a:xfrm>
        </p:grpSpPr>
        <p:sp>
          <p:nvSpPr>
            <p:cNvPr id="106" name="Teardrop 105">
              <a:extLst>
                <a:ext uri="{FF2B5EF4-FFF2-40B4-BE49-F238E27FC236}">
                  <a16:creationId xmlns:a16="http://schemas.microsoft.com/office/drawing/2014/main" id="{08C31055-7D7E-44DF-88CF-8EFF413506EA}"/>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7" name="Picture 106" descr="A picture containing electronics&#10;&#10;Description automatically generated">
              <a:extLst>
                <a:ext uri="{FF2B5EF4-FFF2-40B4-BE49-F238E27FC236}">
                  <a16:creationId xmlns:a16="http://schemas.microsoft.com/office/drawing/2014/main" id="{3DB05C75-EC29-42FE-80F4-4B855DD16B8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08" name="Group 107">
            <a:extLst>
              <a:ext uri="{FF2B5EF4-FFF2-40B4-BE49-F238E27FC236}">
                <a16:creationId xmlns:a16="http://schemas.microsoft.com/office/drawing/2014/main" id="{2ECE4FB0-3FEB-4A35-9034-570BDDB7F032}"/>
              </a:ext>
            </a:extLst>
          </p:cNvPr>
          <p:cNvGrpSpPr/>
          <p:nvPr/>
        </p:nvGrpSpPr>
        <p:grpSpPr>
          <a:xfrm>
            <a:off x="6102471" y="-2667182"/>
            <a:ext cx="1523919" cy="1508441"/>
            <a:chOff x="-1086098" y="5127259"/>
            <a:chExt cx="1523919" cy="1508441"/>
          </a:xfrm>
        </p:grpSpPr>
        <p:sp>
          <p:nvSpPr>
            <p:cNvPr id="109" name="Teardrop 108">
              <a:extLst>
                <a:ext uri="{FF2B5EF4-FFF2-40B4-BE49-F238E27FC236}">
                  <a16:creationId xmlns:a16="http://schemas.microsoft.com/office/drawing/2014/main" id="{7F9ABF7D-76FC-4E46-95F9-49768F8A7F0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0" name="Picture 109" descr="A picture containing electronics&#10;&#10;Description automatically generated">
              <a:extLst>
                <a:ext uri="{FF2B5EF4-FFF2-40B4-BE49-F238E27FC236}">
                  <a16:creationId xmlns:a16="http://schemas.microsoft.com/office/drawing/2014/main" id="{7CC37D5E-EF5E-4BF8-9E6E-B0CCA3C345A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12" name="Group 111">
            <a:extLst>
              <a:ext uri="{FF2B5EF4-FFF2-40B4-BE49-F238E27FC236}">
                <a16:creationId xmlns:a16="http://schemas.microsoft.com/office/drawing/2014/main" id="{EA8E1F3A-907A-4EC4-BE99-1A88A69F73A0}"/>
              </a:ext>
            </a:extLst>
          </p:cNvPr>
          <p:cNvGrpSpPr/>
          <p:nvPr/>
        </p:nvGrpSpPr>
        <p:grpSpPr>
          <a:xfrm>
            <a:off x="7304689" y="-2684827"/>
            <a:ext cx="1523919" cy="1508441"/>
            <a:chOff x="-1086098" y="5127259"/>
            <a:chExt cx="1523919" cy="1508441"/>
          </a:xfrm>
        </p:grpSpPr>
        <p:sp>
          <p:nvSpPr>
            <p:cNvPr id="114" name="Teardrop 113">
              <a:extLst>
                <a:ext uri="{FF2B5EF4-FFF2-40B4-BE49-F238E27FC236}">
                  <a16:creationId xmlns:a16="http://schemas.microsoft.com/office/drawing/2014/main" id="{FC4442D5-A51F-4D2A-9888-8A82941025E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5" name="Picture 114" descr="A picture containing electronics&#10;&#10;Description automatically generated">
              <a:extLst>
                <a:ext uri="{FF2B5EF4-FFF2-40B4-BE49-F238E27FC236}">
                  <a16:creationId xmlns:a16="http://schemas.microsoft.com/office/drawing/2014/main" id="{0F79EAAC-B442-4C11-B507-8725F7E0F32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16" name="Group 115">
            <a:extLst>
              <a:ext uri="{FF2B5EF4-FFF2-40B4-BE49-F238E27FC236}">
                <a16:creationId xmlns:a16="http://schemas.microsoft.com/office/drawing/2014/main" id="{156CD8CB-5ABB-4489-A90C-06F6B4000712}"/>
              </a:ext>
            </a:extLst>
          </p:cNvPr>
          <p:cNvGrpSpPr/>
          <p:nvPr/>
        </p:nvGrpSpPr>
        <p:grpSpPr>
          <a:xfrm>
            <a:off x="8539016" y="-2700104"/>
            <a:ext cx="1523919" cy="1508441"/>
            <a:chOff x="-1086098" y="5127259"/>
            <a:chExt cx="1523919" cy="1508441"/>
          </a:xfrm>
        </p:grpSpPr>
        <p:sp>
          <p:nvSpPr>
            <p:cNvPr id="117" name="Teardrop 116">
              <a:extLst>
                <a:ext uri="{FF2B5EF4-FFF2-40B4-BE49-F238E27FC236}">
                  <a16:creationId xmlns:a16="http://schemas.microsoft.com/office/drawing/2014/main" id="{BF2B8904-16A2-4524-83E6-5FC2F4A33CB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8" name="Picture 117" descr="A picture containing electronics&#10;&#10;Description automatically generated">
              <a:extLst>
                <a:ext uri="{FF2B5EF4-FFF2-40B4-BE49-F238E27FC236}">
                  <a16:creationId xmlns:a16="http://schemas.microsoft.com/office/drawing/2014/main" id="{832D94D3-CEA9-4B4D-B872-2F64DD791A6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19" name="Group 118">
            <a:extLst>
              <a:ext uri="{FF2B5EF4-FFF2-40B4-BE49-F238E27FC236}">
                <a16:creationId xmlns:a16="http://schemas.microsoft.com/office/drawing/2014/main" id="{5A8511CD-59AA-4290-A49B-C46B15DFFE55}"/>
              </a:ext>
            </a:extLst>
          </p:cNvPr>
          <p:cNvGrpSpPr/>
          <p:nvPr/>
        </p:nvGrpSpPr>
        <p:grpSpPr>
          <a:xfrm>
            <a:off x="9776539" y="-2717471"/>
            <a:ext cx="1523919" cy="1508441"/>
            <a:chOff x="-1086098" y="5127259"/>
            <a:chExt cx="1523919" cy="1508441"/>
          </a:xfrm>
        </p:grpSpPr>
        <p:sp>
          <p:nvSpPr>
            <p:cNvPr id="142" name="Teardrop 141">
              <a:extLst>
                <a:ext uri="{FF2B5EF4-FFF2-40B4-BE49-F238E27FC236}">
                  <a16:creationId xmlns:a16="http://schemas.microsoft.com/office/drawing/2014/main" id="{EE5E38C1-8066-437D-91E0-5935C6F42A1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 name="Picture 142" descr="A picture containing electronics&#10;&#10;Description automatically generated">
              <a:extLst>
                <a:ext uri="{FF2B5EF4-FFF2-40B4-BE49-F238E27FC236}">
                  <a16:creationId xmlns:a16="http://schemas.microsoft.com/office/drawing/2014/main" id="{826E98C5-E9AF-4E06-8890-901DF0FE82D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44" name="Group 143">
            <a:extLst>
              <a:ext uri="{FF2B5EF4-FFF2-40B4-BE49-F238E27FC236}">
                <a16:creationId xmlns:a16="http://schemas.microsoft.com/office/drawing/2014/main" id="{681D10A2-95B5-4511-89D6-1ACB9B852011}"/>
              </a:ext>
            </a:extLst>
          </p:cNvPr>
          <p:cNvGrpSpPr/>
          <p:nvPr/>
        </p:nvGrpSpPr>
        <p:grpSpPr>
          <a:xfrm>
            <a:off x="-5390" y="-3882804"/>
            <a:ext cx="1523919" cy="1508441"/>
            <a:chOff x="-1086098" y="5127259"/>
            <a:chExt cx="1523919" cy="1508441"/>
          </a:xfrm>
        </p:grpSpPr>
        <p:sp>
          <p:nvSpPr>
            <p:cNvPr id="145" name="Teardrop 144">
              <a:extLst>
                <a:ext uri="{FF2B5EF4-FFF2-40B4-BE49-F238E27FC236}">
                  <a16:creationId xmlns:a16="http://schemas.microsoft.com/office/drawing/2014/main" id="{62EC2EAB-0807-4289-BC55-BDA9E225C82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6" name="Picture 145" descr="A picture containing electronics&#10;&#10;Description automatically generated">
              <a:extLst>
                <a:ext uri="{FF2B5EF4-FFF2-40B4-BE49-F238E27FC236}">
                  <a16:creationId xmlns:a16="http://schemas.microsoft.com/office/drawing/2014/main" id="{2A39757C-1EBA-46D2-9A39-1BF2369D2B8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47" name="Group 146">
            <a:extLst>
              <a:ext uri="{FF2B5EF4-FFF2-40B4-BE49-F238E27FC236}">
                <a16:creationId xmlns:a16="http://schemas.microsoft.com/office/drawing/2014/main" id="{4F002B9B-948B-4565-AA8B-86FD7213DE5B}"/>
              </a:ext>
            </a:extLst>
          </p:cNvPr>
          <p:cNvGrpSpPr/>
          <p:nvPr/>
        </p:nvGrpSpPr>
        <p:grpSpPr>
          <a:xfrm>
            <a:off x="1166186" y="-3909766"/>
            <a:ext cx="1523919" cy="1508441"/>
            <a:chOff x="-1086098" y="5127259"/>
            <a:chExt cx="1523919" cy="1508441"/>
          </a:xfrm>
        </p:grpSpPr>
        <p:sp>
          <p:nvSpPr>
            <p:cNvPr id="148" name="Teardrop 147">
              <a:extLst>
                <a:ext uri="{FF2B5EF4-FFF2-40B4-BE49-F238E27FC236}">
                  <a16:creationId xmlns:a16="http://schemas.microsoft.com/office/drawing/2014/main" id="{736314FF-CF28-4E3B-9FCF-81BD1C76CE5B}"/>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9" name="Picture 148" descr="A picture containing electronics&#10;&#10;Description automatically generated">
              <a:extLst>
                <a:ext uri="{FF2B5EF4-FFF2-40B4-BE49-F238E27FC236}">
                  <a16:creationId xmlns:a16="http://schemas.microsoft.com/office/drawing/2014/main" id="{B5480B0F-1558-4E89-A29F-24615AC60D1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0" name="Group 149">
            <a:extLst>
              <a:ext uri="{FF2B5EF4-FFF2-40B4-BE49-F238E27FC236}">
                <a16:creationId xmlns:a16="http://schemas.microsoft.com/office/drawing/2014/main" id="{58348C5C-7764-4B74-A3E0-1FD0438962CC}"/>
              </a:ext>
            </a:extLst>
          </p:cNvPr>
          <p:cNvGrpSpPr/>
          <p:nvPr/>
        </p:nvGrpSpPr>
        <p:grpSpPr>
          <a:xfrm>
            <a:off x="2407703" y="-3909766"/>
            <a:ext cx="1523919" cy="1508441"/>
            <a:chOff x="-1086098" y="5127259"/>
            <a:chExt cx="1523919" cy="1508441"/>
          </a:xfrm>
        </p:grpSpPr>
        <p:sp>
          <p:nvSpPr>
            <p:cNvPr id="151" name="Teardrop 150">
              <a:extLst>
                <a:ext uri="{FF2B5EF4-FFF2-40B4-BE49-F238E27FC236}">
                  <a16:creationId xmlns:a16="http://schemas.microsoft.com/office/drawing/2014/main" id="{9D97E27E-363C-47FA-9FB7-BC23128E2E7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2" name="Picture 151" descr="A picture containing electronics&#10;&#10;Description automatically generated">
              <a:extLst>
                <a:ext uri="{FF2B5EF4-FFF2-40B4-BE49-F238E27FC236}">
                  <a16:creationId xmlns:a16="http://schemas.microsoft.com/office/drawing/2014/main" id="{55AF1A1B-FD03-4682-B75E-5358A90F00A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3" name="Group 152">
            <a:extLst>
              <a:ext uri="{FF2B5EF4-FFF2-40B4-BE49-F238E27FC236}">
                <a16:creationId xmlns:a16="http://schemas.microsoft.com/office/drawing/2014/main" id="{2087358F-9B64-43F9-9E35-C72F9DBDE65E}"/>
              </a:ext>
            </a:extLst>
          </p:cNvPr>
          <p:cNvGrpSpPr/>
          <p:nvPr/>
        </p:nvGrpSpPr>
        <p:grpSpPr>
          <a:xfrm>
            <a:off x="3675360" y="-3925689"/>
            <a:ext cx="1523919" cy="1508441"/>
            <a:chOff x="-1086098" y="5127259"/>
            <a:chExt cx="1523919" cy="1508441"/>
          </a:xfrm>
        </p:grpSpPr>
        <p:sp>
          <p:nvSpPr>
            <p:cNvPr id="154" name="Teardrop 153">
              <a:extLst>
                <a:ext uri="{FF2B5EF4-FFF2-40B4-BE49-F238E27FC236}">
                  <a16:creationId xmlns:a16="http://schemas.microsoft.com/office/drawing/2014/main" id="{AF46C2CB-B04E-48F2-9D99-16C8B90E9F9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5" name="Picture 154" descr="A picture containing electronics&#10;&#10;Description automatically generated">
              <a:extLst>
                <a:ext uri="{FF2B5EF4-FFF2-40B4-BE49-F238E27FC236}">
                  <a16:creationId xmlns:a16="http://schemas.microsoft.com/office/drawing/2014/main" id="{E6A2D87F-3444-45CD-9142-E6583248EF2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6" name="Group 155">
            <a:extLst>
              <a:ext uri="{FF2B5EF4-FFF2-40B4-BE49-F238E27FC236}">
                <a16:creationId xmlns:a16="http://schemas.microsoft.com/office/drawing/2014/main" id="{BB443618-BAD4-48CF-B59E-BA831573D938}"/>
              </a:ext>
            </a:extLst>
          </p:cNvPr>
          <p:cNvGrpSpPr/>
          <p:nvPr/>
        </p:nvGrpSpPr>
        <p:grpSpPr>
          <a:xfrm>
            <a:off x="4946213" y="-3910080"/>
            <a:ext cx="1523919" cy="1508441"/>
            <a:chOff x="-1086098" y="5127259"/>
            <a:chExt cx="1523919" cy="1508441"/>
          </a:xfrm>
        </p:grpSpPr>
        <p:sp>
          <p:nvSpPr>
            <p:cNvPr id="157" name="Teardrop 156">
              <a:extLst>
                <a:ext uri="{FF2B5EF4-FFF2-40B4-BE49-F238E27FC236}">
                  <a16:creationId xmlns:a16="http://schemas.microsoft.com/office/drawing/2014/main" id="{B7FC012B-A56E-4940-B5C7-E54D42492D0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8" name="Picture 157" descr="A picture containing electronics&#10;&#10;Description automatically generated">
              <a:extLst>
                <a:ext uri="{FF2B5EF4-FFF2-40B4-BE49-F238E27FC236}">
                  <a16:creationId xmlns:a16="http://schemas.microsoft.com/office/drawing/2014/main" id="{CB178B7B-4A6D-418F-8F37-90F0AE02456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9" name="Group 158">
            <a:extLst>
              <a:ext uri="{FF2B5EF4-FFF2-40B4-BE49-F238E27FC236}">
                <a16:creationId xmlns:a16="http://schemas.microsoft.com/office/drawing/2014/main" id="{1D93DCDA-DA33-4EDC-8B12-EEE3FABC9B13}"/>
              </a:ext>
            </a:extLst>
          </p:cNvPr>
          <p:cNvGrpSpPr/>
          <p:nvPr/>
        </p:nvGrpSpPr>
        <p:grpSpPr>
          <a:xfrm>
            <a:off x="6183736" y="-3892768"/>
            <a:ext cx="1523919" cy="1508441"/>
            <a:chOff x="-1086098" y="5127259"/>
            <a:chExt cx="1523919" cy="1508441"/>
          </a:xfrm>
        </p:grpSpPr>
        <p:sp>
          <p:nvSpPr>
            <p:cNvPr id="160" name="Teardrop 159">
              <a:extLst>
                <a:ext uri="{FF2B5EF4-FFF2-40B4-BE49-F238E27FC236}">
                  <a16:creationId xmlns:a16="http://schemas.microsoft.com/office/drawing/2014/main" id="{8C78CB01-DE42-47C6-953B-B6C59BBBBB6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1" name="Picture 160" descr="A picture containing electronics&#10;&#10;Description automatically generated">
              <a:extLst>
                <a:ext uri="{FF2B5EF4-FFF2-40B4-BE49-F238E27FC236}">
                  <a16:creationId xmlns:a16="http://schemas.microsoft.com/office/drawing/2014/main" id="{6A696C27-85F0-45FF-9659-2218C640BD5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62" name="Group 161">
            <a:extLst>
              <a:ext uri="{FF2B5EF4-FFF2-40B4-BE49-F238E27FC236}">
                <a16:creationId xmlns:a16="http://schemas.microsoft.com/office/drawing/2014/main" id="{F87ADB90-BD32-4910-9FFE-D2BECDE1CC36}"/>
              </a:ext>
            </a:extLst>
          </p:cNvPr>
          <p:cNvGrpSpPr/>
          <p:nvPr/>
        </p:nvGrpSpPr>
        <p:grpSpPr>
          <a:xfrm>
            <a:off x="7385954" y="-3910413"/>
            <a:ext cx="1523919" cy="1508441"/>
            <a:chOff x="-1086098" y="5127259"/>
            <a:chExt cx="1523919" cy="1508441"/>
          </a:xfrm>
        </p:grpSpPr>
        <p:sp>
          <p:nvSpPr>
            <p:cNvPr id="163" name="Teardrop 162">
              <a:extLst>
                <a:ext uri="{FF2B5EF4-FFF2-40B4-BE49-F238E27FC236}">
                  <a16:creationId xmlns:a16="http://schemas.microsoft.com/office/drawing/2014/main" id="{9B80F4A0-6184-4F65-83AE-C115B82A394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4" name="Picture 163" descr="A picture containing electronics&#10;&#10;Description automatically generated">
              <a:extLst>
                <a:ext uri="{FF2B5EF4-FFF2-40B4-BE49-F238E27FC236}">
                  <a16:creationId xmlns:a16="http://schemas.microsoft.com/office/drawing/2014/main" id="{7ABF850D-9DD7-48E2-AF05-F3B0DDE70C0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65" name="Group 164">
            <a:extLst>
              <a:ext uri="{FF2B5EF4-FFF2-40B4-BE49-F238E27FC236}">
                <a16:creationId xmlns:a16="http://schemas.microsoft.com/office/drawing/2014/main" id="{119EFE4A-9E14-4127-93F0-49281E85EF1C}"/>
              </a:ext>
            </a:extLst>
          </p:cNvPr>
          <p:cNvGrpSpPr/>
          <p:nvPr/>
        </p:nvGrpSpPr>
        <p:grpSpPr>
          <a:xfrm>
            <a:off x="8620281" y="-3925690"/>
            <a:ext cx="1523919" cy="1508441"/>
            <a:chOff x="-1086098" y="5127259"/>
            <a:chExt cx="1523919" cy="1508441"/>
          </a:xfrm>
        </p:grpSpPr>
        <p:sp>
          <p:nvSpPr>
            <p:cNvPr id="166" name="Teardrop 165">
              <a:extLst>
                <a:ext uri="{FF2B5EF4-FFF2-40B4-BE49-F238E27FC236}">
                  <a16:creationId xmlns:a16="http://schemas.microsoft.com/office/drawing/2014/main" id="{688FDFE5-5D10-4747-8736-CFF3F9E4BBC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8" name="Picture 167" descr="A picture containing electronics&#10;&#10;Description automatically generated">
              <a:extLst>
                <a:ext uri="{FF2B5EF4-FFF2-40B4-BE49-F238E27FC236}">
                  <a16:creationId xmlns:a16="http://schemas.microsoft.com/office/drawing/2014/main" id="{F57B9643-BC7D-46FF-BA5B-140B1EA5FBD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69" name="Group 168">
            <a:extLst>
              <a:ext uri="{FF2B5EF4-FFF2-40B4-BE49-F238E27FC236}">
                <a16:creationId xmlns:a16="http://schemas.microsoft.com/office/drawing/2014/main" id="{7C35A1C8-AB8F-4BF3-AD04-F9B66EEC74DA}"/>
              </a:ext>
            </a:extLst>
          </p:cNvPr>
          <p:cNvGrpSpPr/>
          <p:nvPr/>
        </p:nvGrpSpPr>
        <p:grpSpPr>
          <a:xfrm>
            <a:off x="9857804" y="-3943057"/>
            <a:ext cx="1523919" cy="1508441"/>
            <a:chOff x="-1086098" y="5127259"/>
            <a:chExt cx="1523919" cy="1508441"/>
          </a:xfrm>
        </p:grpSpPr>
        <p:sp>
          <p:nvSpPr>
            <p:cNvPr id="170" name="Teardrop 169">
              <a:extLst>
                <a:ext uri="{FF2B5EF4-FFF2-40B4-BE49-F238E27FC236}">
                  <a16:creationId xmlns:a16="http://schemas.microsoft.com/office/drawing/2014/main" id="{D2B3C4A1-BBC9-4042-8568-88DF05DC546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1" name="Picture 170" descr="A picture containing electronics&#10;&#10;Description automatically generated">
              <a:extLst>
                <a:ext uri="{FF2B5EF4-FFF2-40B4-BE49-F238E27FC236}">
                  <a16:creationId xmlns:a16="http://schemas.microsoft.com/office/drawing/2014/main" id="{D19E862F-7731-4A70-A3AE-DB2C3D3307F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72" name="Group 171">
            <a:extLst>
              <a:ext uri="{FF2B5EF4-FFF2-40B4-BE49-F238E27FC236}">
                <a16:creationId xmlns:a16="http://schemas.microsoft.com/office/drawing/2014/main" id="{B48FB4B4-A2E2-45D4-8936-C1FE9190B646}"/>
              </a:ext>
            </a:extLst>
          </p:cNvPr>
          <p:cNvGrpSpPr/>
          <p:nvPr/>
        </p:nvGrpSpPr>
        <p:grpSpPr>
          <a:xfrm>
            <a:off x="-65955" y="-5071823"/>
            <a:ext cx="1523919" cy="1508441"/>
            <a:chOff x="-1086098" y="5127259"/>
            <a:chExt cx="1523919" cy="1508441"/>
          </a:xfrm>
        </p:grpSpPr>
        <p:sp>
          <p:nvSpPr>
            <p:cNvPr id="173" name="Teardrop 172">
              <a:extLst>
                <a:ext uri="{FF2B5EF4-FFF2-40B4-BE49-F238E27FC236}">
                  <a16:creationId xmlns:a16="http://schemas.microsoft.com/office/drawing/2014/main" id="{329D6569-EE52-44E7-B771-C5DD42DCBAE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4" name="Picture 173" descr="A picture containing electronics&#10;&#10;Description automatically generated">
              <a:extLst>
                <a:ext uri="{FF2B5EF4-FFF2-40B4-BE49-F238E27FC236}">
                  <a16:creationId xmlns:a16="http://schemas.microsoft.com/office/drawing/2014/main" id="{AE7E9139-BFE6-49F3-BCC0-EC29C35B587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75" name="Group 174">
            <a:extLst>
              <a:ext uri="{FF2B5EF4-FFF2-40B4-BE49-F238E27FC236}">
                <a16:creationId xmlns:a16="http://schemas.microsoft.com/office/drawing/2014/main" id="{2F38AB10-6386-4B37-9983-71D9BCA76805}"/>
              </a:ext>
            </a:extLst>
          </p:cNvPr>
          <p:cNvGrpSpPr/>
          <p:nvPr/>
        </p:nvGrpSpPr>
        <p:grpSpPr>
          <a:xfrm>
            <a:off x="1105621" y="-5098785"/>
            <a:ext cx="1523919" cy="1508441"/>
            <a:chOff x="-1086098" y="5127259"/>
            <a:chExt cx="1523919" cy="1508441"/>
          </a:xfrm>
        </p:grpSpPr>
        <p:sp>
          <p:nvSpPr>
            <p:cNvPr id="176" name="Teardrop 175">
              <a:extLst>
                <a:ext uri="{FF2B5EF4-FFF2-40B4-BE49-F238E27FC236}">
                  <a16:creationId xmlns:a16="http://schemas.microsoft.com/office/drawing/2014/main" id="{BC4A96C4-1AC1-433C-85E4-A3063531B35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7" name="Picture 176" descr="A picture containing electronics&#10;&#10;Description automatically generated">
              <a:extLst>
                <a:ext uri="{FF2B5EF4-FFF2-40B4-BE49-F238E27FC236}">
                  <a16:creationId xmlns:a16="http://schemas.microsoft.com/office/drawing/2014/main" id="{BED62405-44AA-4910-BD0A-4E125AE09FF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78" name="Group 177">
            <a:extLst>
              <a:ext uri="{FF2B5EF4-FFF2-40B4-BE49-F238E27FC236}">
                <a16:creationId xmlns:a16="http://schemas.microsoft.com/office/drawing/2014/main" id="{7C3A5702-988A-4413-A56E-89F30888E8D3}"/>
              </a:ext>
            </a:extLst>
          </p:cNvPr>
          <p:cNvGrpSpPr/>
          <p:nvPr/>
        </p:nvGrpSpPr>
        <p:grpSpPr>
          <a:xfrm>
            <a:off x="2347138" y="-5098785"/>
            <a:ext cx="1523919" cy="1508441"/>
            <a:chOff x="-1086098" y="5127259"/>
            <a:chExt cx="1523919" cy="1508441"/>
          </a:xfrm>
        </p:grpSpPr>
        <p:sp>
          <p:nvSpPr>
            <p:cNvPr id="179" name="Teardrop 178">
              <a:extLst>
                <a:ext uri="{FF2B5EF4-FFF2-40B4-BE49-F238E27FC236}">
                  <a16:creationId xmlns:a16="http://schemas.microsoft.com/office/drawing/2014/main" id="{00897EBF-E831-44B8-A92D-DC261ECB953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0" name="Picture 179" descr="A picture containing electronics&#10;&#10;Description automatically generated">
              <a:extLst>
                <a:ext uri="{FF2B5EF4-FFF2-40B4-BE49-F238E27FC236}">
                  <a16:creationId xmlns:a16="http://schemas.microsoft.com/office/drawing/2014/main" id="{D35F7D53-9F0B-4450-937D-B1723B54D22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81" name="Group 180">
            <a:extLst>
              <a:ext uri="{FF2B5EF4-FFF2-40B4-BE49-F238E27FC236}">
                <a16:creationId xmlns:a16="http://schemas.microsoft.com/office/drawing/2014/main" id="{8C0EC72A-561B-434C-811F-69C6587851A8}"/>
              </a:ext>
            </a:extLst>
          </p:cNvPr>
          <p:cNvGrpSpPr/>
          <p:nvPr/>
        </p:nvGrpSpPr>
        <p:grpSpPr>
          <a:xfrm>
            <a:off x="3614795" y="-5114708"/>
            <a:ext cx="1523919" cy="1508441"/>
            <a:chOff x="-1086098" y="5127259"/>
            <a:chExt cx="1523919" cy="1508441"/>
          </a:xfrm>
        </p:grpSpPr>
        <p:sp>
          <p:nvSpPr>
            <p:cNvPr id="182" name="Teardrop 181">
              <a:extLst>
                <a:ext uri="{FF2B5EF4-FFF2-40B4-BE49-F238E27FC236}">
                  <a16:creationId xmlns:a16="http://schemas.microsoft.com/office/drawing/2014/main" id="{96310D05-F922-47CC-9447-2A6E5F19F5A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3" name="Picture 182" descr="A picture containing electronics&#10;&#10;Description automatically generated">
              <a:extLst>
                <a:ext uri="{FF2B5EF4-FFF2-40B4-BE49-F238E27FC236}">
                  <a16:creationId xmlns:a16="http://schemas.microsoft.com/office/drawing/2014/main" id="{CC067AEC-6609-4E89-BA75-AA7961F1BF0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84" name="Group 183">
            <a:extLst>
              <a:ext uri="{FF2B5EF4-FFF2-40B4-BE49-F238E27FC236}">
                <a16:creationId xmlns:a16="http://schemas.microsoft.com/office/drawing/2014/main" id="{21E3FD4B-F35F-4164-89C2-3333A7E950B1}"/>
              </a:ext>
            </a:extLst>
          </p:cNvPr>
          <p:cNvGrpSpPr/>
          <p:nvPr/>
        </p:nvGrpSpPr>
        <p:grpSpPr>
          <a:xfrm>
            <a:off x="4885648" y="-5099099"/>
            <a:ext cx="1523919" cy="1508441"/>
            <a:chOff x="-1086098" y="5127259"/>
            <a:chExt cx="1523919" cy="1508441"/>
          </a:xfrm>
        </p:grpSpPr>
        <p:sp>
          <p:nvSpPr>
            <p:cNvPr id="185" name="Teardrop 184">
              <a:extLst>
                <a:ext uri="{FF2B5EF4-FFF2-40B4-BE49-F238E27FC236}">
                  <a16:creationId xmlns:a16="http://schemas.microsoft.com/office/drawing/2014/main" id="{6E9C3C26-F4AF-43A0-A1FC-BA2128898DDE}"/>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6" name="Picture 185" descr="A picture containing electronics&#10;&#10;Description automatically generated">
              <a:extLst>
                <a:ext uri="{FF2B5EF4-FFF2-40B4-BE49-F238E27FC236}">
                  <a16:creationId xmlns:a16="http://schemas.microsoft.com/office/drawing/2014/main" id="{E56DADA2-C6A8-4CE2-8D9A-425D087E7E6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87" name="Group 186">
            <a:extLst>
              <a:ext uri="{FF2B5EF4-FFF2-40B4-BE49-F238E27FC236}">
                <a16:creationId xmlns:a16="http://schemas.microsoft.com/office/drawing/2014/main" id="{0D0CA744-8E0D-4B3D-9823-2C36C19D677C}"/>
              </a:ext>
            </a:extLst>
          </p:cNvPr>
          <p:cNvGrpSpPr/>
          <p:nvPr/>
        </p:nvGrpSpPr>
        <p:grpSpPr>
          <a:xfrm>
            <a:off x="6123171" y="-5081787"/>
            <a:ext cx="1523919" cy="1508441"/>
            <a:chOff x="-1086098" y="5127259"/>
            <a:chExt cx="1523919" cy="1508441"/>
          </a:xfrm>
        </p:grpSpPr>
        <p:sp>
          <p:nvSpPr>
            <p:cNvPr id="188" name="Teardrop 187">
              <a:extLst>
                <a:ext uri="{FF2B5EF4-FFF2-40B4-BE49-F238E27FC236}">
                  <a16:creationId xmlns:a16="http://schemas.microsoft.com/office/drawing/2014/main" id="{43A770FC-AAB9-4746-BFB5-DFF3DDD03434}"/>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9" name="Picture 188" descr="A picture containing electronics&#10;&#10;Description automatically generated">
              <a:extLst>
                <a:ext uri="{FF2B5EF4-FFF2-40B4-BE49-F238E27FC236}">
                  <a16:creationId xmlns:a16="http://schemas.microsoft.com/office/drawing/2014/main" id="{19A387EB-AF3A-4798-B2D6-739BAAFCE08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0" name="Group 189">
            <a:extLst>
              <a:ext uri="{FF2B5EF4-FFF2-40B4-BE49-F238E27FC236}">
                <a16:creationId xmlns:a16="http://schemas.microsoft.com/office/drawing/2014/main" id="{03C356FA-4382-4DA4-921A-43DD0E704207}"/>
              </a:ext>
            </a:extLst>
          </p:cNvPr>
          <p:cNvGrpSpPr/>
          <p:nvPr/>
        </p:nvGrpSpPr>
        <p:grpSpPr>
          <a:xfrm>
            <a:off x="7325389" y="-5099432"/>
            <a:ext cx="1523919" cy="1508441"/>
            <a:chOff x="-1086098" y="5127259"/>
            <a:chExt cx="1523919" cy="1508441"/>
          </a:xfrm>
        </p:grpSpPr>
        <p:sp>
          <p:nvSpPr>
            <p:cNvPr id="191" name="Teardrop 190">
              <a:extLst>
                <a:ext uri="{FF2B5EF4-FFF2-40B4-BE49-F238E27FC236}">
                  <a16:creationId xmlns:a16="http://schemas.microsoft.com/office/drawing/2014/main" id="{995E955F-F41E-42CD-A8C7-583171EB73E5}"/>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2" name="Picture 191" descr="A picture containing electronics&#10;&#10;Description automatically generated">
              <a:extLst>
                <a:ext uri="{FF2B5EF4-FFF2-40B4-BE49-F238E27FC236}">
                  <a16:creationId xmlns:a16="http://schemas.microsoft.com/office/drawing/2014/main" id="{65CE0C16-25D7-463B-8E9B-528E079A93E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3" name="Group 192">
            <a:extLst>
              <a:ext uri="{FF2B5EF4-FFF2-40B4-BE49-F238E27FC236}">
                <a16:creationId xmlns:a16="http://schemas.microsoft.com/office/drawing/2014/main" id="{92786754-5184-4A38-9E0B-13194D9BD60A}"/>
              </a:ext>
            </a:extLst>
          </p:cNvPr>
          <p:cNvGrpSpPr/>
          <p:nvPr/>
        </p:nvGrpSpPr>
        <p:grpSpPr>
          <a:xfrm>
            <a:off x="8559716" y="-5114709"/>
            <a:ext cx="1523919" cy="1508441"/>
            <a:chOff x="-1086098" y="5127259"/>
            <a:chExt cx="1523919" cy="1508441"/>
          </a:xfrm>
        </p:grpSpPr>
        <p:sp>
          <p:nvSpPr>
            <p:cNvPr id="194" name="Teardrop 193">
              <a:extLst>
                <a:ext uri="{FF2B5EF4-FFF2-40B4-BE49-F238E27FC236}">
                  <a16:creationId xmlns:a16="http://schemas.microsoft.com/office/drawing/2014/main" id="{29283F22-2A3F-43BD-898A-AD06C3C28DF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5" name="Picture 194" descr="A picture containing electronics&#10;&#10;Description automatically generated">
              <a:extLst>
                <a:ext uri="{FF2B5EF4-FFF2-40B4-BE49-F238E27FC236}">
                  <a16:creationId xmlns:a16="http://schemas.microsoft.com/office/drawing/2014/main" id="{BEE334C4-9532-4986-B7B6-0A4FBCD13DE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6" name="Group 195">
            <a:extLst>
              <a:ext uri="{FF2B5EF4-FFF2-40B4-BE49-F238E27FC236}">
                <a16:creationId xmlns:a16="http://schemas.microsoft.com/office/drawing/2014/main" id="{4C2F5475-56DB-49A9-976A-BAE04E3AAC4F}"/>
              </a:ext>
            </a:extLst>
          </p:cNvPr>
          <p:cNvGrpSpPr/>
          <p:nvPr/>
        </p:nvGrpSpPr>
        <p:grpSpPr>
          <a:xfrm>
            <a:off x="9797239" y="-5132076"/>
            <a:ext cx="1523919" cy="1508441"/>
            <a:chOff x="-1086098" y="5127259"/>
            <a:chExt cx="1523919" cy="1508441"/>
          </a:xfrm>
        </p:grpSpPr>
        <p:sp>
          <p:nvSpPr>
            <p:cNvPr id="197" name="Teardrop 196">
              <a:extLst>
                <a:ext uri="{FF2B5EF4-FFF2-40B4-BE49-F238E27FC236}">
                  <a16:creationId xmlns:a16="http://schemas.microsoft.com/office/drawing/2014/main" id="{09BA0E15-C26F-4714-ADE3-13B7C501EB3A}"/>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8" name="Picture 197" descr="A picture containing electronics&#10;&#10;Description automatically generated">
              <a:extLst>
                <a:ext uri="{FF2B5EF4-FFF2-40B4-BE49-F238E27FC236}">
                  <a16:creationId xmlns:a16="http://schemas.microsoft.com/office/drawing/2014/main" id="{7B240459-BDC4-4BB2-AE88-303293FBD37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9" name="Group 198">
            <a:extLst>
              <a:ext uri="{FF2B5EF4-FFF2-40B4-BE49-F238E27FC236}">
                <a16:creationId xmlns:a16="http://schemas.microsoft.com/office/drawing/2014/main" id="{84A9DA6B-18BE-42BF-A2FB-263523FD439F}"/>
              </a:ext>
            </a:extLst>
          </p:cNvPr>
          <p:cNvGrpSpPr/>
          <p:nvPr/>
        </p:nvGrpSpPr>
        <p:grpSpPr>
          <a:xfrm>
            <a:off x="-96319" y="-6292571"/>
            <a:ext cx="1523919" cy="1508441"/>
            <a:chOff x="-1086098" y="5127259"/>
            <a:chExt cx="1523919" cy="1508441"/>
          </a:xfrm>
        </p:grpSpPr>
        <p:sp>
          <p:nvSpPr>
            <p:cNvPr id="200" name="Teardrop 199">
              <a:extLst>
                <a:ext uri="{FF2B5EF4-FFF2-40B4-BE49-F238E27FC236}">
                  <a16:creationId xmlns:a16="http://schemas.microsoft.com/office/drawing/2014/main" id="{3C825E75-2E53-4A5F-B144-2127F323702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1" name="Picture 200" descr="A picture containing electronics&#10;&#10;Description automatically generated">
              <a:extLst>
                <a:ext uri="{FF2B5EF4-FFF2-40B4-BE49-F238E27FC236}">
                  <a16:creationId xmlns:a16="http://schemas.microsoft.com/office/drawing/2014/main" id="{7686A629-06F4-4BC5-9528-811902BCEDB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02" name="Group 201">
            <a:extLst>
              <a:ext uri="{FF2B5EF4-FFF2-40B4-BE49-F238E27FC236}">
                <a16:creationId xmlns:a16="http://schemas.microsoft.com/office/drawing/2014/main" id="{4C0D10A3-FAD3-408E-930A-D29854D1E3E3}"/>
              </a:ext>
            </a:extLst>
          </p:cNvPr>
          <p:cNvGrpSpPr/>
          <p:nvPr/>
        </p:nvGrpSpPr>
        <p:grpSpPr>
          <a:xfrm>
            <a:off x="1075257" y="-6319533"/>
            <a:ext cx="1523919" cy="1508441"/>
            <a:chOff x="-1086098" y="5127259"/>
            <a:chExt cx="1523919" cy="1508441"/>
          </a:xfrm>
        </p:grpSpPr>
        <p:sp>
          <p:nvSpPr>
            <p:cNvPr id="203" name="Teardrop 202">
              <a:extLst>
                <a:ext uri="{FF2B5EF4-FFF2-40B4-BE49-F238E27FC236}">
                  <a16:creationId xmlns:a16="http://schemas.microsoft.com/office/drawing/2014/main" id="{8760502D-0D1F-4990-94D8-49972CBD31B2}"/>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4" name="Picture 203" descr="A picture containing electronics&#10;&#10;Description automatically generated">
              <a:extLst>
                <a:ext uri="{FF2B5EF4-FFF2-40B4-BE49-F238E27FC236}">
                  <a16:creationId xmlns:a16="http://schemas.microsoft.com/office/drawing/2014/main" id="{17DA7E37-D076-4A09-9FCF-526F6C245F4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05" name="Group 204">
            <a:extLst>
              <a:ext uri="{FF2B5EF4-FFF2-40B4-BE49-F238E27FC236}">
                <a16:creationId xmlns:a16="http://schemas.microsoft.com/office/drawing/2014/main" id="{3D2E4EC2-4315-40DC-9CD9-1EE9A15F11EB}"/>
              </a:ext>
            </a:extLst>
          </p:cNvPr>
          <p:cNvGrpSpPr/>
          <p:nvPr/>
        </p:nvGrpSpPr>
        <p:grpSpPr>
          <a:xfrm>
            <a:off x="2316774" y="-6319533"/>
            <a:ext cx="1523919" cy="1508441"/>
            <a:chOff x="-1086098" y="5127259"/>
            <a:chExt cx="1523919" cy="1508441"/>
          </a:xfrm>
        </p:grpSpPr>
        <p:sp>
          <p:nvSpPr>
            <p:cNvPr id="206" name="Teardrop 205">
              <a:extLst>
                <a:ext uri="{FF2B5EF4-FFF2-40B4-BE49-F238E27FC236}">
                  <a16:creationId xmlns:a16="http://schemas.microsoft.com/office/drawing/2014/main" id="{F886B6E8-D149-46B6-9B0E-FAD68A75CFB8}"/>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7" name="Picture 206" descr="A picture containing electronics&#10;&#10;Description automatically generated">
              <a:extLst>
                <a:ext uri="{FF2B5EF4-FFF2-40B4-BE49-F238E27FC236}">
                  <a16:creationId xmlns:a16="http://schemas.microsoft.com/office/drawing/2014/main" id="{50D35136-BAAC-4A2E-9781-D174EAE0C02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08" name="Group 207">
            <a:extLst>
              <a:ext uri="{FF2B5EF4-FFF2-40B4-BE49-F238E27FC236}">
                <a16:creationId xmlns:a16="http://schemas.microsoft.com/office/drawing/2014/main" id="{87633EBE-21C5-4962-8E36-99FADA2D2929}"/>
              </a:ext>
            </a:extLst>
          </p:cNvPr>
          <p:cNvGrpSpPr/>
          <p:nvPr/>
        </p:nvGrpSpPr>
        <p:grpSpPr>
          <a:xfrm>
            <a:off x="3584431" y="-6335456"/>
            <a:ext cx="1523919" cy="1508441"/>
            <a:chOff x="-1086098" y="5127259"/>
            <a:chExt cx="1523919" cy="1508441"/>
          </a:xfrm>
        </p:grpSpPr>
        <p:sp>
          <p:nvSpPr>
            <p:cNvPr id="209" name="Teardrop 208">
              <a:extLst>
                <a:ext uri="{FF2B5EF4-FFF2-40B4-BE49-F238E27FC236}">
                  <a16:creationId xmlns:a16="http://schemas.microsoft.com/office/drawing/2014/main" id="{86B2D06B-0206-452C-8CB5-849F98B0FD8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0" name="Picture 209" descr="A picture containing electronics&#10;&#10;Description automatically generated">
              <a:extLst>
                <a:ext uri="{FF2B5EF4-FFF2-40B4-BE49-F238E27FC236}">
                  <a16:creationId xmlns:a16="http://schemas.microsoft.com/office/drawing/2014/main" id="{06BB0869-5200-4B51-891D-EEF13C222AE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11" name="Group 210">
            <a:extLst>
              <a:ext uri="{FF2B5EF4-FFF2-40B4-BE49-F238E27FC236}">
                <a16:creationId xmlns:a16="http://schemas.microsoft.com/office/drawing/2014/main" id="{2AB564F0-352B-41A5-81C5-1237DE0126E0}"/>
              </a:ext>
            </a:extLst>
          </p:cNvPr>
          <p:cNvGrpSpPr/>
          <p:nvPr/>
        </p:nvGrpSpPr>
        <p:grpSpPr>
          <a:xfrm>
            <a:off x="4855284" y="-6319847"/>
            <a:ext cx="1523919" cy="1508441"/>
            <a:chOff x="-1086098" y="5127259"/>
            <a:chExt cx="1523919" cy="1508441"/>
          </a:xfrm>
        </p:grpSpPr>
        <p:sp>
          <p:nvSpPr>
            <p:cNvPr id="212" name="Teardrop 211">
              <a:extLst>
                <a:ext uri="{FF2B5EF4-FFF2-40B4-BE49-F238E27FC236}">
                  <a16:creationId xmlns:a16="http://schemas.microsoft.com/office/drawing/2014/main" id="{E0FD267A-67B2-44F5-B2A6-A0F5F4889DB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3" name="Picture 212" descr="A picture containing electronics&#10;&#10;Description automatically generated">
              <a:extLst>
                <a:ext uri="{FF2B5EF4-FFF2-40B4-BE49-F238E27FC236}">
                  <a16:creationId xmlns:a16="http://schemas.microsoft.com/office/drawing/2014/main" id="{42223618-30FA-4AB0-96B4-DFB4F64B533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14" name="Group 213">
            <a:extLst>
              <a:ext uri="{FF2B5EF4-FFF2-40B4-BE49-F238E27FC236}">
                <a16:creationId xmlns:a16="http://schemas.microsoft.com/office/drawing/2014/main" id="{B1CCE2A4-6AD3-4A17-8A8E-9726008AE4F8}"/>
              </a:ext>
            </a:extLst>
          </p:cNvPr>
          <p:cNvGrpSpPr/>
          <p:nvPr/>
        </p:nvGrpSpPr>
        <p:grpSpPr>
          <a:xfrm>
            <a:off x="6092807" y="-6302535"/>
            <a:ext cx="1523919" cy="1508441"/>
            <a:chOff x="-1086098" y="5127259"/>
            <a:chExt cx="1523919" cy="1508441"/>
          </a:xfrm>
        </p:grpSpPr>
        <p:sp>
          <p:nvSpPr>
            <p:cNvPr id="215" name="Teardrop 214">
              <a:extLst>
                <a:ext uri="{FF2B5EF4-FFF2-40B4-BE49-F238E27FC236}">
                  <a16:creationId xmlns:a16="http://schemas.microsoft.com/office/drawing/2014/main" id="{9A3BD575-4064-4738-9BEA-8D3C90A19BE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6" name="Picture 215" descr="A picture containing electronics&#10;&#10;Description automatically generated">
              <a:extLst>
                <a:ext uri="{FF2B5EF4-FFF2-40B4-BE49-F238E27FC236}">
                  <a16:creationId xmlns:a16="http://schemas.microsoft.com/office/drawing/2014/main" id="{C9884D2E-631C-48BB-923E-4D24E900870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17" name="Group 216">
            <a:extLst>
              <a:ext uri="{FF2B5EF4-FFF2-40B4-BE49-F238E27FC236}">
                <a16:creationId xmlns:a16="http://schemas.microsoft.com/office/drawing/2014/main" id="{67DB490A-D1BB-4142-BD50-139D333A301D}"/>
              </a:ext>
            </a:extLst>
          </p:cNvPr>
          <p:cNvGrpSpPr/>
          <p:nvPr/>
        </p:nvGrpSpPr>
        <p:grpSpPr>
          <a:xfrm>
            <a:off x="7295025" y="-6320180"/>
            <a:ext cx="1523919" cy="1508441"/>
            <a:chOff x="-1086098" y="5127259"/>
            <a:chExt cx="1523919" cy="1508441"/>
          </a:xfrm>
        </p:grpSpPr>
        <p:sp>
          <p:nvSpPr>
            <p:cNvPr id="218" name="Teardrop 217">
              <a:extLst>
                <a:ext uri="{FF2B5EF4-FFF2-40B4-BE49-F238E27FC236}">
                  <a16:creationId xmlns:a16="http://schemas.microsoft.com/office/drawing/2014/main" id="{0375F1BE-EFD4-48B0-81C6-6ABAABB47E14}"/>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9" name="Picture 218" descr="A picture containing electronics&#10;&#10;Description automatically generated">
              <a:extLst>
                <a:ext uri="{FF2B5EF4-FFF2-40B4-BE49-F238E27FC236}">
                  <a16:creationId xmlns:a16="http://schemas.microsoft.com/office/drawing/2014/main" id="{81BF5E31-691D-4358-9EC6-F2EBB6BD45E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20" name="Group 219">
            <a:extLst>
              <a:ext uri="{FF2B5EF4-FFF2-40B4-BE49-F238E27FC236}">
                <a16:creationId xmlns:a16="http://schemas.microsoft.com/office/drawing/2014/main" id="{B09EEE0F-7B92-428B-AF25-4C7E443570A7}"/>
              </a:ext>
            </a:extLst>
          </p:cNvPr>
          <p:cNvGrpSpPr/>
          <p:nvPr/>
        </p:nvGrpSpPr>
        <p:grpSpPr>
          <a:xfrm>
            <a:off x="8529352" y="-6335457"/>
            <a:ext cx="1523919" cy="1508441"/>
            <a:chOff x="-1086098" y="5127259"/>
            <a:chExt cx="1523919" cy="1508441"/>
          </a:xfrm>
        </p:grpSpPr>
        <p:sp>
          <p:nvSpPr>
            <p:cNvPr id="221" name="Teardrop 220">
              <a:extLst>
                <a:ext uri="{FF2B5EF4-FFF2-40B4-BE49-F238E27FC236}">
                  <a16:creationId xmlns:a16="http://schemas.microsoft.com/office/drawing/2014/main" id="{D62F628E-DF61-4ED8-8608-B34A04518ED3}"/>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2" name="Picture 221" descr="A picture containing electronics&#10;&#10;Description automatically generated">
              <a:extLst>
                <a:ext uri="{FF2B5EF4-FFF2-40B4-BE49-F238E27FC236}">
                  <a16:creationId xmlns:a16="http://schemas.microsoft.com/office/drawing/2014/main" id="{4851360D-5460-49FD-A176-5842EB23BB7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23" name="Group 222">
            <a:extLst>
              <a:ext uri="{FF2B5EF4-FFF2-40B4-BE49-F238E27FC236}">
                <a16:creationId xmlns:a16="http://schemas.microsoft.com/office/drawing/2014/main" id="{3CDCC946-4B44-4915-9337-19A5C1163104}"/>
              </a:ext>
            </a:extLst>
          </p:cNvPr>
          <p:cNvGrpSpPr/>
          <p:nvPr/>
        </p:nvGrpSpPr>
        <p:grpSpPr>
          <a:xfrm>
            <a:off x="9766875" y="-6352824"/>
            <a:ext cx="1523919" cy="1508441"/>
            <a:chOff x="-1086098" y="5127259"/>
            <a:chExt cx="1523919" cy="1508441"/>
          </a:xfrm>
        </p:grpSpPr>
        <p:sp>
          <p:nvSpPr>
            <p:cNvPr id="224" name="Teardrop 223">
              <a:extLst>
                <a:ext uri="{FF2B5EF4-FFF2-40B4-BE49-F238E27FC236}">
                  <a16:creationId xmlns:a16="http://schemas.microsoft.com/office/drawing/2014/main" id="{73656423-4C7C-40A5-8613-58E792E59E5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5" name="Picture 224" descr="A picture containing electronics&#10;&#10;Description automatically generated">
              <a:extLst>
                <a:ext uri="{FF2B5EF4-FFF2-40B4-BE49-F238E27FC236}">
                  <a16:creationId xmlns:a16="http://schemas.microsoft.com/office/drawing/2014/main" id="{4EF65CB6-E0D3-43B6-AD7B-1F78F2FCEDC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pic>
        <p:nvPicPr>
          <p:cNvPr id="227" name="Picture 226" descr="Icon&#10;&#10;Description automatically generated">
            <a:extLst>
              <a:ext uri="{FF2B5EF4-FFF2-40B4-BE49-F238E27FC236}">
                <a16:creationId xmlns:a16="http://schemas.microsoft.com/office/drawing/2014/main" id="{84CBD3A9-AC34-4C88-B2A0-E2D93E460093}"/>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237" name="Title 2">
            <a:extLst>
              <a:ext uri="{FF2B5EF4-FFF2-40B4-BE49-F238E27FC236}">
                <a16:creationId xmlns:a16="http://schemas.microsoft.com/office/drawing/2014/main" id="{7B09FCA2-B901-4670-8B63-DC9A82854B44}"/>
              </a:ext>
            </a:extLst>
          </p:cNvPr>
          <p:cNvSpPr txBox="1">
            <a:spLocks/>
          </p:cNvSpPr>
          <p:nvPr/>
        </p:nvSpPr>
        <p:spPr>
          <a:xfrm>
            <a:off x="11315774" y="1033981"/>
            <a:ext cx="648000" cy="374973"/>
          </a:xfrm>
          <a:prstGeom prst="rect">
            <a:avLst/>
          </a:prstGeom>
          <a:solidFill>
            <a:srgbClr val="786EB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8" name="Google Shape;167;p2">
            <a:extLst>
              <a:ext uri="{FF2B5EF4-FFF2-40B4-BE49-F238E27FC236}">
                <a16:creationId xmlns:a16="http://schemas.microsoft.com/office/drawing/2014/main" id="{4E3A710A-D748-41A8-9392-3016C8D3DA5F}"/>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1210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41"/>
                                        </p:tgtEl>
                                        <p:attrNameLst>
                                          <p:attrName>ppt_y</p:attrName>
                                        </p:attrNameLst>
                                      </p:cBhvr>
                                      <p:tavLst>
                                        <p:tav tm="0">
                                          <p:val>
                                            <p:strVal val="#ppt_y"/>
                                          </p:val>
                                        </p:tav>
                                        <p:tav tm="100000">
                                          <p:val>
                                            <p:strVal val="#ppt_y+1"/>
                                          </p:val>
                                        </p:tav>
                                      </p:tavLst>
                                    </p:anim>
                                    <p:set>
                                      <p:cBhvr>
                                        <p:cTn id="7" dur="1" fill="hold">
                                          <p:stCondLst>
                                            <p:cond delay="1000"/>
                                          </p:stCondLst>
                                        </p:cTn>
                                        <p:tgtEl>
                                          <p:spTgt spid="41"/>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40"/>
                                        </p:tgtEl>
                                        <p:attrNameLst>
                                          <p:attrName>ppt_y</p:attrName>
                                        </p:attrNameLst>
                                      </p:cBhvr>
                                      <p:tavLst>
                                        <p:tav tm="0">
                                          <p:val>
                                            <p:strVal val="#ppt_y"/>
                                          </p:val>
                                        </p:tav>
                                        <p:tav tm="100000">
                                          <p:val>
                                            <p:strVal val="#ppt_y+1"/>
                                          </p:val>
                                        </p:tav>
                                      </p:tavLst>
                                    </p:anim>
                                    <p:set>
                                      <p:cBhvr>
                                        <p:cTn id="11" dur="1" fill="hold">
                                          <p:stCondLst>
                                            <p:cond delay="1000"/>
                                          </p:stCondLst>
                                        </p:cTn>
                                        <p:tgtEl>
                                          <p:spTgt spid="40"/>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000"/>
                                        <p:tgtEl>
                                          <p:spTgt spid="37"/>
                                        </p:tgtEl>
                                        <p:attrNameLst>
                                          <p:attrName>ppt_y</p:attrName>
                                        </p:attrNameLst>
                                      </p:cBhvr>
                                      <p:tavLst>
                                        <p:tav tm="0">
                                          <p:val>
                                            <p:strVal val="#ppt_y"/>
                                          </p:val>
                                        </p:tav>
                                        <p:tav tm="100000">
                                          <p:val>
                                            <p:strVal val="#ppt_y+1"/>
                                          </p:val>
                                        </p:tav>
                                      </p:tavLst>
                                    </p:anim>
                                    <p:set>
                                      <p:cBhvr>
                                        <p:cTn id="15" dur="1" fill="hold">
                                          <p:stCondLst>
                                            <p:cond delay="1000"/>
                                          </p:stCondLst>
                                        </p:cTn>
                                        <p:tgtEl>
                                          <p:spTgt spid="37"/>
                                        </p:tgtEl>
                                        <p:attrNameLst>
                                          <p:attrName>style.visibility</p:attrName>
                                        </p:attrNameLst>
                                      </p:cBhvr>
                                      <p:to>
                                        <p:strVal val="hidden"/>
                                      </p:to>
                                    </p:set>
                                  </p:childTnLst>
                                </p:cTn>
                              </p:par>
                            </p:childTnLst>
                          </p:cTn>
                        </p:par>
                        <p:par>
                          <p:cTn id="16" fill="hold">
                            <p:stCondLst>
                              <p:cond delay="3003"/>
                            </p:stCondLst>
                            <p:childTnLst>
                              <p:par>
                                <p:cTn id="17" presetID="2" presetClass="exit" presetSubtype="4" fill="hold" nodeType="afterEffect">
                                  <p:stCondLst>
                                    <p:cond delay="0"/>
                                  </p:stCondLst>
                                  <p:childTnLst>
                                    <p:anim calcmode="lin" valueType="num">
                                      <p:cBhvr additive="base">
                                        <p:cTn id="18" dur="1100"/>
                                        <p:tgtEl>
                                          <p:spTgt spid="38"/>
                                        </p:tgtEl>
                                        <p:attrNameLst>
                                          <p:attrName>ppt_y</p:attrName>
                                        </p:attrNameLst>
                                      </p:cBhvr>
                                      <p:tavLst>
                                        <p:tav tm="0">
                                          <p:val>
                                            <p:strVal val="#ppt_y"/>
                                          </p:val>
                                        </p:tav>
                                        <p:tav tm="100000">
                                          <p:val>
                                            <p:strVal val="#ppt_y+1"/>
                                          </p:val>
                                        </p:tav>
                                      </p:tavLst>
                                    </p:anim>
                                    <p:set>
                                      <p:cBhvr>
                                        <p:cTn id="19" dur="1" fill="hold">
                                          <p:stCondLst>
                                            <p:cond delay="1100"/>
                                          </p:stCondLst>
                                        </p:cTn>
                                        <p:tgtEl>
                                          <p:spTgt spid="38"/>
                                        </p:tgtEl>
                                        <p:attrNameLst>
                                          <p:attrName>style.visibility</p:attrName>
                                        </p:attrNameLst>
                                      </p:cBhvr>
                                      <p:to>
                                        <p:strVal val="hidden"/>
                                      </p:to>
                                    </p:set>
                                  </p:childTnLst>
                                </p:cTn>
                              </p:par>
                            </p:childTnLst>
                          </p:cTn>
                        </p:par>
                        <p:par>
                          <p:cTn id="20" fill="hold">
                            <p:stCondLst>
                              <p:cond delay="4104"/>
                            </p:stCondLst>
                            <p:childTnLst>
                              <p:par>
                                <p:cTn id="21" presetID="2" presetClass="exit" presetSubtype="4" fill="hold" nodeType="afterEffect">
                                  <p:stCondLst>
                                    <p:cond delay="0"/>
                                  </p:stCondLst>
                                  <p:childTnLst>
                                    <p:anim calcmode="lin" valueType="num">
                                      <p:cBhvr additive="base">
                                        <p:cTn id="22" dur="1000"/>
                                        <p:tgtEl>
                                          <p:spTgt spid="39"/>
                                        </p:tgtEl>
                                        <p:attrNameLst>
                                          <p:attrName>ppt_y</p:attrName>
                                        </p:attrNameLst>
                                      </p:cBhvr>
                                      <p:tavLst>
                                        <p:tav tm="0">
                                          <p:val>
                                            <p:strVal val="#ppt_y"/>
                                          </p:val>
                                        </p:tav>
                                        <p:tav tm="100000">
                                          <p:val>
                                            <p:strVal val="#ppt_y+1"/>
                                          </p:val>
                                        </p:tav>
                                      </p:tavLst>
                                    </p:anim>
                                    <p:set>
                                      <p:cBhvr>
                                        <p:cTn id="23" dur="1" fill="hold">
                                          <p:stCondLst>
                                            <p:cond delay="1000"/>
                                          </p:stCondLst>
                                        </p:cTn>
                                        <p:tgtEl>
                                          <p:spTgt spid="3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1.25E-6 -2.22222E-6 L 0.0043 0.99699 " pathEditMode="relative" rAng="0" ptsTypes="AA">
                                      <p:cBhvr>
                                        <p:cTn id="27" dur="5000" fill="hold"/>
                                        <p:tgtEl>
                                          <p:spTgt spid="57"/>
                                        </p:tgtEl>
                                        <p:attrNameLst>
                                          <p:attrName>ppt_x</p:attrName>
                                          <p:attrName>ppt_y</p:attrName>
                                        </p:attrNameLst>
                                      </p:cBhvr>
                                      <p:rCtr x="208" y="49838"/>
                                    </p:animMotion>
                                  </p:childTnLst>
                                </p:cTn>
                              </p:par>
                              <p:par>
                                <p:cTn id="28" presetID="42" presetClass="path" presetSubtype="0" accel="50000" decel="50000" fill="hold" nodeType="withEffect">
                                  <p:stCondLst>
                                    <p:cond delay="2000"/>
                                  </p:stCondLst>
                                  <p:childTnLst>
                                    <p:animMotion origin="layout" path="M 5E-6 2.96296E-6 L 0.0043 0.99699 " pathEditMode="relative" rAng="0" ptsTypes="AA">
                                      <p:cBhvr>
                                        <p:cTn id="29" dur="5000" fill="hold"/>
                                        <p:tgtEl>
                                          <p:spTgt spid="60"/>
                                        </p:tgtEl>
                                        <p:attrNameLst>
                                          <p:attrName>ppt_x</p:attrName>
                                          <p:attrName>ppt_y</p:attrName>
                                        </p:attrNameLst>
                                      </p:cBhvr>
                                      <p:rCtr x="208" y="49838"/>
                                    </p:animMotion>
                                  </p:childTnLst>
                                </p:cTn>
                              </p:par>
                              <p:par>
                                <p:cTn id="30" presetID="42" presetClass="path" presetSubtype="0" accel="50000" decel="50000" fill="hold" nodeType="withEffect">
                                  <p:stCondLst>
                                    <p:cond delay="3500"/>
                                  </p:stCondLst>
                                  <p:childTnLst>
                                    <p:animMotion origin="layout" path="M 2.08333E-6 2.96296E-6 L 0.00429 0.99699 " pathEditMode="relative" rAng="0" ptsTypes="AA">
                                      <p:cBhvr>
                                        <p:cTn id="31" dur="5000" fill="hold"/>
                                        <p:tgtEl>
                                          <p:spTgt spid="63"/>
                                        </p:tgtEl>
                                        <p:attrNameLst>
                                          <p:attrName>ppt_x</p:attrName>
                                          <p:attrName>ppt_y</p:attrName>
                                        </p:attrNameLst>
                                      </p:cBhvr>
                                      <p:rCtr x="208" y="49838"/>
                                    </p:animMotion>
                                  </p:childTnLst>
                                </p:cTn>
                              </p:par>
                              <p:par>
                                <p:cTn id="32" presetID="42" presetClass="path" presetSubtype="0" accel="50000" decel="50000" fill="hold" nodeType="withEffect">
                                  <p:stCondLst>
                                    <p:cond delay="5250"/>
                                  </p:stCondLst>
                                  <p:childTnLst>
                                    <p:animMotion origin="layout" path="M -4.375E-6 -2.22222E-6 L 0.0043 0.99699 " pathEditMode="relative" rAng="0" ptsTypes="AA">
                                      <p:cBhvr>
                                        <p:cTn id="33" dur="5000" fill="hold"/>
                                        <p:tgtEl>
                                          <p:spTgt spid="66"/>
                                        </p:tgtEl>
                                        <p:attrNameLst>
                                          <p:attrName>ppt_x</p:attrName>
                                          <p:attrName>ppt_y</p:attrName>
                                        </p:attrNameLst>
                                      </p:cBhvr>
                                      <p:rCtr x="208" y="49838"/>
                                    </p:animMotion>
                                  </p:childTnLst>
                                </p:cTn>
                              </p:par>
                              <p:par>
                                <p:cTn id="34" presetID="42" presetClass="path" presetSubtype="0" accel="50000" decel="50000" fill="hold" nodeType="withEffect">
                                  <p:stCondLst>
                                    <p:cond delay="7000"/>
                                  </p:stCondLst>
                                  <p:childTnLst>
                                    <p:animMotion origin="layout" path="M -1.25E-6 2.96296E-6 L 0.0043 0.99699 " pathEditMode="relative" rAng="0" ptsTypes="AA">
                                      <p:cBhvr>
                                        <p:cTn id="35" dur="5000" fill="hold"/>
                                        <p:tgtEl>
                                          <p:spTgt spid="69"/>
                                        </p:tgtEl>
                                        <p:attrNameLst>
                                          <p:attrName>ppt_x</p:attrName>
                                          <p:attrName>ppt_y</p:attrName>
                                        </p:attrNameLst>
                                      </p:cBhvr>
                                      <p:rCtr x="208" y="49838"/>
                                    </p:animMotion>
                                  </p:childTnLst>
                                </p:cTn>
                              </p:par>
                              <p:par>
                                <p:cTn id="36" presetID="42" presetClass="path" presetSubtype="0" accel="50000" decel="50000" fill="hold" nodeType="withEffect">
                                  <p:stCondLst>
                                    <p:cond delay="9000"/>
                                  </p:stCondLst>
                                  <p:childTnLst>
                                    <p:animMotion origin="layout" path="M -3.54167E-6 -3.33333E-6 L 0.0043 0.99699 " pathEditMode="relative" rAng="0" ptsTypes="AA">
                                      <p:cBhvr>
                                        <p:cTn id="37" dur="5000" fill="hold"/>
                                        <p:tgtEl>
                                          <p:spTgt spid="74"/>
                                        </p:tgtEl>
                                        <p:attrNameLst>
                                          <p:attrName>ppt_x</p:attrName>
                                          <p:attrName>ppt_y</p:attrName>
                                        </p:attrNameLst>
                                      </p:cBhvr>
                                      <p:rCtr x="208" y="49838"/>
                                    </p:animMotion>
                                  </p:childTnLst>
                                </p:cTn>
                              </p:par>
                              <p:par>
                                <p:cTn id="38" presetID="42" presetClass="path" presetSubtype="0" accel="50000" decel="50000" fill="hold" nodeType="withEffect">
                                  <p:stCondLst>
                                    <p:cond delay="11250"/>
                                  </p:stCondLst>
                                  <p:childTnLst>
                                    <p:animMotion origin="layout" path="M -1.25E-6 2.96296E-6 L 0.0043 0.99699 " pathEditMode="relative" rAng="0" ptsTypes="AA">
                                      <p:cBhvr>
                                        <p:cTn id="39" dur="5000" fill="hold"/>
                                        <p:tgtEl>
                                          <p:spTgt spid="77"/>
                                        </p:tgtEl>
                                        <p:attrNameLst>
                                          <p:attrName>ppt_x</p:attrName>
                                          <p:attrName>ppt_y</p:attrName>
                                        </p:attrNameLst>
                                      </p:cBhvr>
                                      <p:rCtr x="208" y="49838"/>
                                    </p:animMotion>
                                  </p:childTnLst>
                                </p:cTn>
                              </p:par>
                              <p:par>
                                <p:cTn id="40" presetID="42" presetClass="path" presetSubtype="0" accel="50000" decel="50000" fill="hold" nodeType="withEffect">
                                  <p:stCondLst>
                                    <p:cond delay="13250"/>
                                  </p:stCondLst>
                                  <p:childTnLst>
                                    <p:animMotion origin="layout" path="M -3.33333E-6 -2.22222E-6 L 0.0043 0.99699 " pathEditMode="relative" rAng="0" ptsTypes="AA">
                                      <p:cBhvr>
                                        <p:cTn id="41" dur="5000" fill="hold"/>
                                        <p:tgtEl>
                                          <p:spTgt spid="80"/>
                                        </p:tgtEl>
                                        <p:attrNameLst>
                                          <p:attrName>ppt_x</p:attrName>
                                          <p:attrName>ppt_y</p:attrName>
                                        </p:attrNameLst>
                                      </p:cBhvr>
                                      <p:rCtr x="208" y="49838"/>
                                    </p:animMotion>
                                  </p:childTnLst>
                                </p:cTn>
                              </p:par>
                              <p:par>
                                <p:cTn id="42" presetID="42" presetClass="path" presetSubtype="0" accel="50000" decel="50000" fill="hold" nodeType="withEffect">
                                  <p:stCondLst>
                                    <p:cond delay="15750"/>
                                  </p:stCondLst>
                                  <p:childTnLst>
                                    <p:animMotion origin="layout" path="M 4.375E-6 4.07407E-6 L 0.00429 0.99699 " pathEditMode="relative" rAng="0" ptsTypes="AA">
                                      <p:cBhvr>
                                        <p:cTn id="43" dur="5000" fill="hold"/>
                                        <p:tgtEl>
                                          <p:spTgt spid="83"/>
                                        </p:tgtEl>
                                        <p:attrNameLst>
                                          <p:attrName>ppt_x</p:attrName>
                                          <p:attrName>ppt_y</p:attrName>
                                        </p:attrNameLst>
                                      </p:cBhvr>
                                      <p:rCtr x="208" y="49838"/>
                                    </p:animMotion>
                                  </p:childTnLst>
                                </p:cTn>
                              </p:par>
                            </p:childTnLst>
                          </p:cTn>
                        </p:par>
                        <p:par>
                          <p:cTn id="44" fill="hold">
                            <p:stCondLst>
                              <p:cond delay="20750"/>
                            </p:stCondLst>
                            <p:childTnLst>
                              <p:par>
                                <p:cTn id="45" presetID="42" presetClass="path" presetSubtype="0" accel="50000" decel="50000" fill="hold" nodeType="afterEffect">
                                  <p:stCondLst>
                                    <p:cond delay="0"/>
                                  </p:stCondLst>
                                  <p:childTnLst>
                                    <p:animMotion origin="layout" path="M 1.45833E-6 -3.7037E-6 L 0.00638 0.99399 " pathEditMode="relative" rAng="0" ptsTypes="AA">
                                      <p:cBhvr>
                                        <p:cTn id="46" dur="5000" fill="hold"/>
                                        <p:tgtEl>
                                          <p:spTgt spid="86"/>
                                        </p:tgtEl>
                                        <p:attrNameLst>
                                          <p:attrName>ppt_x</p:attrName>
                                          <p:attrName>ppt_y</p:attrName>
                                        </p:attrNameLst>
                                      </p:cBhvr>
                                      <p:rCtr x="313" y="49699"/>
                                    </p:animMotion>
                                  </p:childTnLst>
                                </p:cTn>
                              </p:par>
                              <p:par>
                                <p:cTn id="47" presetID="42" presetClass="path" presetSubtype="0" accel="50000" decel="50000" fill="hold" nodeType="withEffect">
                                  <p:stCondLst>
                                    <p:cond delay="2000"/>
                                  </p:stCondLst>
                                  <p:childTnLst>
                                    <p:animMotion origin="layout" path="M -2.29167E-6 1.48148E-6 L 0.0043 0.99699 " pathEditMode="relative" rAng="0" ptsTypes="AA">
                                      <p:cBhvr>
                                        <p:cTn id="48" dur="5000" fill="hold"/>
                                        <p:tgtEl>
                                          <p:spTgt spid="89"/>
                                        </p:tgtEl>
                                        <p:attrNameLst>
                                          <p:attrName>ppt_x</p:attrName>
                                          <p:attrName>ppt_y</p:attrName>
                                        </p:attrNameLst>
                                      </p:cBhvr>
                                      <p:rCtr x="208" y="49838"/>
                                    </p:animMotion>
                                  </p:childTnLst>
                                </p:cTn>
                              </p:par>
                              <p:par>
                                <p:cTn id="49" presetID="42" presetClass="path" presetSubtype="0" accel="50000" decel="50000" fill="hold" nodeType="withEffect">
                                  <p:stCondLst>
                                    <p:cond delay="3500"/>
                                  </p:stCondLst>
                                  <p:childTnLst>
                                    <p:animMotion origin="layout" path="M 4.79167E-6 1.48148E-6 L 0.00429 0.99699 " pathEditMode="relative" rAng="0" ptsTypes="AA">
                                      <p:cBhvr>
                                        <p:cTn id="50" dur="5000" fill="hold"/>
                                        <p:tgtEl>
                                          <p:spTgt spid="92"/>
                                        </p:tgtEl>
                                        <p:attrNameLst>
                                          <p:attrName>ppt_x</p:attrName>
                                          <p:attrName>ppt_y</p:attrName>
                                        </p:attrNameLst>
                                      </p:cBhvr>
                                      <p:rCtr x="208" y="49838"/>
                                    </p:animMotion>
                                  </p:childTnLst>
                                </p:cTn>
                              </p:par>
                              <p:par>
                                <p:cTn id="51" presetID="42" presetClass="path" presetSubtype="0" accel="50000" decel="50000" fill="hold" nodeType="withEffect">
                                  <p:stCondLst>
                                    <p:cond delay="5250"/>
                                  </p:stCondLst>
                                  <p:childTnLst>
                                    <p:animMotion origin="layout" path="M -1.66667E-6 -3.7037E-6 L 0.0043 0.99699 " pathEditMode="relative" rAng="0" ptsTypes="AA">
                                      <p:cBhvr>
                                        <p:cTn id="52" dur="5000" fill="hold"/>
                                        <p:tgtEl>
                                          <p:spTgt spid="101"/>
                                        </p:tgtEl>
                                        <p:attrNameLst>
                                          <p:attrName>ppt_x</p:attrName>
                                          <p:attrName>ppt_y</p:attrName>
                                        </p:attrNameLst>
                                      </p:cBhvr>
                                      <p:rCtr x="208" y="49838"/>
                                    </p:animMotion>
                                  </p:childTnLst>
                                </p:cTn>
                              </p:par>
                              <p:par>
                                <p:cTn id="53" presetID="42" presetClass="path" presetSubtype="0" accel="50000" decel="50000" fill="hold" nodeType="withEffect">
                                  <p:stCondLst>
                                    <p:cond delay="7000"/>
                                  </p:stCondLst>
                                  <p:childTnLst>
                                    <p:animMotion origin="layout" path="M 1.66667E-6 1.48148E-6 L 0.0043 0.99699 " pathEditMode="relative" rAng="0" ptsTypes="AA">
                                      <p:cBhvr>
                                        <p:cTn id="54" dur="5000" fill="hold"/>
                                        <p:tgtEl>
                                          <p:spTgt spid="105"/>
                                        </p:tgtEl>
                                        <p:attrNameLst>
                                          <p:attrName>ppt_x</p:attrName>
                                          <p:attrName>ppt_y</p:attrName>
                                        </p:attrNameLst>
                                      </p:cBhvr>
                                      <p:rCtr x="208" y="49838"/>
                                    </p:animMotion>
                                  </p:childTnLst>
                                </p:cTn>
                              </p:par>
                              <p:par>
                                <p:cTn id="55" presetID="42" presetClass="path" presetSubtype="0" accel="50000" decel="50000" fill="hold" nodeType="withEffect">
                                  <p:stCondLst>
                                    <p:cond delay="9000"/>
                                  </p:stCondLst>
                                  <p:childTnLst>
                                    <p:animMotion origin="layout" path="M -8.33333E-7 -4.81481E-6 L 0.0043 0.997 " pathEditMode="relative" rAng="0" ptsTypes="AA">
                                      <p:cBhvr>
                                        <p:cTn id="56" dur="5000" fill="hold"/>
                                        <p:tgtEl>
                                          <p:spTgt spid="108"/>
                                        </p:tgtEl>
                                        <p:attrNameLst>
                                          <p:attrName>ppt_x</p:attrName>
                                          <p:attrName>ppt_y</p:attrName>
                                        </p:attrNameLst>
                                      </p:cBhvr>
                                      <p:rCtr x="208" y="49838"/>
                                    </p:animMotion>
                                  </p:childTnLst>
                                </p:cTn>
                              </p:par>
                              <p:par>
                                <p:cTn id="57" presetID="42" presetClass="path" presetSubtype="0" accel="50000" decel="50000" fill="hold" nodeType="withEffect">
                                  <p:stCondLst>
                                    <p:cond delay="11250"/>
                                  </p:stCondLst>
                                  <p:childTnLst>
                                    <p:animMotion origin="layout" path="M 1.45833E-6 1.48148E-6 L 0.0043 0.99699 " pathEditMode="relative" rAng="0" ptsTypes="AA">
                                      <p:cBhvr>
                                        <p:cTn id="58" dur="5000" fill="hold"/>
                                        <p:tgtEl>
                                          <p:spTgt spid="112"/>
                                        </p:tgtEl>
                                        <p:attrNameLst>
                                          <p:attrName>ppt_x</p:attrName>
                                          <p:attrName>ppt_y</p:attrName>
                                        </p:attrNameLst>
                                      </p:cBhvr>
                                      <p:rCtr x="208" y="49838"/>
                                    </p:animMotion>
                                  </p:childTnLst>
                                </p:cTn>
                              </p:par>
                              <p:par>
                                <p:cTn id="59" presetID="42" presetClass="path" presetSubtype="0" accel="50000" decel="50000" fill="hold" nodeType="withEffect">
                                  <p:stCondLst>
                                    <p:cond delay="13250"/>
                                  </p:stCondLst>
                                  <p:childTnLst>
                                    <p:animMotion origin="layout" path="M -6.25E-7 -3.7037E-6 L 0.0043 0.99699 " pathEditMode="relative" rAng="0" ptsTypes="AA">
                                      <p:cBhvr>
                                        <p:cTn id="60" dur="5000" fill="hold"/>
                                        <p:tgtEl>
                                          <p:spTgt spid="116"/>
                                        </p:tgtEl>
                                        <p:attrNameLst>
                                          <p:attrName>ppt_x</p:attrName>
                                          <p:attrName>ppt_y</p:attrName>
                                        </p:attrNameLst>
                                      </p:cBhvr>
                                      <p:rCtr x="208" y="49838"/>
                                    </p:animMotion>
                                  </p:childTnLst>
                                </p:cTn>
                              </p:par>
                              <p:par>
                                <p:cTn id="61" presetID="42" presetClass="path" presetSubtype="0" accel="50000" decel="50000" fill="hold" nodeType="withEffect">
                                  <p:stCondLst>
                                    <p:cond delay="15750"/>
                                  </p:stCondLst>
                                  <p:childTnLst>
                                    <p:animMotion origin="layout" path="M -2.91667E-6 2.59259E-6 L 0.0043 0.99699 " pathEditMode="relative" rAng="0" ptsTypes="AA">
                                      <p:cBhvr>
                                        <p:cTn id="62" dur="5000" fill="hold"/>
                                        <p:tgtEl>
                                          <p:spTgt spid="119"/>
                                        </p:tgtEl>
                                        <p:attrNameLst>
                                          <p:attrName>ppt_x</p:attrName>
                                          <p:attrName>ppt_y</p:attrName>
                                        </p:attrNameLst>
                                      </p:cBhvr>
                                      <p:rCtr x="208" y="49838"/>
                                    </p:animMotion>
                                  </p:childTnLst>
                                </p:cTn>
                              </p:par>
                            </p:childTnLst>
                          </p:cTn>
                        </p:par>
                        <p:par>
                          <p:cTn id="63" fill="hold">
                            <p:stCondLst>
                              <p:cond delay="41500"/>
                            </p:stCondLst>
                            <p:childTnLst>
                              <p:par>
                                <p:cTn id="64" presetID="42" presetClass="path" presetSubtype="0" accel="50000" decel="50000" fill="hold" nodeType="afterEffect">
                                  <p:stCondLst>
                                    <p:cond delay="0"/>
                                  </p:stCondLst>
                                  <p:childTnLst>
                                    <p:animMotion origin="layout" path="M 6.25E-7 5.55112E-17 L 0.00638 0.99398 " pathEditMode="relative" rAng="0" ptsTypes="AA">
                                      <p:cBhvr>
                                        <p:cTn id="65" dur="4500" fill="hold"/>
                                        <p:tgtEl>
                                          <p:spTgt spid="144"/>
                                        </p:tgtEl>
                                        <p:attrNameLst>
                                          <p:attrName>ppt_x</p:attrName>
                                          <p:attrName>ppt_y</p:attrName>
                                        </p:attrNameLst>
                                      </p:cBhvr>
                                      <p:rCtr x="313" y="49699"/>
                                    </p:animMotion>
                                  </p:childTnLst>
                                </p:cTn>
                              </p:par>
                              <p:par>
                                <p:cTn id="66" presetID="42" presetClass="path" presetSubtype="0" accel="50000" decel="50000" fill="hold" nodeType="withEffect">
                                  <p:stCondLst>
                                    <p:cond delay="2000"/>
                                  </p:stCondLst>
                                  <p:childTnLst>
                                    <p:animMotion origin="layout" path="M -3.125E-6 -4.81481E-6 L 0.0043 0.997 " pathEditMode="relative" rAng="0" ptsTypes="AA">
                                      <p:cBhvr>
                                        <p:cTn id="67" dur="4500" fill="hold"/>
                                        <p:tgtEl>
                                          <p:spTgt spid="147"/>
                                        </p:tgtEl>
                                        <p:attrNameLst>
                                          <p:attrName>ppt_x</p:attrName>
                                          <p:attrName>ppt_y</p:attrName>
                                        </p:attrNameLst>
                                      </p:cBhvr>
                                      <p:rCtr x="208" y="49838"/>
                                    </p:animMotion>
                                  </p:childTnLst>
                                </p:cTn>
                              </p:par>
                              <p:par>
                                <p:cTn id="68" presetID="42" presetClass="path" presetSubtype="0" accel="50000" decel="50000" fill="hold" nodeType="withEffect">
                                  <p:stCondLst>
                                    <p:cond delay="3500"/>
                                  </p:stCondLst>
                                  <p:childTnLst>
                                    <p:animMotion origin="layout" path="M 3.95833E-6 -4.81481E-6 L 0.00429 0.997 " pathEditMode="relative" rAng="0" ptsTypes="AA">
                                      <p:cBhvr>
                                        <p:cTn id="69" dur="4500" fill="hold"/>
                                        <p:tgtEl>
                                          <p:spTgt spid="150"/>
                                        </p:tgtEl>
                                        <p:attrNameLst>
                                          <p:attrName>ppt_x</p:attrName>
                                          <p:attrName>ppt_y</p:attrName>
                                        </p:attrNameLst>
                                      </p:cBhvr>
                                      <p:rCtr x="208" y="49838"/>
                                    </p:animMotion>
                                  </p:childTnLst>
                                </p:cTn>
                              </p:par>
                              <p:par>
                                <p:cTn id="70" presetID="42" presetClass="path" presetSubtype="0" accel="50000" decel="50000" fill="hold" nodeType="withEffect">
                                  <p:stCondLst>
                                    <p:cond delay="5250"/>
                                  </p:stCondLst>
                                  <p:childTnLst>
                                    <p:animMotion origin="layout" path="M -2.29167E-6 0 L 0.0043 0.99699 " pathEditMode="relative" rAng="0" ptsTypes="AA">
                                      <p:cBhvr>
                                        <p:cTn id="71" dur="4500" fill="hold"/>
                                        <p:tgtEl>
                                          <p:spTgt spid="153"/>
                                        </p:tgtEl>
                                        <p:attrNameLst>
                                          <p:attrName>ppt_x</p:attrName>
                                          <p:attrName>ppt_y</p:attrName>
                                        </p:attrNameLst>
                                      </p:cBhvr>
                                      <p:rCtr x="208" y="49838"/>
                                    </p:animMotion>
                                  </p:childTnLst>
                                </p:cTn>
                              </p:par>
                              <p:par>
                                <p:cTn id="72" presetID="42" presetClass="path" presetSubtype="0" accel="50000" decel="50000" fill="hold" nodeType="withEffect">
                                  <p:stCondLst>
                                    <p:cond delay="7000"/>
                                  </p:stCondLst>
                                  <p:childTnLst>
                                    <p:animMotion origin="layout" path="M 8.33333E-7 -4.81481E-6 L 0.0043 0.997 " pathEditMode="relative" rAng="0" ptsTypes="AA">
                                      <p:cBhvr>
                                        <p:cTn id="73" dur="4500" fill="hold"/>
                                        <p:tgtEl>
                                          <p:spTgt spid="156"/>
                                        </p:tgtEl>
                                        <p:attrNameLst>
                                          <p:attrName>ppt_x</p:attrName>
                                          <p:attrName>ppt_y</p:attrName>
                                        </p:attrNameLst>
                                      </p:cBhvr>
                                      <p:rCtr x="208" y="49838"/>
                                    </p:animMotion>
                                  </p:childTnLst>
                                </p:cTn>
                              </p:par>
                              <p:par>
                                <p:cTn id="74" presetID="42" presetClass="path" presetSubtype="0" accel="50000" decel="50000" fill="hold" nodeType="withEffect">
                                  <p:stCondLst>
                                    <p:cond delay="9000"/>
                                  </p:stCondLst>
                                  <p:childTnLst>
                                    <p:animMotion origin="layout" path="M -1.45833E-6 -1.11111E-6 L 0.0043 0.99699 " pathEditMode="relative" rAng="0" ptsTypes="AA">
                                      <p:cBhvr>
                                        <p:cTn id="75" dur="4500" fill="hold"/>
                                        <p:tgtEl>
                                          <p:spTgt spid="159"/>
                                        </p:tgtEl>
                                        <p:attrNameLst>
                                          <p:attrName>ppt_x</p:attrName>
                                          <p:attrName>ppt_y</p:attrName>
                                        </p:attrNameLst>
                                      </p:cBhvr>
                                      <p:rCtr x="208" y="49838"/>
                                    </p:animMotion>
                                  </p:childTnLst>
                                </p:cTn>
                              </p:par>
                              <p:par>
                                <p:cTn id="76" presetID="42" presetClass="path" presetSubtype="0" accel="50000" decel="50000" fill="hold" nodeType="withEffect">
                                  <p:stCondLst>
                                    <p:cond delay="11250"/>
                                  </p:stCondLst>
                                  <p:childTnLst>
                                    <p:animMotion origin="layout" path="M 6.25E-7 -4.81481E-6 L 0.0043 0.997 " pathEditMode="relative" rAng="0" ptsTypes="AA">
                                      <p:cBhvr>
                                        <p:cTn id="77" dur="4500" fill="hold"/>
                                        <p:tgtEl>
                                          <p:spTgt spid="162"/>
                                        </p:tgtEl>
                                        <p:attrNameLst>
                                          <p:attrName>ppt_x</p:attrName>
                                          <p:attrName>ppt_y</p:attrName>
                                        </p:attrNameLst>
                                      </p:cBhvr>
                                      <p:rCtr x="208" y="49838"/>
                                    </p:animMotion>
                                  </p:childTnLst>
                                </p:cTn>
                              </p:par>
                              <p:par>
                                <p:cTn id="78" presetID="42" presetClass="path" presetSubtype="0" accel="50000" decel="50000" fill="hold" nodeType="withEffect">
                                  <p:stCondLst>
                                    <p:cond delay="13250"/>
                                  </p:stCondLst>
                                  <p:childTnLst>
                                    <p:animMotion origin="layout" path="M -1.25E-6 0 L 0.0043 0.99699 " pathEditMode="relative" rAng="0" ptsTypes="AA">
                                      <p:cBhvr>
                                        <p:cTn id="79" dur="4500" fill="hold"/>
                                        <p:tgtEl>
                                          <p:spTgt spid="165"/>
                                        </p:tgtEl>
                                        <p:attrNameLst>
                                          <p:attrName>ppt_x</p:attrName>
                                          <p:attrName>ppt_y</p:attrName>
                                        </p:attrNameLst>
                                      </p:cBhvr>
                                      <p:rCtr x="208" y="49838"/>
                                    </p:animMotion>
                                  </p:childTnLst>
                                </p:cTn>
                              </p:par>
                              <p:par>
                                <p:cTn id="80" presetID="42" presetClass="path" presetSubtype="0" accel="50000" decel="50000" fill="hold" nodeType="withEffect">
                                  <p:stCondLst>
                                    <p:cond delay="15750"/>
                                  </p:stCondLst>
                                  <p:childTnLst>
                                    <p:animMotion origin="layout" path="M -3.75E-6 -3.7037E-6 L 0.0043 0.99699 " pathEditMode="relative" rAng="0" ptsTypes="AA">
                                      <p:cBhvr>
                                        <p:cTn id="81" dur="4500" fill="hold"/>
                                        <p:tgtEl>
                                          <p:spTgt spid="169"/>
                                        </p:tgtEl>
                                        <p:attrNameLst>
                                          <p:attrName>ppt_x</p:attrName>
                                          <p:attrName>ppt_y</p:attrName>
                                        </p:attrNameLst>
                                      </p:cBhvr>
                                      <p:rCtr x="208" y="49838"/>
                                    </p:animMotion>
                                  </p:childTnLst>
                                </p:cTn>
                              </p:par>
                            </p:childTnLst>
                          </p:cTn>
                        </p:par>
                        <p:par>
                          <p:cTn id="82" fill="hold">
                            <p:stCondLst>
                              <p:cond delay="61750"/>
                            </p:stCondLst>
                            <p:childTnLst>
                              <p:par>
                                <p:cTn id="83" presetID="42" presetClass="path" presetSubtype="0" accel="50000" decel="50000" fill="hold" nodeType="afterEffect">
                                  <p:stCondLst>
                                    <p:cond delay="0"/>
                                  </p:stCondLst>
                                  <p:childTnLst>
                                    <p:animMotion origin="layout" path="M -1.25E-6 -3.7037E-7 L 0.00638 0.99398 " pathEditMode="relative" rAng="0" ptsTypes="AA">
                                      <p:cBhvr>
                                        <p:cTn id="84" dur="4000" fill="hold"/>
                                        <p:tgtEl>
                                          <p:spTgt spid="172"/>
                                        </p:tgtEl>
                                        <p:attrNameLst>
                                          <p:attrName>ppt_x</p:attrName>
                                          <p:attrName>ppt_y</p:attrName>
                                        </p:attrNameLst>
                                      </p:cBhvr>
                                      <p:rCtr x="313" y="49699"/>
                                    </p:animMotion>
                                  </p:childTnLst>
                                </p:cTn>
                              </p:par>
                              <p:par>
                                <p:cTn id="85" presetID="42" presetClass="path" presetSubtype="0" accel="50000" decel="50000" fill="hold" nodeType="withEffect">
                                  <p:stCondLst>
                                    <p:cond delay="2000"/>
                                  </p:stCondLst>
                                  <p:childTnLst>
                                    <p:animMotion origin="layout" path="M 5E-6 4.81481E-6 L 0.0043 0.99699 " pathEditMode="relative" rAng="0" ptsTypes="AA">
                                      <p:cBhvr>
                                        <p:cTn id="86" dur="4000" fill="hold"/>
                                        <p:tgtEl>
                                          <p:spTgt spid="175"/>
                                        </p:tgtEl>
                                        <p:attrNameLst>
                                          <p:attrName>ppt_x</p:attrName>
                                          <p:attrName>ppt_y</p:attrName>
                                        </p:attrNameLst>
                                      </p:cBhvr>
                                      <p:rCtr x="208" y="49861"/>
                                    </p:animMotion>
                                  </p:childTnLst>
                                </p:cTn>
                              </p:par>
                              <p:par>
                                <p:cTn id="87" presetID="42" presetClass="path" presetSubtype="0" accel="50000" decel="50000" fill="hold" nodeType="withEffect">
                                  <p:stCondLst>
                                    <p:cond delay="3500"/>
                                  </p:stCondLst>
                                  <p:childTnLst>
                                    <p:animMotion origin="layout" path="M 2.08333E-6 4.81481E-6 L 0.00429 0.99699 " pathEditMode="relative" rAng="0" ptsTypes="AA">
                                      <p:cBhvr>
                                        <p:cTn id="88" dur="4000" fill="hold"/>
                                        <p:tgtEl>
                                          <p:spTgt spid="178"/>
                                        </p:tgtEl>
                                        <p:attrNameLst>
                                          <p:attrName>ppt_x</p:attrName>
                                          <p:attrName>ppt_y</p:attrName>
                                        </p:attrNameLst>
                                      </p:cBhvr>
                                      <p:rCtr x="208" y="49861"/>
                                    </p:animMotion>
                                  </p:childTnLst>
                                </p:cTn>
                              </p:par>
                              <p:par>
                                <p:cTn id="89" presetID="42" presetClass="path" presetSubtype="0" accel="50000" decel="50000" fill="hold" nodeType="withEffect">
                                  <p:stCondLst>
                                    <p:cond delay="5250"/>
                                  </p:stCondLst>
                                  <p:childTnLst>
                                    <p:animMotion origin="layout" path="M -4.375E-6 -3.7037E-7 L 0.0043 0.99699 " pathEditMode="relative" rAng="0" ptsTypes="AA">
                                      <p:cBhvr>
                                        <p:cTn id="90" dur="4000" fill="hold"/>
                                        <p:tgtEl>
                                          <p:spTgt spid="181"/>
                                        </p:tgtEl>
                                        <p:attrNameLst>
                                          <p:attrName>ppt_x</p:attrName>
                                          <p:attrName>ppt_y</p:attrName>
                                        </p:attrNameLst>
                                      </p:cBhvr>
                                      <p:rCtr x="208" y="49861"/>
                                    </p:animMotion>
                                  </p:childTnLst>
                                </p:cTn>
                              </p:par>
                              <p:par>
                                <p:cTn id="91" presetID="42" presetClass="path" presetSubtype="0" accel="50000" decel="50000" fill="hold" nodeType="withEffect">
                                  <p:stCondLst>
                                    <p:cond delay="7000"/>
                                  </p:stCondLst>
                                  <p:childTnLst>
                                    <p:animMotion origin="layout" path="M -1.25E-6 4.81481E-6 L 0.0043 0.99699 " pathEditMode="relative" rAng="0" ptsTypes="AA">
                                      <p:cBhvr>
                                        <p:cTn id="92" dur="4000" fill="hold"/>
                                        <p:tgtEl>
                                          <p:spTgt spid="184"/>
                                        </p:tgtEl>
                                        <p:attrNameLst>
                                          <p:attrName>ppt_x</p:attrName>
                                          <p:attrName>ppt_y</p:attrName>
                                        </p:attrNameLst>
                                      </p:cBhvr>
                                      <p:rCtr x="208" y="49861"/>
                                    </p:animMotion>
                                  </p:childTnLst>
                                </p:cTn>
                              </p:par>
                              <p:par>
                                <p:cTn id="93" presetID="42" presetClass="path" presetSubtype="0" accel="50000" decel="50000" fill="hold" nodeType="withEffect">
                                  <p:stCondLst>
                                    <p:cond delay="9000"/>
                                  </p:stCondLst>
                                  <p:childTnLst>
                                    <p:animMotion origin="layout" path="M -3.54167E-6 -1.48148E-6 L 0.0043 0.99699 " pathEditMode="relative" rAng="0" ptsTypes="AA">
                                      <p:cBhvr>
                                        <p:cTn id="94" dur="4000" fill="hold"/>
                                        <p:tgtEl>
                                          <p:spTgt spid="187"/>
                                        </p:tgtEl>
                                        <p:attrNameLst>
                                          <p:attrName>ppt_x</p:attrName>
                                          <p:attrName>ppt_y</p:attrName>
                                        </p:attrNameLst>
                                      </p:cBhvr>
                                      <p:rCtr x="208" y="49861"/>
                                    </p:animMotion>
                                  </p:childTnLst>
                                </p:cTn>
                              </p:par>
                              <p:par>
                                <p:cTn id="95" presetID="42" presetClass="path" presetSubtype="0" accel="50000" decel="50000" fill="hold" nodeType="withEffect">
                                  <p:stCondLst>
                                    <p:cond delay="11250"/>
                                  </p:stCondLst>
                                  <p:childTnLst>
                                    <p:animMotion origin="layout" path="M -1.25E-6 4.81481E-6 L 0.0043 0.99699 " pathEditMode="relative" rAng="0" ptsTypes="AA">
                                      <p:cBhvr>
                                        <p:cTn id="96" dur="4000" fill="hold"/>
                                        <p:tgtEl>
                                          <p:spTgt spid="190"/>
                                        </p:tgtEl>
                                        <p:attrNameLst>
                                          <p:attrName>ppt_x</p:attrName>
                                          <p:attrName>ppt_y</p:attrName>
                                        </p:attrNameLst>
                                      </p:cBhvr>
                                      <p:rCtr x="208" y="49861"/>
                                    </p:animMotion>
                                  </p:childTnLst>
                                </p:cTn>
                              </p:par>
                              <p:par>
                                <p:cTn id="97" presetID="42" presetClass="path" presetSubtype="0" accel="50000" decel="50000" fill="hold" nodeType="withEffect">
                                  <p:stCondLst>
                                    <p:cond delay="13250"/>
                                  </p:stCondLst>
                                  <p:childTnLst>
                                    <p:animMotion origin="layout" path="M -3.33333E-6 -3.7037E-7 L 0.0043 0.99699 " pathEditMode="relative" rAng="0" ptsTypes="AA">
                                      <p:cBhvr>
                                        <p:cTn id="98" dur="4000" fill="hold"/>
                                        <p:tgtEl>
                                          <p:spTgt spid="193"/>
                                        </p:tgtEl>
                                        <p:attrNameLst>
                                          <p:attrName>ppt_x</p:attrName>
                                          <p:attrName>ppt_y</p:attrName>
                                        </p:attrNameLst>
                                      </p:cBhvr>
                                      <p:rCtr x="208" y="49861"/>
                                    </p:animMotion>
                                  </p:childTnLst>
                                </p:cTn>
                              </p:par>
                              <p:par>
                                <p:cTn id="99" presetID="42" presetClass="path" presetSubtype="0" accel="50000" decel="50000" fill="hold" nodeType="withEffect">
                                  <p:stCondLst>
                                    <p:cond delay="15750"/>
                                  </p:stCondLst>
                                  <p:childTnLst>
                                    <p:animMotion origin="layout" path="M 4.375E-6 -4.07407E-6 L 0.00429 0.99699 " pathEditMode="relative" rAng="0" ptsTypes="AA">
                                      <p:cBhvr>
                                        <p:cTn id="100" dur="4000" fill="hold"/>
                                        <p:tgtEl>
                                          <p:spTgt spid="196"/>
                                        </p:tgtEl>
                                        <p:attrNameLst>
                                          <p:attrName>ppt_x</p:attrName>
                                          <p:attrName>ppt_y</p:attrName>
                                        </p:attrNameLst>
                                      </p:cBhvr>
                                      <p:rCtr x="208" y="49861"/>
                                    </p:animMotion>
                                  </p:childTnLst>
                                </p:cTn>
                              </p:par>
                            </p:childTnLst>
                          </p:cTn>
                        </p:par>
                        <p:par>
                          <p:cTn id="101" fill="hold">
                            <p:stCondLst>
                              <p:cond delay="81500"/>
                            </p:stCondLst>
                            <p:childTnLst>
                              <p:par>
                                <p:cTn id="102" presetID="42" presetClass="path" presetSubtype="0" accel="50000" decel="50000" fill="hold" nodeType="afterEffect">
                                  <p:stCondLst>
                                    <p:cond delay="0"/>
                                  </p:stCondLst>
                                  <p:childTnLst>
                                    <p:animMotion origin="layout" path="M 2.70833E-6 -1.11111E-6 L 0.00638 0.99398 " pathEditMode="relative" rAng="0" ptsTypes="AA">
                                      <p:cBhvr>
                                        <p:cTn id="103" dur="4000" fill="hold"/>
                                        <p:tgtEl>
                                          <p:spTgt spid="199"/>
                                        </p:tgtEl>
                                        <p:attrNameLst>
                                          <p:attrName>ppt_x</p:attrName>
                                          <p:attrName>ppt_y</p:attrName>
                                        </p:attrNameLst>
                                      </p:cBhvr>
                                      <p:rCtr x="313" y="49699"/>
                                    </p:animMotion>
                                  </p:childTnLst>
                                </p:cTn>
                              </p:par>
                              <p:par>
                                <p:cTn id="104" presetID="42" presetClass="path" presetSubtype="0" accel="50000" decel="50000" fill="hold" nodeType="withEffect">
                                  <p:stCondLst>
                                    <p:cond delay="2000"/>
                                  </p:stCondLst>
                                  <p:childTnLst>
                                    <p:animMotion origin="layout" path="M -1.04167E-6 4.07407E-6 L 0.0043 0.99699 " pathEditMode="relative" rAng="0" ptsTypes="AA">
                                      <p:cBhvr>
                                        <p:cTn id="105" dur="4000" fill="hold"/>
                                        <p:tgtEl>
                                          <p:spTgt spid="202"/>
                                        </p:tgtEl>
                                        <p:attrNameLst>
                                          <p:attrName>ppt_x</p:attrName>
                                          <p:attrName>ppt_y</p:attrName>
                                        </p:attrNameLst>
                                      </p:cBhvr>
                                      <p:rCtr x="208" y="49861"/>
                                    </p:animMotion>
                                  </p:childTnLst>
                                </p:cTn>
                              </p:par>
                              <p:par>
                                <p:cTn id="106" presetID="42" presetClass="path" presetSubtype="0" accel="50000" decel="50000" fill="hold" nodeType="withEffect">
                                  <p:stCondLst>
                                    <p:cond delay="3500"/>
                                  </p:stCondLst>
                                  <p:childTnLst>
                                    <p:animMotion origin="layout" path="M -3.95833E-6 4.07407E-6 L 0.0043 0.99699 " pathEditMode="relative" rAng="0" ptsTypes="AA">
                                      <p:cBhvr>
                                        <p:cTn id="107" dur="4000" fill="hold"/>
                                        <p:tgtEl>
                                          <p:spTgt spid="205"/>
                                        </p:tgtEl>
                                        <p:attrNameLst>
                                          <p:attrName>ppt_x</p:attrName>
                                          <p:attrName>ppt_y</p:attrName>
                                        </p:attrNameLst>
                                      </p:cBhvr>
                                      <p:rCtr x="208" y="49861"/>
                                    </p:animMotion>
                                  </p:childTnLst>
                                </p:cTn>
                              </p:par>
                              <p:par>
                                <p:cTn id="108" presetID="42" presetClass="path" presetSubtype="0" accel="50000" decel="50000" fill="hold" nodeType="withEffect">
                                  <p:stCondLst>
                                    <p:cond delay="5250"/>
                                  </p:stCondLst>
                                  <p:childTnLst>
                                    <p:animMotion origin="layout" path="M -4.16667E-7 -1.11111E-6 L 0.0043 0.99699 " pathEditMode="relative" rAng="0" ptsTypes="AA">
                                      <p:cBhvr>
                                        <p:cTn id="109" dur="4000" fill="hold"/>
                                        <p:tgtEl>
                                          <p:spTgt spid="208"/>
                                        </p:tgtEl>
                                        <p:attrNameLst>
                                          <p:attrName>ppt_x</p:attrName>
                                          <p:attrName>ppt_y</p:attrName>
                                        </p:attrNameLst>
                                      </p:cBhvr>
                                      <p:rCtr x="208" y="49861"/>
                                    </p:animMotion>
                                  </p:childTnLst>
                                </p:cTn>
                              </p:par>
                              <p:par>
                                <p:cTn id="110" presetID="42" presetClass="path" presetSubtype="0" accel="50000" decel="50000" fill="hold" nodeType="withEffect">
                                  <p:stCondLst>
                                    <p:cond delay="7000"/>
                                  </p:stCondLst>
                                  <p:childTnLst>
                                    <p:animMotion origin="layout" path="M 2.91667E-6 4.07407E-6 L 0.00429 0.99699 " pathEditMode="relative" rAng="0" ptsTypes="AA">
                                      <p:cBhvr>
                                        <p:cTn id="111" dur="4000" fill="hold"/>
                                        <p:tgtEl>
                                          <p:spTgt spid="211"/>
                                        </p:tgtEl>
                                        <p:attrNameLst>
                                          <p:attrName>ppt_x</p:attrName>
                                          <p:attrName>ppt_y</p:attrName>
                                        </p:attrNameLst>
                                      </p:cBhvr>
                                      <p:rCtr x="208" y="49861"/>
                                    </p:animMotion>
                                  </p:childTnLst>
                                </p:cTn>
                              </p:par>
                              <p:par>
                                <p:cTn id="112" presetID="42" presetClass="path" presetSubtype="0" accel="50000" decel="50000" fill="hold" nodeType="withEffect">
                                  <p:stCondLst>
                                    <p:cond delay="9000"/>
                                  </p:stCondLst>
                                  <p:childTnLst>
                                    <p:animMotion origin="layout" path="M 4.16667E-7 -2.22222E-6 L 0.0043 0.99699 " pathEditMode="relative" rAng="0" ptsTypes="AA">
                                      <p:cBhvr>
                                        <p:cTn id="113" dur="4000" fill="hold"/>
                                        <p:tgtEl>
                                          <p:spTgt spid="214"/>
                                        </p:tgtEl>
                                        <p:attrNameLst>
                                          <p:attrName>ppt_x</p:attrName>
                                          <p:attrName>ppt_y</p:attrName>
                                        </p:attrNameLst>
                                      </p:cBhvr>
                                      <p:rCtr x="208" y="49861"/>
                                    </p:animMotion>
                                  </p:childTnLst>
                                </p:cTn>
                              </p:par>
                              <p:par>
                                <p:cTn id="114" presetID="42" presetClass="path" presetSubtype="0" accel="50000" decel="50000" fill="hold" nodeType="withEffect">
                                  <p:stCondLst>
                                    <p:cond delay="11250"/>
                                  </p:stCondLst>
                                  <p:childTnLst>
                                    <p:animMotion origin="layout" path="M 2.70833E-6 4.07407E-6 L 0.00429 0.99699 " pathEditMode="relative" rAng="0" ptsTypes="AA">
                                      <p:cBhvr>
                                        <p:cTn id="115" dur="4000" fill="hold"/>
                                        <p:tgtEl>
                                          <p:spTgt spid="217"/>
                                        </p:tgtEl>
                                        <p:attrNameLst>
                                          <p:attrName>ppt_x</p:attrName>
                                          <p:attrName>ppt_y</p:attrName>
                                        </p:attrNameLst>
                                      </p:cBhvr>
                                      <p:rCtr x="208" y="49861"/>
                                    </p:animMotion>
                                  </p:childTnLst>
                                </p:cTn>
                              </p:par>
                              <p:par>
                                <p:cTn id="116" presetID="42" presetClass="path" presetSubtype="0" accel="50000" decel="50000" fill="hold" nodeType="withEffect">
                                  <p:stCondLst>
                                    <p:cond delay="13250"/>
                                  </p:stCondLst>
                                  <p:childTnLst>
                                    <p:animMotion origin="layout" path="M 6.25E-7 -1.11111E-6 L 0.0043 0.99699 " pathEditMode="relative" rAng="0" ptsTypes="AA">
                                      <p:cBhvr>
                                        <p:cTn id="117" dur="4000" fill="hold"/>
                                        <p:tgtEl>
                                          <p:spTgt spid="220"/>
                                        </p:tgtEl>
                                        <p:attrNameLst>
                                          <p:attrName>ppt_x</p:attrName>
                                          <p:attrName>ppt_y</p:attrName>
                                        </p:attrNameLst>
                                      </p:cBhvr>
                                      <p:rCtr x="208" y="49861"/>
                                    </p:animMotion>
                                  </p:childTnLst>
                                </p:cTn>
                              </p:par>
                              <p:par>
                                <p:cTn id="118" presetID="42" presetClass="path" presetSubtype="0" accel="50000" decel="50000" fill="hold" nodeType="withEffect">
                                  <p:stCondLst>
                                    <p:cond delay="15750"/>
                                  </p:stCondLst>
                                  <p:childTnLst>
                                    <p:animMotion origin="layout" path="M -1.66667E-6 -4.81481E-6 L 0.0043 0.997 " pathEditMode="relative" rAng="0" ptsTypes="AA">
                                      <p:cBhvr>
                                        <p:cTn id="119" dur="4000" fill="hold"/>
                                        <p:tgtEl>
                                          <p:spTgt spid="223"/>
                                        </p:tgtEl>
                                        <p:attrNameLst>
                                          <p:attrName>ppt_x</p:attrName>
                                          <p:attrName>ppt_y</p:attrName>
                                        </p:attrNameLst>
                                      </p:cBhvr>
                                      <p:rCtr x="208" y="498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a:t>
            </a:r>
            <a:endParaRPr lang="es-AR" sz="3200" dirty="0"/>
          </a:p>
        </p:txBody>
      </p:sp>
      <p:pic>
        <p:nvPicPr>
          <p:cNvPr id="42" name="Picture 41" descr="Icon&#10;&#10;Description automatically generated">
            <a:extLst>
              <a:ext uri="{FF2B5EF4-FFF2-40B4-BE49-F238E27FC236}">
                <a16:creationId xmlns:a16="http://schemas.microsoft.com/office/drawing/2014/main" id="{120FFA1B-7AEB-460A-908E-17A89711B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1279" y="77355"/>
            <a:ext cx="1331864" cy="1240298"/>
          </a:xfrm>
          <a:prstGeom prst="rect">
            <a:avLst/>
          </a:prstGeom>
        </p:spPr>
      </p:pic>
      <p:sp>
        <p:nvSpPr>
          <p:cNvPr id="45" name="TextBox 44">
            <a:extLst>
              <a:ext uri="{FF2B5EF4-FFF2-40B4-BE49-F238E27FC236}">
                <a16:creationId xmlns:a16="http://schemas.microsoft.com/office/drawing/2014/main" id="{320D80EA-6728-4364-BEAB-4FE4BBD21B25}"/>
              </a:ext>
            </a:extLst>
          </p:cNvPr>
          <p:cNvSpPr txBox="1"/>
          <p:nvPr/>
        </p:nvSpPr>
        <p:spPr>
          <a:xfrm>
            <a:off x="3331495" y="59699"/>
            <a:ext cx="47460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Réponses</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6" name="TextBox 225">
            <a:extLst>
              <a:ext uri="{FF2B5EF4-FFF2-40B4-BE49-F238E27FC236}">
                <a16:creationId xmlns:a16="http://schemas.microsoft.com/office/drawing/2014/main" id="{B016B5DB-6CDC-4E20-A128-CB843C971C96}"/>
              </a:ext>
            </a:extLst>
          </p:cNvPr>
          <p:cNvSpPr txBox="1"/>
          <p:nvPr/>
        </p:nvSpPr>
        <p:spPr>
          <a:xfrm>
            <a:off x="560208" y="6089370"/>
            <a:ext cx="28764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to eat, eating</a:t>
            </a:r>
          </a:p>
        </p:txBody>
      </p:sp>
      <p:sp>
        <p:nvSpPr>
          <p:cNvPr id="227" name="TextBox 226">
            <a:hlinkClick r:id="" action="ppaction://noaction">
              <a:snd r:embed="rId4" name="JT2FS6_1.wav"/>
            </a:hlinkClick>
            <a:extLst>
              <a:ext uri="{FF2B5EF4-FFF2-40B4-BE49-F238E27FC236}">
                <a16:creationId xmlns:a16="http://schemas.microsoft.com/office/drawing/2014/main" id="{FF4B1F8F-0775-4393-88E9-BF4667C60282}"/>
              </a:ext>
            </a:extLst>
          </p:cNvPr>
          <p:cNvSpPr txBox="1"/>
          <p:nvPr/>
        </p:nvSpPr>
        <p:spPr>
          <a:xfrm>
            <a:off x="176631" y="5392654"/>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jouer</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37" name="TextBox 236">
            <a:hlinkClick r:id="" action="ppaction://noaction">
              <a:snd r:embed="rId5" name="JT2FS6_2.wav"/>
            </a:hlinkClick>
            <a:extLst>
              <a:ext uri="{FF2B5EF4-FFF2-40B4-BE49-F238E27FC236}">
                <a16:creationId xmlns:a16="http://schemas.microsoft.com/office/drawing/2014/main" id="{EAFED538-8BAC-4ABB-86E4-CFB8EAF626F6}"/>
              </a:ext>
            </a:extLst>
          </p:cNvPr>
          <p:cNvSpPr txBox="1"/>
          <p:nvPr/>
        </p:nvSpPr>
        <p:spPr>
          <a:xfrm>
            <a:off x="4562545" y="5392653"/>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en</a:t>
            </a: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ligne</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38" name="TextBox 237">
            <a:hlinkClick r:id="" action="ppaction://noaction">
              <a:snd r:embed="rId6" name="JT2FS6_6.wav"/>
            </a:hlinkClick>
            <a:extLst>
              <a:ext uri="{FF2B5EF4-FFF2-40B4-BE49-F238E27FC236}">
                <a16:creationId xmlns:a16="http://schemas.microsoft.com/office/drawing/2014/main" id="{32A4AF81-348B-49BF-AEDB-13A2805AE9EA}"/>
              </a:ext>
            </a:extLst>
          </p:cNvPr>
          <p:cNvSpPr txBox="1"/>
          <p:nvPr/>
        </p:nvSpPr>
        <p:spPr>
          <a:xfrm>
            <a:off x="176631" y="3910680"/>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ta</a:t>
            </a:r>
          </a:p>
        </p:txBody>
      </p:sp>
      <p:sp>
        <p:nvSpPr>
          <p:cNvPr id="239" name="TextBox 238">
            <a:hlinkClick r:id="" action="ppaction://noaction">
              <a:snd r:embed="rId7" name="JT2FS6_11.wav"/>
            </a:hlinkClick>
            <a:extLst>
              <a:ext uri="{FF2B5EF4-FFF2-40B4-BE49-F238E27FC236}">
                <a16:creationId xmlns:a16="http://schemas.microsoft.com/office/drawing/2014/main" id="{9D24C756-8ADA-4A97-82A8-91DC4B018226}"/>
              </a:ext>
            </a:extLst>
          </p:cNvPr>
          <p:cNvSpPr txBox="1"/>
          <p:nvPr/>
        </p:nvSpPr>
        <p:spPr>
          <a:xfrm>
            <a:off x="3928185" y="4194063"/>
            <a:ext cx="41692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la </a:t>
            </a: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tante</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40" name="TextBox 239">
            <a:hlinkClick r:id="" action="ppaction://noaction">
              <a:snd r:embed="rId8" name="JT2FS6_10.wav"/>
            </a:hlinkClick>
            <a:extLst>
              <a:ext uri="{FF2B5EF4-FFF2-40B4-BE49-F238E27FC236}">
                <a16:creationId xmlns:a16="http://schemas.microsoft.com/office/drawing/2014/main" id="{F81E4B8B-D2F3-4BAF-B21F-8D3CC7E28EFF}"/>
              </a:ext>
            </a:extLst>
          </p:cNvPr>
          <p:cNvSpPr txBox="1"/>
          <p:nvPr/>
        </p:nvSpPr>
        <p:spPr>
          <a:xfrm>
            <a:off x="-46481" y="2798466"/>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dehors</a:t>
            </a:r>
          </a:p>
        </p:txBody>
      </p:sp>
      <p:sp>
        <p:nvSpPr>
          <p:cNvPr id="241" name="TextBox 240">
            <a:hlinkClick r:id="" action="ppaction://noaction">
              <a:snd r:embed="rId9" name="JT2FS6_7.wav"/>
            </a:hlinkClick>
            <a:extLst>
              <a:ext uri="{FF2B5EF4-FFF2-40B4-BE49-F238E27FC236}">
                <a16:creationId xmlns:a16="http://schemas.microsoft.com/office/drawing/2014/main" id="{8E6BE1D3-87C3-4609-8E46-53222404BAF0}"/>
              </a:ext>
            </a:extLst>
          </p:cNvPr>
          <p:cNvSpPr txBox="1"/>
          <p:nvPr/>
        </p:nvSpPr>
        <p:spPr>
          <a:xfrm>
            <a:off x="4951351" y="2765508"/>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voici</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42" name="TextBox 241">
            <a:hlinkClick r:id="" action="ppaction://noaction">
              <a:snd r:embed="rId10" name="JT2FS6_4.wav"/>
            </a:hlinkClick>
            <a:extLst>
              <a:ext uri="{FF2B5EF4-FFF2-40B4-BE49-F238E27FC236}">
                <a16:creationId xmlns:a16="http://schemas.microsoft.com/office/drawing/2014/main" id="{5414B811-7E7D-4A66-9A94-C372A966336A}"/>
              </a:ext>
            </a:extLst>
          </p:cNvPr>
          <p:cNvSpPr txBox="1"/>
          <p:nvPr/>
        </p:nvSpPr>
        <p:spPr>
          <a:xfrm>
            <a:off x="7822143" y="2888620"/>
            <a:ext cx="402336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ma</a:t>
            </a:r>
          </a:p>
        </p:txBody>
      </p:sp>
      <p:sp>
        <p:nvSpPr>
          <p:cNvPr id="243" name="TextBox 242">
            <a:hlinkClick r:id="" action="ppaction://noaction">
              <a:snd r:embed="rId11" name="JT2FS6_9.wav"/>
            </a:hlinkClick>
            <a:extLst>
              <a:ext uri="{FF2B5EF4-FFF2-40B4-BE49-F238E27FC236}">
                <a16:creationId xmlns:a16="http://schemas.microsoft.com/office/drawing/2014/main" id="{6203619B-2471-4DC8-A64D-8E6BDAB11410}"/>
              </a:ext>
            </a:extLst>
          </p:cNvPr>
          <p:cNvSpPr txBox="1"/>
          <p:nvPr/>
        </p:nvSpPr>
        <p:spPr>
          <a:xfrm>
            <a:off x="560208" y="1533915"/>
            <a:ext cx="491981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l’amie</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44" name="TextBox 243">
            <a:hlinkClick r:id="" action="ppaction://noaction">
              <a:snd r:embed="rId12" name="JT2FS6_8.wav"/>
            </a:hlinkClick>
            <a:extLst>
              <a:ext uri="{FF2B5EF4-FFF2-40B4-BE49-F238E27FC236}">
                <a16:creationId xmlns:a16="http://schemas.microsoft.com/office/drawing/2014/main" id="{597C4438-7B92-4B82-8AD2-DE5AD71DD639}"/>
              </a:ext>
            </a:extLst>
          </p:cNvPr>
          <p:cNvSpPr txBox="1"/>
          <p:nvPr/>
        </p:nvSpPr>
        <p:spPr>
          <a:xfrm>
            <a:off x="6773134" y="1594827"/>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l’ami</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45" name="TextBox 244">
            <a:extLst>
              <a:ext uri="{FF2B5EF4-FFF2-40B4-BE49-F238E27FC236}">
                <a16:creationId xmlns:a16="http://schemas.microsoft.com/office/drawing/2014/main" id="{D13FC481-AE19-46FB-AD01-77765F736DF5}"/>
              </a:ext>
            </a:extLst>
          </p:cNvPr>
          <p:cNvSpPr txBox="1"/>
          <p:nvPr/>
        </p:nvSpPr>
        <p:spPr>
          <a:xfrm>
            <a:off x="3773809" y="6080555"/>
            <a:ext cx="50817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92D050"/>
                </a:solidFill>
                <a:latin typeface="Century Gothic" panose="020B0502020202020204" pitchFamily="34" charset="0"/>
              </a:rPr>
              <a:t>online</a:t>
            </a:r>
            <a:endPar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246" name="TextBox 245">
            <a:extLst>
              <a:ext uri="{FF2B5EF4-FFF2-40B4-BE49-F238E27FC236}">
                <a16:creationId xmlns:a16="http://schemas.microsoft.com/office/drawing/2014/main" id="{1F5D3073-9784-4727-BAE6-1BDD701E649D}"/>
              </a:ext>
            </a:extLst>
          </p:cNvPr>
          <p:cNvSpPr txBox="1"/>
          <p:nvPr/>
        </p:nvSpPr>
        <p:spPr>
          <a:xfrm>
            <a:off x="595521" y="4449289"/>
            <a:ext cx="28764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your (f)</a:t>
            </a:r>
          </a:p>
        </p:txBody>
      </p:sp>
      <p:sp>
        <p:nvSpPr>
          <p:cNvPr id="247" name="TextBox 246">
            <a:extLst>
              <a:ext uri="{FF2B5EF4-FFF2-40B4-BE49-F238E27FC236}">
                <a16:creationId xmlns:a16="http://schemas.microsoft.com/office/drawing/2014/main" id="{3B7613E1-EEC8-436F-8B0F-A8DDEC4B8557}"/>
              </a:ext>
            </a:extLst>
          </p:cNvPr>
          <p:cNvSpPr txBox="1"/>
          <p:nvPr/>
        </p:nvSpPr>
        <p:spPr>
          <a:xfrm>
            <a:off x="3015681" y="4791944"/>
            <a:ext cx="50817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(the) aunt</a:t>
            </a:r>
          </a:p>
        </p:txBody>
      </p:sp>
      <p:sp>
        <p:nvSpPr>
          <p:cNvPr id="248" name="TextBox 247">
            <a:extLst>
              <a:ext uri="{FF2B5EF4-FFF2-40B4-BE49-F238E27FC236}">
                <a16:creationId xmlns:a16="http://schemas.microsoft.com/office/drawing/2014/main" id="{2AC01359-3CAE-464E-9061-E2BD410024F9}"/>
              </a:ext>
            </a:extLst>
          </p:cNvPr>
          <p:cNvSpPr txBox="1"/>
          <p:nvPr/>
        </p:nvSpPr>
        <p:spPr>
          <a:xfrm>
            <a:off x="-174385" y="3321377"/>
            <a:ext cx="39945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92D050"/>
                </a:solidFill>
                <a:latin typeface="Century Gothic" panose="020B0502020202020204" pitchFamily="34" charset="0"/>
              </a:rPr>
              <a:t>outside </a:t>
            </a:r>
            <a:endPar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249" name="TextBox 248">
            <a:extLst>
              <a:ext uri="{FF2B5EF4-FFF2-40B4-BE49-F238E27FC236}">
                <a16:creationId xmlns:a16="http://schemas.microsoft.com/office/drawing/2014/main" id="{279968C1-83AD-4044-96E3-495FA86AF05E}"/>
              </a:ext>
            </a:extLst>
          </p:cNvPr>
          <p:cNvSpPr txBox="1"/>
          <p:nvPr/>
        </p:nvSpPr>
        <p:spPr>
          <a:xfrm>
            <a:off x="5317286" y="3321377"/>
            <a:ext cx="28888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here is, this is</a:t>
            </a:r>
          </a:p>
        </p:txBody>
      </p:sp>
      <p:sp>
        <p:nvSpPr>
          <p:cNvPr id="250" name="TextBox 249">
            <a:extLst>
              <a:ext uri="{FF2B5EF4-FFF2-40B4-BE49-F238E27FC236}">
                <a16:creationId xmlns:a16="http://schemas.microsoft.com/office/drawing/2014/main" id="{30B3D3DA-0CC0-4E87-869F-83E60D74C378}"/>
              </a:ext>
            </a:extLst>
          </p:cNvPr>
          <p:cNvSpPr txBox="1"/>
          <p:nvPr/>
        </p:nvSpPr>
        <p:spPr>
          <a:xfrm>
            <a:off x="7292937" y="3415643"/>
            <a:ext cx="50817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my (f)</a:t>
            </a:r>
          </a:p>
        </p:txBody>
      </p:sp>
      <p:sp>
        <p:nvSpPr>
          <p:cNvPr id="251" name="TextBox 250">
            <a:extLst>
              <a:ext uri="{FF2B5EF4-FFF2-40B4-BE49-F238E27FC236}">
                <a16:creationId xmlns:a16="http://schemas.microsoft.com/office/drawing/2014/main" id="{A07B4585-8AC8-4F73-939F-23098B9B3042}"/>
              </a:ext>
            </a:extLst>
          </p:cNvPr>
          <p:cNvSpPr txBox="1"/>
          <p:nvPr/>
        </p:nvSpPr>
        <p:spPr>
          <a:xfrm>
            <a:off x="474795" y="2105625"/>
            <a:ext cx="50817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(the) friend (f)</a:t>
            </a:r>
          </a:p>
        </p:txBody>
      </p:sp>
      <p:sp>
        <p:nvSpPr>
          <p:cNvPr id="252" name="TextBox 251">
            <a:extLst>
              <a:ext uri="{FF2B5EF4-FFF2-40B4-BE49-F238E27FC236}">
                <a16:creationId xmlns:a16="http://schemas.microsoft.com/office/drawing/2014/main" id="{4B3D8ED3-248C-4AB2-9CBD-F52C815B3E9A}"/>
              </a:ext>
            </a:extLst>
          </p:cNvPr>
          <p:cNvSpPr txBox="1"/>
          <p:nvPr/>
        </p:nvSpPr>
        <p:spPr>
          <a:xfrm>
            <a:off x="6843167" y="2115716"/>
            <a:ext cx="34727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(the) friend (m)</a:t>
            </a:r>
          </a:p>
        </p:txBody>
      </p:sp>
      <p:sp>
        <p:nvSpPr>
          <p:cNvPr id="253" name="TextBox 252">
            <a:hlinkClick r:id="" action="ppaction://noaction">
              <a:snd r:embed="rId13" name="JT2FS6_5.wav"/>
            </a:hlinkClick>
            <a:extLst>
              <a:ext uri="{FF2B5EF4-FFF2-40B4-BE49-F238E27FC236}">
                <a16:creationId xmlns:a16="http://schemas.microsoft.com/office/drawing/2014/main" id="{88F71BBC-875C-4618-A553-2AFBE333540C}"/>
              </a:ext>
            </a:extLst>
          </p:cNvPr>
          <p:cNvSpPr txBox="1"/>
          <p:nvPr/>
        </p:nvSpPr>
        <p:spPr>
          <a:xfrm>
            <a:off x="7881321" y="4028047"/>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ton</a:t>
            </a:r>
          </a:p>
        </p:txBody>
      </p:sp>
      <p:sp>
        <p:nvSpPr>
          <p:cNvPr id="254" name="TextBox 253">
            <a:extLst>
              <a:ext uri="{FF2B5EF4-FFF2-40B4-BE49-F238E27FC236}">
                <a16:creationId xmlns:a16="http://schemas.microsoft.com/office/drawing/2014/main" id="{51B2E123-559D-48B5-9638-44DBBD318256}"/>
              </a:ext>
            </a:extLst>
          </p:cNvPr>
          <p:cNvSpPr txBox="1"/>
          <p:nvPr/>
        </p:nvSpPr>
        <p:spPr>
          <a:xfrm>
            <a:off x="7162218" y="4624081"/>
            <a:ext cx="50817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your (m)</a:t>
            </a:r>
          </a:p>
        </p:txBody>
      </p:sp>
      <p:sp>
        <p:nvSpPr>
          <p:cNvPr id="28" name="TextBox 27">
            <a:hlinkClick r:id="" action="ppaction://noaction">
              <a:snd r:embed="rId14" name="JT2FS6_3.wav"/>
            </a:hlinkClick>
            <a:extLst>
              <a:ext uri="{FF2B5EF4-FFF2-40B4-BE49-F238E27FC236}">
                <a16:creationId xmlns:a16="http://schemas.microsoft.com/office/drawing/2014/main" id="{D5FC358F-156D-4E36-9FE4-582C82E00E82}"/>
              </a:ext>
            </a:extLst>
          </p:cNvPr>
          <p:cNvSpPr txBox="1"/>
          <p:nvPr/>
        </p:nvSpPr>
        <p:spPr>
          <a:xfrm>
            <a:off x="8731143" y="5392653"/>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mon</a:t>
            </a:r>
          </a:p>
        </p:txBody>
      </p:sp>
      <p:sp>
        <p:nvSpPr>
          <p:cNvPr id="29" name="TextBox 28">
            <a:extLst>
              <a:ext uri="{FF2B5EF4-FFF2-40B4-BE49-F238E27FC236}">
                <a16:creationId xmlns:a16="http://schemas.microsoft.com/office/drawing/2014/main" id="{FF99A784-0743-4A00-9357-D8D904ADF328}"/>
              </a:ext>
            </a:extLst>
          </p:cNvPr>
          <p:cNvSpPr txBox="1"/>
          <p:nvPr/>
        </p:nvSpPr>
        <p:spPr>
          <a:xfrm>
            <a:off x="9304618" y="6084242"/>
            <a:ext cx="25408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my (m)</a:t>
            </a:r>
          </a:p>
        </p:txBody>
      </p:sp>
      <p:pic>
        <p:nvPicPr>
          <p:cNvPr id="30" name="Picture 29" descr="Icon&#10;&#10;Description automatically generated">
            <a:extLst>
              <a:ext uri="{FF2B5EF4-FFF2-40B4-BE49-F238E27FC236}">
                <a16:creationId xmlns:a16="http://schemas.microsoft.com/office/drawing/2014/main" id="{FDF31DC4-065E-402F-90DD-5366B2D9BFD2}"/>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1" name="Title 2">
            <a:extLst>
              <a:ext uri="{FF2B5EF4-FFF2-40B4-BE49-F238E27FC236}">
                <a16:creationId xmlns:a16="http://schemas.microsoft.com/office/drawing/2014/main" id="{7CFD7A91-9C0C-4286-8F3B-83AC5A639AAD}"/>
              </a:ext>
            </a:extLst>
          </p:cNvPr>
          <p:cNvSpPr txBox="1">
            <a:spLocks/>
          </p:cNvSpPr>
          <p:nvPr/>
        </p:nvSpPr>
        <p:spPr>
          <a:xfrm>
            <a:off x="11315774" y="1033981"/>
            <a:ext cx="648000" cy="374973"/>
          </a:xfrm>
          <a:prstGeom prst="rect">
            <a:avLst/>
          </a:prstGeom>
          <a:solidFill>
            <a:srgbClr val="786EB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2" name="Google Shape;167;p2">
            <a:extLst>
              <a:ext uri="{FF2B5EF4-FFF2-40B4-BE49-F238E27FC236}">
                <a16:creationId xmlns:a16="http://schemas.microsoft.com/office/drawing/2014/main" id="{25A2F481-C64C-4DE8-8D16-DB7989885139}"/>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5222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0"/>
      <p:bldP spid="245" grpId="0"/>
      <p:bldP spid="246" grpId="0"/>
      <p:bldP spid="247" grpId="0"/>
      <p:bldP spid="248" grpId="0"/>
      <p:bldP spid="249" grpId="0"/>
      <p:bldP spid="250" grpId="0"/>
      <p:bldP spid="251" grpId="0"/>
      <p:bldP spid="252" grpId="0"/>
      <p:bldP spid="254"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5:</a:t>
            </a:r>
            <a:endParaRPr lang="en-GB" sz="3200" dirty="0"/>
          </a:p>
        </p:txBody>
      </p:sp>
      <p:sp>
        <p:nvSpPr>
          <p:cNvPr id="112" name="TextBox 111">
            <a:hlinkClick r:id="" action="ppaction://noaction">
              <a:snd r:embed="rId8" name="JT2FS8_1.wav"/>
            </a:hlinkClick>
            <a:extLst>
              <a:ext uri="{FF2B5EF4-FFF2-40B4-BE49-F238E27FC236}">
                <a16:creationId xmlns:a16="http://schemas.microsoft.com/office/drawing/2014/main" id="{196A49AB-21F0-4AB5-A5AE-EDFC52155739}"/>
              </a:ext>
            </a:extLst>
          </p:cNvPr>
          <p:cNvSpPr txBox="1"/>
          <p:nvPr/>
        </p:nvSpPr>
        <p:spPr>
          <a:xfrm>
            <a:off x="3091110" y="119308"/>
            <a:ext cx="28516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qui ?</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Title 2">
            <a:extLst>
              <a:ext uri="{FF2B5EF4-FFF2-40B4-BE49-F238E27FC236}">
                <a16:creationId xmlns:a16="http://schemas.microsoft.com/office/drawing/2014/main" id="{775226E0-50C6-4255-BC75-BA1C599325BD}"/>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2" name="Picture 51" descr="Icon&#10;&#10;Description automatically generated">
            <a:extLst>
              <a:ext uri="{FF2B5EF4-FFF2-40B4-BE49-F238E27FC236}">
                <a16:creationId xmlns:a16="http://schemas.microsoft.com/office/drawing/2014/main" id="{E7AEE448-A725-46D4-9C0E-E14D749A5D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grpSp>
        <p:nvGrpSpPr>
          <p:cNvPr id="62" name="Group 61">
            <a:extLst>
              <a:ext uri="{FF2B5EF4-FFF2-40B4-BE49-F238E27FC236}">
                <a16:creationId xmlns:a16="http://schemas.microsoft.com/office/drawing/2014/main" id="{04C2515A-A85F-45C2-93D4-A130D53FAB84}"/>
              </a:ext>
            </a:extLst>
          </p:cNvPr>
          <p:cNvGrpSpPr/>
          <p:nvPr/>
        </p:nvGrpSpPr>
        <p:grpSpPr>
          <a:xfrm>
            <a:off x="4232892" y="2150565"/>
            <a:ext cx="1218779" cy="1253614"/>
            <a:chOff x="1986296" y="1234074"/>
            <a:chExt cx="1218779" cy="1253614"/>
          </a:xfrm>
        </p:grpSpPr>
        <p:pic>
          <p:nvPicPr>
            <p:cNvPr id="63" name="Picture 62" descr="A picture containing shape&#10;&#10;Description automatically generated">
              <a:extLst>
                <a:ext uri="{FF2B5EF4-FFF2-40B4-BE49-F238E27FC236}">
                  <a16:creationId xmlns:a16="http://schemas.microsoft.com/office/drawing/2014/main" id="{7527FA9D-68F5-410C-AB24-C27A6B20F300}"/>
                </a:ext>
              </a:extLst>
            </p:cNvPr>
            <p:cNvPicPr>
              <a:picLocks noChangeAspect="1"/>
            </p:cNvPicPr>
            <p:nvPr/>
          </p:nvPicPr>
          <p:blipFill rotWithShape="1">
            <a:blip r:embed="rId10">
              <a:biLevel thresh="25000"/>
              <a:extLst>
                <a:ext uri="{BEBA8EAE-BF5A-486C-A8C5-ECC9F3942E4B}">
                  <a14:imgProps xmlns:a14="http://schemas.microsoft.com/office/drawing/2010/main">
                    <a14:imgLayer r:embed="rId11">
                      <a14:imgEffect>
                        <a14:artisticCrisscrossEtching/>
                      </a14:imgEffect>
                    </a14:imgLayer>
                  </a14:imgProps>
                </a:ext>
                <a:ext uri="{28A0092B-C50C-407E-A947-70E740481C1C}">
                  <a14:useLocalDpi xmlns:a14="http://schemas.microsoft.com/office/drawing/2010/main" val="0"/>
                </a:ext>
              </a:extLst>
            </a:blip>
            <a:srcRect t="66340" b="1"/>
            <a:stretch/>
          </p:blipFill>
          <p:spPr>
            <a:xfrm>
              <a:off x="2091579" y="1986001"/>
              <a:ext cx="1096895" cy="501687"/>
            </a:xfrm>
            <a:prstGeom prst="rect">
              <a:avLst/>
            </a:prstGeom>
          </p:spPr>
        </p:pic>
        <p:pic>
          <p:nvPicPr>
            <p:cNvPr id="64" name="Picture 63">
              <a:extLst>
                <a:ext uri="{FF2B5EF4-FFF2-40B4-BE49-F238E27FC236}">
                  <a16:creationId xmlns:a16="http://schemas.microsoft.com/office/drawing/2014/main" id="{C88E8A68-6631-41F1-823F-1FC715C5F89D}"/>
                </a:ext>
              </a:extLst>
            </p:cNvPr>
            <p:cNvPicPr>
              <a:picLocks noChangeAspect="1"/>
            </p:cNvPicPr>
            <p:nvPr/>
          </p:nvPicPr>
          <p:blipFill rotWithShape="1">
            <a:blip r:embed="rId12">
              <a:extLst>
                <a:ext uri="{28A0092B-C50C-407E-A947-70E740481C1C}">
                  <a14:useLocalDpi xmlns:a14="http://schemas.microsoft.com/office/drawing/2010/main" val="0"/>
                </a:ext>
              </a:extLst>
            </a:blip>
            <a:srcRect l="-1961" t="-596" r="1961" b="73317"/>
            <a:stretch/>
          </p:blipFill>
          <p:spPr>
            <a:xfrm>
              <a:off x="1986296" y="1234074"/>
              <a:ext cx="1218779" cy="741501"/>
            </a:xfrm>
            <a:prstGeom prst="rect">
              <a:avLst/>
            </a:prstGeom>
          </p:spPr>
        </p:pic>
      </p:grpSp>
      <p:grpSp>
        <p:nvGrpSpPr>
          <p:cNvPr id="65" name="Group 64">
            <a:extLst>
              <a:ext uri="{FF2B5EF4-FFF2-40B4-BE49-F238E27FC236}">
                <a16:creationId xmlns:a16="http://schemas.microsoft.com/office/drawing/2014/main" id="{0C4417AE-96DA-4809-990C-10C32539D862}"/>
              </a:ext>
            </a:extLst>
          </p:cNvPr>
          <p:cNvGrpSpPr/>
          <p:nvPr/>
        </p:nvGrpSpPr>
        <p:grpSpPr>
          <a:xfrm>
            <a:off x="6919760" y="4106497"/>
            <a:ext cx="1096895" cy="1247115"/>
            <a:chOff x="9140912" y="1197972"/>
            <a:chExt cx="1096895" cy="1247115"/>
          </a:xfrm>
        </p:grpSpPr>
        <p:pic>
          <p:nvPicPr>
            <p:cNvPr id="66" name="Picture 6" descr="Image of a face (Pablo)">
              <a:extLst>
                <a:ext uri="{FF2B5EF4-FFF2-40B4-BE49-F238E27FC236}">
                  <a16:creationId xmlns:a16="http://schemas.microsoft.com/office/drawing/2014/main" id="{60B90984-38C3-4686-B208-031B88DA2793}"/>
                </a:ext>
              </a:extLst>
            </p:cNvPr>
            <p:cNvPicPr>
              <a:picLocks noChangeAspect="1"/>
            </p:cNvPicPr>
            <p:nvPr/>
          </p:nvPicPr>
          <p:blipFill rotWithShape="1">
            <a:blip r:embed="rId13" cstate="screen">
              <a:extLst>
                <a:ext uri="{BEBA8EAE-BF5A-486C-A8C5-ECC9F3942E4B}">
                  <a14:imgProps xmlns:a14="http://schemas.microsoft.com/office/drawing/2010/main">
                    <a14:imgLayer r:embed="rId14">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9351352" y="1168452"/>
              <a:ext cx="766314" cy="825354"/>
            </a:xfrm>
            <a:prstGeom prst="rect">
              <a:avLst/>
            </a:prstGeom>
          </p:spPr>
        </p:pic>
        <p:pic>
          <p:nvPicPr>
            <p:cNvPr id="67" name="Picture 66" descr="A picture containing shape&#10;&#10;Description automatically generated">
              <a:extLst>
                <a:ext uri="{FF2B5EF4-FFF2-40B4-BE49-F238E27FC236}">
                  <a16:creationId xmlns:a16="http://schemas.microsoft.com/office/drawing/2014/main" id="{20EA999F-0E0B-4218-BA3A-665E4BE44BB8}"/>
                </a:ext>
              </a:extLst>
            </p:cNvPr>
            <p:cNvPicPr>
              <a:picLocks noChangeAspect="1"/>
            </p:cNvPicPr>
            <p:nvPr/>
          </p:nvPicPr>
          <p:blipFill rotWithShape="1">
            <a:blip r:embed="rId15">
              <a:extLst>
                <a:ext uri="{28A0092B-C50C-407E-A947-70E740481C1C}">
                  <a14:useLocalDpi xmlns:a14="http://schemas.microsoft.com/office/drawing/2010/main" val="0"/>
                </a:ext>
              </a:extLst>
            </a:blip>
            <a:srcRect t="66340" b="1"/>
            <a:stretch/>
          </p:blipFill>
          <p:spPr>
            <a:xfrm>
              <a:off x="9140912" y="1943400"/>
              <a:ext cx="1096895" cy="501687"/>
            </a:xfrm>
            <a:prstGeom prst="rect">
              <a:avLst/>
            </a:prstGeom>
          </p:spPr>
        </p:pic>
      </p:grpSp>
      <p:graphicFrame>
        <p:nvGraphicFramePr>
          <p:cNvPr id="9" name="Table 8">
            <a:extLst>
              <a:ext uri="{FF2B5EF4-FFF2-40B4-BE49-F238E27FC236}">
                <a16:creationId xmlns:a16="http://schemas.microsoft.com/office/drawing/2014/main" id="{1360F201-E1FE-41FB-8020-881B70A2A7A9}"/>
              </a:ext>
            </a:extLst>
          </p:cNvPr>
          <p:cNvGraphicFramePr>
            <a:graphicFrameLocks noGrp="1"/>
          </p:cNvGraphicFramePr>
          <p:nvPr/>
        </p:nvGraphicFramePr>
        <p:xfrm>
          <a:off x="3425303" y="1948356"/>
          <a:ext cx="5341394" cy="3861910"/>
        </p:xfrm>
        <a:graphic>
          <a:graphicData uri="http://schemas.openxmlformats.org/drawingml/2006/table">
            <a:tbl>
              <a:tblPr firstRow="1" bandRow="1">
                <a:tableStyleId>{5940675A-B579-460E-94D1-54222C63F5DA}</a:tableStyleId>
              </a:tblPr>
              <a:tblGrid>
                <a:gridCol w="2670697">
                  <a:extLst>
                    <a:ext uri="{9D8B030D-6E8A-4147-A177-3AD203B41FA5}">
                      <a16:colId xmlns:a16="http://schemas.microsoft.com/office/drawing/2014/main" val="4153568002"/>
                    </a:ext>
                  </a:extLst>
                </a:gridCol>
                <a:gridCol w="2670697">
                  <a:extLst>
                    <a:ext uri="{9D8B030D-6E8A-4147-A177-3AD203B41FA5}">
                      <a16:colId xmlns:a16="http://schemas.microsoft.com/office/drawing/2014/main" val="4068608414"/>
                    </a:ext>
                  </a:extLst>
                </a:gridCol>
              </a:tblGrid>
              <a:tr h="1930955">
                <a:tc>
                  <a:txBody>
                    <a:bodyPr/>
                    <a:lstStyle/>
                    <a:p>
                      <a:endParaRPr lang="en-GB" dirty="0"/>
                    </a:p>
                  </a:txBody>
                  <a:tcPr/>
                </a:tc>
                <a:tc>
                  <a:txBody>
                    <a:bodyPr/>
                    <a:lstStyle/>
                    <a:p>
                      <a:endParaRPr lang="en-GB" dirty="0"/>
                    </a:p>
                  </a:txBody>
                  <a:tcPr/>
                </a:tc>
                <a:extLst>
                  <a:ext uri="{0D108BD9-81ED-4DB2-BD59-A6C34878D82A}">
                    <a16:rowId xmlns:a16="http://schemas.microsoft.com/office/drawing/2014/main" val="824373695"/>
                  </a:ext>
                </a:extLst>
              </a:tr>
              <a:tr h="1930955">
                <a:tc>
                  <a:txBody>
                    <a:bodyPr/>
                    <a:lstStyle/>
                    <a:p>
                      <a:endParaRPr lang="en-GB" dirty="0"/>
                    </a:p>
                  </a:txBody>
                  <a:tcPr/>
                </a:tc>
                <a:tc>
                  <a:txBody>
                    <a:bodyPr/>
                    <a:lstStyle/>
                    <a:p>
                      <a:endParaRPr lang="en-GB" dirty="0"/>
                    </a:p>
                  </a:txBody>
                  <a:tcPr/>
                </a:tc>
                <a:extLst>
                  <a:ext uri="{0D108BD9-81ED-4DB2-BD59-A6C34878D82A}">
                    <a16:rowId xmlns:a16="http://schemas.microsoft.com/office/drawing/2014/main" val="666033150"/>
                  </a:ext>
                </a:extLst>
              </a:tr>
            </a:tbl>
          </a:graphicData>
        </a:graphic>
      </p:graphicFrame>
      <p:sp>
        <p:nvSpPr>
          <p:cNvPr id="69" name="Title 2">
            <a:extLst>
              <a:ext uri="{FF2B5EF4-FFF2-40B4-BE49-F238E27FC236}">
                <a16:creationId xmlns:a16="http://schemas.microsoft.com/office/drawing/2014/main" id="{88FC7CA2-5D90-4FC4-8A89-37751DEFCD98}"/>
              </a:ext>
            </a:extLst>
          </p:cNvPr>
          <p:cNvSpPr txBox="1">
            <a:spLocks/>
          </p:cNvSpPr>
          <p:nvPr/>
        </p:nvSpPr>
        <p:spPr>
          <a:xfrm>
            <a:off x="5995933" y="3816117"/>
            <a:ext cx="923827"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René</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70" name="Title 2">
            <a:extLst>
              <a:ext uri="{FF2B5EF4-FFF2-40B4-BE49-F238E27FC236}">
                <a16:creationId xmlns:a16="http://schemas.microsoft.com/office/drawing/2014/main" id="{B807FA60-F207-4ADF-9657-CE2AA26B9950}"/>
              </a:ext>
            </a:extLst>
          </p:cNvPr>
          <p:cNvSpPr txBox="1">
            <a:spLocks/>
          </p:cNvSpPr>
          <p:nvPr/>
        </p:nvSpPr>
        <p:spPr>
          <a:xfrm>
            <a:off x="3414348" y="1896119"/>
            <a:ext cx="923827"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Adèle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71" name="Title 2">
            <a:extLst>
              <a:ext uri="{FF2B5EF4-FFF2-40B4-BE49-F238E27FC236}">
                <a16:creationId xmlns:a16="http://schemas.microsoft.com/office/drawing/2014/main" id="{FCB3F7B9-C440-4C4D-92DE-73BE1BEE7D88}"/>
              </a:ext>
            </a:extLst>
          </p:cNvPr>
          <p:cNvSpPr txBox="1">
            <a:spLocks/>
          </p:cNvSpPr>
          <p:nvPr/>
        </p:nvSpPr>
        <p:spPr>
          <a:xfrm>
            <a:off x="3455817" y="3458591"/>
            <a:ext cx="2640183"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is preparing a visit</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72" name="Title 2">
            <a:extLst>
              <a:ext uri="{FF2B5EF4-FFF2-40B4-BE49-F238E27FC236}">
                <a16:creationId xmlns:a16="http://schemas.microsoft.com/office/drawing/2014/main" id="{EDD67E2C-7F45-49E9-A6C7-C2A81304760D}"/>
              </a:ext>
            </a:extLst>
          </p:cNvPr>
          <p:cNvSpPr txBox="1">
            <a:spLocks/>
          </p:cNvSpPr>
          <p:nvPr/>
        </p:nvSpPr>
        <p:spPr>
          <a:xfrm>
            <a:off x="6033511" y="5353612"/>
            <a:ext cx="2841398" cy="508891"/>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is pronouncing a word</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grpSp>
        <p:nvGrpSpPr>
          <p:cNvPr id="73" name="Group 72">
            <a:extLst>
              <a:ext uri="{FF2B5EF4-FFF2-40B4-BE49-F238E27FC236}">
                <a16:creationId xmlns:a16="http://schemas.microsoft.com/office/drawing/2014/main" id="{B6741891-F54E-4698-B052-04C1BEDE05AC}"/>
              </a:ext>
            </a:extLst>
          </p:cNvPr>
          <p:cNvGrpSpPr/>
          <p:nvPr/>
        </p:nvGrpSpPr>
        <p:grpSpPr>
          <a:xfrm>
            <a:off x="6964909" y="2150564"/>
            <a:ext cx="1096895" cy="1299240"/>
            <a:chOff x="5584372" y="1250985"/>
            <a:chExt cx="1096895" cy="1299240"/>
          </a:xfrm>
        </p:grpSpPr>
        <p:pic>
          <p:nvPicPr>
            <p:cNvPr id="74" name="Imagen 12" descr="Image of a face (Alba)">
              <a:extLst>
                <a:ext uri="{FF2B5EF4-FFF2-40B4-BE49-F238E27FC236}">
                  <a16:creationId xmlns:a16="http://schemas.microsoft.com/office/drawing/2014/main" id="{9ACFBEC2-AE32-4ACE-8C39-3F5C8E4EF1CF}"/>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5718572" y="1250985"/>
              <a:ext cx="814612" cy="811382"/>
            </a:xfrm>
            <a:prstGeom prst="rect">
              <a:avLst/>
            </a:prstGeom>
          </p:spPr>
        </p:pic>
        <p:pic>
          <p:nvPicPr>
            <p:cNvPr id="75" name="Picture 74" descr="A picture containing shape&#10;&#10;Description automatically generated">
              <a:extLst>
                <a:ext uri="{FF2B5EF4-FFF2-40B4-BE49-F238E27FC236}">
                  <a16:creationId xmlns:a16="http://schemas.microsoft.com/office/drawing/2014/main" id="{856F2776-5063-4E4F-8A15-38FC0FF31854}"/>
                </a:ext>
              </a:extLst>
            </p:cNvPr>
            <p:cNvPicPr>
              <a:picLocks noChangeAspect="1"/>
            </p:cNvPicPr>
            <p:nvPr/>
          </p:nvPicPr>
          <p:blipFill rotWithShape="1">
            <a:blip r:embed="rId15">
              <a:extLst>
                <a:ext uri="{28A0092B-C50C-407E-A947-70E740481C1C}">
                  <a14:useLocalDpi xmlns:a14="http://schemas.microsoft.com/office/drawing/2010/main" val="0"/>
                </a:ext>
              </a:extLst>
            </a:blip>
            <a:srcRect t="66340" b="1"/>
            <a:stretch/>
          </p:blipFill>
          <p:spPr>
            <a:xfrm>
              <a:off x="5584372" y="2048538"/>
              <a:ext cx="1096895" cy="501687"/>
            </a:xfrm>
            <a:prstGeom prst="rect">
              <a:avLst/>
            </a:prstGeom>
          </p:spPr>
        </p:pic>
      </p:grpSp>
      <p:sp>
        <p:nvSpPr>
          <p:cNvPr id="76" name="Title 2">
            <a:extLst>
              <a:ext uri="{FF2B5EF4-FFF2-40B4-BE49-F238E27FC236}">
                <a16:creationId xmlns:a16="http://schemas.microsoft.com/office/drawing/2014/main" id="{C4098DB5-C06A-4E41-9568-FDB62327ED8A}"/>
              </a:ext>
            </a:extLst>
          </p:cNvPr>
          <p:cNvSpPr txBox="1">
            <a:spLocks/>
          </p:cNvSpPr>
          <p:nvPr/>
        </p:nvSpPr>
        <p:spPr>
          <a:xfrm>
            <a:off x="5995933" y="3459151"/>
            <a:ext cx="2897905" cy="508891"/>
          </a:xfrm>
          <a:prstGeom prst="rect">
            <a:avLst/>
          </a:prstGeom>
          <a:noFill/>
          <a:ln>
            <a:noFill/>
          </a:ln>
        </p:spPr>
        <p:txBody>
          <a:bodyPr spcFirstLastPara="1" wrap="square" lIns="91425" tIns="45700" rIns="91425" bIns="45700" anchor="ctr" anchorCtr="0">
            <a:normAutofit fontScale="900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is preparing a programme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77" name="Title 2">
            <a:extLst>
              <a:ext uri="{FF2B5EF4-FFF2-40B4-BE49-F238E27FC236}">
                <a16:creationId xmlns:a16="http://schemas.microsoft.com/office/drawing/2014/main" id="{3B1D12FC-B757-4770-BE04-ABDEC02C9BB8}"/>
              </a:ext>
            </a:extLst>
          </p:cNvPr>
          <p:cNvSpPr txBox="1">
            <a:spLocks/>
          </p:cNvSpPr>
          <p:nvPr/>
        </p:nvSpPr>
        <p:spPr>
          <a:xfrm>
            <a:off x="3480150" y="5353612"/>
            <a:ext cx="2591515"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is teaching French</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78" name="Title 2">
            <a:extLst>
              <a:ext uri="{FF2B5EF4-FFF2-40B4-BE49-F238E27FC236}">
                <a16:creationId xmlns:a16="http://schemas.microsoft.com/office/drawing/2014/main" id="{4CA9BA00-F4EF-455C-9A02-2B9624FFBE13}"/>
              </a:ext>
            </a:extLst>
          </p:cNvPr>
          <p:cNvSpPr txBox="1">
            <a:spLocks/>
          </p:cNvSpPr>
          <p:nvPr/>
        </p:nvSpPr>
        <p:spPr>
          <a:xfrm>
            <a:off x="6090522" y="1934642"/>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Océane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79" name="Title 2">
            <a:extLst>
              <a:ext uri="{FF2B5EF4-FFF2-40B4-BE49-F238E27FC236}">
                <a16:creationId xmlns:a16="http://schemas.microsoft.com/office/drawing/2014/main" id="{B583FDDE-A173-47CF-B457-C6B767671A56}"/>
              </a:ext>
            </a:extLst>
          </p:cNvPr>
          <p:cNvSpPr txBox="1">
            <a:spLocks/>
          </p:cNvSpPr>
          <p:nvPr/>
        </p:nvSpPr>
        <p:spPr>
          <a:xfrm>
            <a:off x="3380375" y="3829833"/>
            <a:ext cx="1117598"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Aurélie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grpSp>
        <p:nvGrpSpPr>
          <p:cNvPr id="80" name="Group 79">
            <a:extLst>
              <a:ext uri="{FF2B5EF4-FFF2-40B4-BE49-F238E27FC236}">
                <a16:creationId xmlns:a16="http://schemas.microsoft.com/office/drawing/2014/main" id="{01B23C62-D5F4-4624-B1A1-AA01EB917621}"/>
              </a:ext>
            </a:extLst>
          </p:cNvPr>
          <p:cNvGrpSpPr/>
          <p:nvPr/>
        </p:nvGrpSpPr>
        <p:grpSpPr>
          <a:xfrm>
            <a:off x="4455913" y="4003012"/>
            <a:ext cx="1096895" cy="1343743"/>
            <a:chOff x="9292031" y="2889736"/>
            <a:chExt cx="1096895" cy="1343743"/>
          </a:xfrm>
        </p:grpSpPr>
        <p:pic>
          <p:nvPicPr>
            <p:cNvPr id="81" name="Picture 80" descr="A picture containing shape&#10;&#10;Description automatically generated">
              <a:extLst>
                <a:ext uri="{FF2B5EF4-FFF2-40B4-BE49-F238E27FC236}">
                  <a16:creationId xmlns:a16="http://schemas.microsoft.com/office/drawing/2014/main" id="{280E77BE-F170-410B-89C3-CA4127B361AD}"/>
                </a:ext>
              </a:extLst>
            </p:cNvPr>
            <p:cNvPicPr>
              <a:picLocks noChangeAspect="1"/>
            </p:cNvPicPr>
            <p:nvPr/>
          </p:nvPicPr>
          <p:blipFill rotWithShape="1">
            <a:blip r:embed="rId15">
              <a:extLst>
                <a:ext uri="{28A0092B-C50C-407E-A947-70E740481C1C}">
                  <a14:useLocalDpi xmlns:a14="http://schemas.microsoft.com/office/drawing/2010/main" val="0"/>
                </a:ext>
              </a:extLst>
            </a:blip>
            <a:srcRect t="66340" b="1"/>
            <a:stretch/>
          </p:blipFill>
          <p:spPr>
            <a:xfrm>
              <a:off x="9292031" y="3731792"/>
              <a:ext cx="1096895" cy="501687"/>
            </a:xfrm>
            <a:prstGeom prst="rect">
              <a:avLst/>
            </a:prstGeom>
          </p:spPr>
        </p:pic>
        <p:pic>
          <p:nvPicPr>
            <p:cNvPr id="82" name="Picture 81">
              <a:extLst>
                <a:ext uri="{FF2B5EF4-FFF2-40B4-BE49-F238E27FC236}">
                  <a16:creationId xmlns:a16="http://schemas.microsoft.com/office/drawing/2014/main" id="{527D8758-2D45-4E58-9CF8-3A3D253F6BF8}"/>
                </a:ext>
              </a:extLst>
            </p:cNvPr>
            <p:cNvPicPr>
              <a:picLocks noChangeAspect="1"/>
            </p:cNvPicPr>
            <p:nvPr/>
          </p:nvPicPr>
          <p:blipFill rotWithShape="1">
            <a:blip r:embed="rId17">
              <a:extLst>
                <a:ext uri="{28A0092B-C50C-407E-A947-70E740481C1C}">
                  <a14:useLocalDpi xmlns:a14="http://schemas.microsoft.com/office/drawing/2010/main" val="0"/>
                </a:ext>
              </a:extLst>
            </a:blip>
            <a:srcRect l="41937" r="-3439"/>
            <a:stretch/>
          </p:blipFill>
          <p:spPr>
            <a:xfrm>
              <a:off x="9312466" y="2889736"/>
              <a:ext cx="966950" cy="931043"/>
            </a:xfrm>
            <a:prstGeom prst="rect">
              <a:avLst/>
            </a:prstGeom>
          </p:spPr>
        </p:pic>
      </p:grpSp>
      <p:sp>
        <p:nvSpPr>
          <p:cNvPr id="10" name="TextBox 9">
            <a:extLst>
              <a:ext uri="{FF2B5EF4-FFF2-40B4-BE49-F238E27FC236}">
                <a16:creationId xmlns:a16="http://schemas.microsoft.com/office/drawing/2014/main" id="{DF79DCC4-558A-4C98-B769-837E10A86632}"/>
              </a:ext>
            </a:extLst>
          </p:cNvPr>
          <p:cNvSpPr txBox="1"/>
          <p:nvPr/>
        </p:nvSpPr>
        <p:spPr>
          <a:xfrm>
            <a:off x="6090522" y="805654"/>
            <a:ext cx="74404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Answer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oui</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‘non’ to each question.</a:t>
            </a:r>
          </a:p>
        </p:txBody>
      </p:sp>
      <p:sp>
        <p:nvSpPr>
          <p:cNvPr id="84" name="TextBox 83">
            <a:extLst>
              <a:ext uri="{FF2B5EF4-FFF2-40B4-BE49-F238E27FC236}">
                <a16:creationId xmlns:a16="http://schemas.microsoft.com/office/drawing/2014/main" id="{6F691BAC-E414-4310-ACF0-7D87F1ECFB8A}"/>
              </a:ext>
            </a:extLst>
          </p:cNvPr>
          <p:cNvSpPr txBox="1"/>
          <p:nvPr/>
        </p:nvSpPr>
        <p:spPr>
          <a:xfrm>
            <a:off x="328891" y="794901"/>
            <a:ext cx="576163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Ask a question to discover the activity.</a:t>
            </a:r>
            <a:b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Then ask another question to discover the person.</a:t>
            </a:r>
          </a:p>
        </p:txBody>
      </p:sp>
      <p:sp>
        <p:nvSpPr>
          <p:cNvPr id="85" name="TextBox 84">
            <a:extLst>
              <a:ext uri="{FF2B5EF4-FFF2-40B4-BE49-F238E27FC236}">
                <a16:creationId xmlns:a16="http://schemas.microsoft.com/office/drawing/2014/main" id="{1035922A-726A-42FC-9CD7-E80012CF7957}"/>
              </a:ext>
            </a:extLst>
          </p:cNvPr>
          <p:cNvSpPr txBox="1"/>
          <p:nvPr/>
        </p:nvSpPr>
        <p:spPr>
          <a:xfrm>
            <a:off x="123171" y="1896119"/>
            <a:ext cx="2967939" cy="830997"/>
          </a:xfrm>
          <a:prstGeom prst="rect">
            <a:avLst/>
          </a:prstGeom>
          <a:solidFill>
            <a:srgbClr val="CCEC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E.g. Is the person preparing?</a:t>
            </a:r>
          </a:p>
        </p:txBody>
      </p:sp>
      <p:sp>
        <p:nvSpPr>
          <p:cNvPr id="88" name="Speech Bubble: Oval 87">
            <a:extLst>
              <a:ext uri="{FF2B5EF4-FFF2-40B4-BE49-F238E27FC236}">
                <a16:creationId xmlns:a16="http://schemas.microsoft.com/office/drawing/2014/main" id="{1204786F-9420-4AF5-8DD2-5047CB7E76AF}"/>
              </a:ext>
            </a:extLst>
          </p:cNvPr>
          <p:cNvSpPr/>
          <p:nvPr/>
        </p:nvSpPr>
        <p:spPr>
          <a:xfrm>
            <a:off x="292255" y="5085476"/>
            <a:ext cx="2284953" cy="1449580"/>
          </a:xfrm>
          <a:prstGeom prst="wedgeEllipseCallout">
            <a:avLst>
              <a:gd name="adj1" fmla="val 52468"/>
              <a:gd name="adj2" fmla="val -58845"/>
            </a:avLst>
          </a:prstGeom>
          <a:solidFill>
            <a:srgbClr val="CCECFF"/>
          </a:solidFill>
          <a:ln w="76200">
            <a:solidFill>
              <a:srgbClr val="86CF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Oui</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grpSp>
        <p:nvGrpSpPr>
          <p:cNvPr id="15" name="Group 14">
            <a:extLst>
              <a:ext uri="{FF2B5EF4-FFF2-40B4-BE49-F238E27FC236}">
                <a16:creationId xmlns:a16="http://schemas.microsoft.com/office/drawing/2014/main" id="{D29D637D-7D7B-4DCA-9073-2560BE2932CE}"/>
              </a:ext>
            </a:extLst>
          </p:cNvPr>
          <p:cNvGrpSpPr/>
          <p:nvPr/>
        </p:nvGrpSpPr>
        <p:grpSpPr>
          <a:xfrm>
            <a:off x="123171" y="3011646"/>
            <a:ext cx="2311878" cy="1321170"/>
            <a:chOff x="123171" y="3011646"/>
            <a:chExt cx="2311878" cy="1321170"/>
          </a:xfrm>
        </p:grpSpPr>
        <p:sp>
          <p:nvSpPr>
            <p:cNvPr id="86" name="Speech Bubble: Oval 85">
              <a:extLst>
                <a:ext uri="{FF2B5EF4-FFF2-40B4-BE49-F238E27FC236}">
                  <a16:creationId xmlns:a16="http://schemas.microsoft.com/office/drawing/2014/main" id="{5F6BF06D-DF91-4DCF-9FC6-5B6784710615}"/>
                </a:ext>
              </a:extLst>
            </p:cNvPr>
            <p:cNvSpPr/>
            <p:nvPr/>
          </p:nvSpPr>
          <p:spPr>
            <a:xfrm>
              <a:off x="123171" y="3011646"/>
              <a:ext cx="2311878" cy="1321170"/>
            </a:xfrm>
            <a:prstGeom prst="wedgeEllipseCallout">
              <a:avLst>
                <a:gd name="adj1" fmla="val 75170"/>
                <a:gd name="adj2" fmla="val 59080"/>
              </a:avLst>
            </a:prstGeom>
            <a:solidFill>
              <a:srgbClr val="FFE7FF"/>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Rectangle 10">
              <a:extLst>
                <a:ext uri="{FF2B5EF4-FFF2-40B4-BE49-F238E27FC236}">
                  <a16:creationId xmlns:a16="http://schemas.microsoft.com/office/drawing/2014/main" id="{C466738A-D303-48F7-B350-54D2F503E315}"/>
                </a:ext>
              </a:extLst>
            </p:cNvPr>
            <p:cNvSpPr/>
            <p:nvPr/>
          </p:nvSpPr>
          <p:spPr>
            <a:xfrm>
              <a:off x="428156" y="3011646"/>
              <a:ext cx="175997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prépare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grpSp>
      <p:pic>
        <p:nvPicPr>
          <p:cNvPr id="13" name="Picture 12" descr="Shape, arrow&#10;&#10;Description automatically generated">
            <a:extLst>
              <a:ext uri="{FF2B5EF4-FFF2-40B4-BE49-F238E27FC236}">
                <a16:creationId xmlns:a16="http://schemas.microsoft.com/office/drawing/2014/main" id="{7785C1AE-8B53-45C9-A1FE-0D751BD99E4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593473" y="4137149"/>
            <a:ext cx="1721473" cy="1170063"/>
          </a:xfrm>
          <a:prstGeom prst="rect">
            <a:avLst/>
          </a:prstGeom>
        </p:spPr>
      </p:pic>
      <p:pic>
        <p:nvPicPr>
          <p:cNvPr id="94" name="Picture 93" descr="Shape, arrow&#10;&#10;Description automatically generated">
            <a:extLst>
              <a:ext uri="{FF2B5EF4-FFF2-40B4-BE49-F238E27FC236}">
                <a16:creationId xmlns:a16="http://schemas.microsoft.com/office/drawing/2014/main" id="{D0276440-01E9-4EEC-9F64-683A4BAFE64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148996" y="4115926"/>
            <a:ext cx="1721473" cy="1170063"/>
          </a:xfrm>
          <a:prstGeom prst="rect">
            <a:avLst/>
          </a:prstGeom>
        </p:spPr>
      </p:pic>
      <p:grpSp>
        <p:nvGrpSpPr>
          <p:cNvPr id="14" name="Group 13">
            <a:extLst>
              <a:ext uri="{FF2B5EF4-FFF2-40B4-BE49-F238E27FC236}">
                <a16:creationId xmlns:a16="http://schemas.microsoft.com/office/drawing/2014/main" id="{EE47EBEE-07F4-49AD-858C-57EE7AD89879}"/>
              </a:ext>
            </a:extLst>
          </p:cNvPr>
          <p:cNvGrpSpPr/>
          <p:nvPr/>
        </p:nvGrpSpPr>
        <p:grpSpPr>
          <a:xfrm>
            <a:off x="117036" y="3011646"/>
            <a:ext cx="2311878" cy="1321170"/>
            <a:chOff x="136847" y="4004350"/>
            <a:chExt cx="2311878" cy="1321170"/>
          </a:xfrm>
        </p:grpSpPr>
        <p:sp>
          <p:nvSpPr>
            <p:cNvPr id="99" name="Speech Bubble: Oval 98">
              <a:extLst>
                <a:ext uri="{FF2B5EF4-FFF2-40B4-BE49-F238E27FC236}">
                  <a16:creationId xmlns:a16="http://schemas.microsoft.com/office/drawing/2014/main" id="{65A10FAE-A26A-47E2-9141-023AA60DD9E3}"/>
                </a:ext>
              </a:extLst>
            </p:cNvPr>
            <p:cNvSpPr/>
            <p:nvPr/>
          </p:nvSpPr>
          <p:spPr>
            <a:xfrm>
              <a:off x="136847" y="4004350"/>
              <a:ext cx="2311878" cy="1321170"/>
            </a:xfrm>
            <a:prstGeom prst="wedgeEllipseCallout">
              <a:avLst>
                <a:gd name="adj1" fmla="val 75170"/>
                <a:gd name="adj2" fmla="val 59080"/>
              </a:avLst>
            </a:prstGeom>
            <a:solidFill>
              <a:srgbClr val="FFE7FF"/>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6" name="Rectangle 105">
              <a:extLst>
                <a:ext uri="{FF2B5EF4-FFF2-40B4-BE49-F238E27FC236}">
                  <a16:creationId xmlns:a16="http://schemas.microsoft.com/office/drawing/2014/main" id="{6D02C0F5-9AE9-40AC-BD39-6BE6D7293014}"/>
                </a:ext>
              </a:extLst>
            </p:cNvPr>
            <p:cNvSpPr/>
            <p:nvPr/>
          </p:nvSpPr>
          <p:spPr>
            <a:xfrm>
              <a:off x="303041" y="4095357"/>
              <a:ext cx="205005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prépare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émission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grpSp>
      <p:sp>
        <p:nvSpPr>
          <p:cNvPr id="107" name="Speech Bubble: Oval 106">
            <a:extLst>
              <a:ext uri="{FF2B5EF4-FFF2-40B4-BE49-F238E27FC236}">
                <a16:creationId xmlns:a16="http://schemas.microsoft.com/office/drawing/2014/main" id="{D77C46B0-1E2A-40A9-9CB7-8554A07C48AE}"/>
              </a:ext>
            </a:extLst>
          </p:cNvPr>
          <p:cNvSpPr/>
          <p:nvPr/>
        </p:nvSpPr>
        <p:spPr>
          <a:xfrm>
            <a:off x="278442" y="5085476"/>
            <a:ext cx="2284953" cy="1449580"/>
          </a:xfrm>
          <a:prstGeom prst="wedgeEllipseCallout">
            <a:avLst>
              <a:gd name="adj1" fmla="val 52468"/>
              <a:gd name="adj2" fmla="val -58845"/>
            </a:avLst>
          </a:prstGeom>
          <a:solidFill>
            <a:srgbClr val="CCECFF"/>
          </a:solidFill>
          <a:ln w="76200">
            <a:solidFill>
              <a:srgbClr val="86CF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Non !</a:t>
            </a:r>
          </a:p>
        </p:txBody>
      </p:sp>
      <p:pic>
        <p:nvPicPr>
          <p:cNvPr id="113" name="Picture 112" descr="Shape, arrow&#10;&#10;Description automatically generated">
            <a:extLst>
              <a:ext uri="{FF2B5EF4-FFF2-40B4-BE49-F238E27FC236}">
                <a16:creationId xmlns:a16="http://schemas.microsoft.com/office/drawing/2014/main" id="{3F9079E4-80AF-4E36-BB63-DCC9F489AF2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717484" y="2529311"/>
            <a:ext cx="1721473" cy="1170063"/>
          </a:xfrm>
          <a:prstGeom prst="rect">
            <a:avLst/>
          </a:prstGeom>
        </p:spPr>
      </p:pic>
      <p:sp>
        <p:nvSpPr>
          <p:cNvPr id="114" name="Speech Bubble: Oval 113">
            <a:extLst>
              <a:ext uri="{FF2B5EF4-FFF2-40B4-BE49-F238E27FC236}">
                <a16:creationId xmlns:a16="http://schemas.microsoft.com/office/drawing/2014/main" id="{77172193-49A3-4E55-8025-2D59A1FF8458}"/>
              </a:ext>
            </a:extLst>
          </p:cNvPr>
          <p:cNvSpPr/>
          <p:nvPr/>
        </p:nvSpPr>
        <p:spPr>
          <a:xfrm>
            <a:off x="132432" y="3011646"/>
            <a:ext cx="2311878" cy="1321170"/>
          </a:xfrm>
          <a:prstGeom prst="wedgeEllipseCallout">
            <a:avLst>
              <a:gd name="adj1" fmla="val 75170"/>
              <a:gd name="adj2" fmla="val 59080"/>
            </a:avLst>
          </a:prstGeom>
          <a:solidFill>
            <a:srgbClr val="FFE7FF"/>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Adèle !</a:t>
            </a:r>
          </a:p>
        </p:txBody>
      </p:sp>
      <p:sp>
        <p:nvSpPr>
          <p:cNvPr id="115" name="Speech Bubble: Oval 114">
            <a:extLst>
              <a:ext uri="{FF2B5EF4-FFF2-40B4-BE49-F238E27FC236}">
                <a16:creationId xmlns:a16="http://schemas.microsoft.com/office/drawing/2014/main" id="{8EE2F16A-08B3-44B2-868D-970282E416DE}"/>
              </a:ext>
            </a:extLst>
          </p:cNvPr>
          <p:cNvSpPr/>
          <p:nvPr/>
        </p:nvSpPr>
        <p:spPr>
          <a:xfrm>
            <a:off x="278441" y="5085476"/>
            <a:ext cx="2284953" cy="1449580"/>
          </a:xfrm>
          <a:prstGeom prst="wedgeEllipseCallout">
            <a:avLst>
              <a:gd name="adj1" fmla="val 52468"/>
              <a:gd name="adj2" fmla="val -58845"/>
            </a:avLst>
          </a:prstGeom>
          <a:solidFill>
            <a:srgbClr val="CCECFF"/>
          </a:solidFill>
          <a:ln w="76200">
            <a:solidFill>
              <a:srgbClr val="86CF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Oui</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5" name="Google Shape;167;p2">
            <a:extLst>
              <a:ext uri="{FF2B5EF4-FFF2-40B4-BE49-F238E27FC236}">
                <a16:creationId xmlns:a16="http://schemas.microsoft.com/office/drawing/2014/main" id="{B910C59F-6239-4971-8689-EA736B61B62C}"/>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3095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JT2FS8_2.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8"/>
                                        </p:tgtEl>
                                        <p:attrNameLst>
                                          <p:attrName>style.visibility</p:attrName>
                                        </p:attrNameLst>
                                      </p:cBhvr>
                                      <p:to>
                                        <p:strVal val="visible"/>
                                      </p:to>
                                    </p:set>
                                    <p:anim calcmode="lin" valueType="num">
                                      <p:cBhvr additive="base">
                                        <p:cTn id="16" dur="500" fill="hold"/>
                                        <p:tgtEl>
                                          <p:spTgt spid="88"/>
                                        </p:tgtEl>
                                        <p:attrNameLst>
                                          <p:attrName>ppt_x</p:attrName>
                                        </p:attrNameLst>
                                      </p:cBhvr>
                                      <p:tavLst>
                                        <p:tav tm="0">
                                          <p:val>
                                            <p:strVal val="#ppt_x"/>
                                          </p:val>
                                        </p:tav>
                                        <p:tav tm="100000">
                                          <p:val>
                                            <p:strVal val="#ppt_x"/>
                                          </p:val>
                                        </p:tav>
                                      </p:tavLst>
                                    </p:anim>
                                    <p:anim calcmode="lin" valueType="num">
                                      <p:cBhvr additive="base">
                                        <p:cTn id="17" dur="500" fill="hold"/>
                                        <p:tgtEl>
                                          <p:spTgt spid="8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4" name="JT2FS8_3.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94"/>
                                        </p:tgtEl>
                                        <p:attrNameLst>
                                          <p:attrName>style.visibility</p:attrName>
                                        </p:attrNameLst>
                                      </p:cBhvr>
                                      <p:to>
                                        <p:strVal val="visible"/>
                                      </p:to>
                                    </p:set>
                                    <p:animEffect transition="in" filter="fade">
                                      <p:cBhvr>
                                        <p:cTn id="25" dur="500"/>
                                        <p:tgtEl>
                                          <p:spTgt spid="9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5" name="JT2FS8_5.wav"/>
                                        </p:tgtEl>
                                      </p:cMediaNode>
                                    </p:audio>
                                  </p:sub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07"/>
                                        </p:tgtEl>
                                        <p:attrNameLst>
                                          <p:attrName>style.visibility</p:attrName>
                                        </p:attrNameLst>
                                      </p:cBhvr>
                                      <p:to>
                                        <p:strVal val="visible"/>
                                      </p:to>
                                    </p:set>
                                    <p:anim calcmode="lin" valueType="num">
                                      <p:cBhvr additive="base">
                                        <p:cTn id="34" dur="500" fill="hold"/>
                                        <p:tgtEl>
                                          <p:spTgt spid="107"/>
                                        </p:tgtEl>
                                        <p:attrNameLst>
                                          <p:attrName>ppt_x</p:attrName>
                                        </p:attrNameLst>
                                      </p:cBhvr>
                                      <p:tavLst>
                                        <p:tav tm="0">
                                          <p:val>
                                            <p:strVal val="#ppt_x"/>
                                          </p:val>
                                        </p:tav>
                                        <p:tav tm="100000">
                                          <p:val>
                                            <p:strVal val="#ppt_x"/>
                                          </p:val>
                                        </p:tav>
                                      </p:tavLst>
                                    </p:anim>
                                    <p:anim calcmode="lin" valueType="num">
                                      <p:cBhvr additive="base">
                                        <p:cTn id="35" dur="500" fill="hold"/>
                                        <p:tgtEl>
                                          <p:spTgt spid="10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6" name="JT2FS8_4.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3"/>
                                        </p:tgtEl>
                                        <p:attrNameLst>
                                          <p:attrName>style.visibility</p:attrName>
                                        </p:attrNameLst>
                                      </p:cBhvr>
                                      <p:to>
                                        <p:strVal val="visible"/>
                                      </p:to>
                                    </p:set>
                                    <p:animEffect transition="in" filter="fade">
                                      <p:cBhvr>
                                        <p:cTn id="40" dur="500"/>
                                        <p:tgtEl>
                                          <p:spTgt spid="1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4"/>
                                        </p:tgtEl>
                                        <p:attrNameLst>
                                          <p:attrName>style.visibility</p:attrName>
                                        </p:attrNameLst>
                                      </p:cBhvr>
                                      <p:to>
                                        <p:strVal val="visible"/>
                                      </p:to>
                                    </p:set>
                                    <p:animEffect transition="in" filter="fade">
                                      <p:cBhvr>
                                        <p:cTn id="45" dur="500"/>
                                        <p:tgtEl>
                                          <p:spTgt spid="114"/>
                                        </p:tgtEl>
                                      </p:cBhvr>
                                    </p:animEffect>
                                  </p:childTnLst>
                                  <p:subTnLst>
                                    <p:audio>
                                      <p:cMediaNode>
                                        <p:cTn display="0" masterRel="sameClick">
                                          <p:stCondLst>
                                            <p:cond evt="begin" delay="0">
                                              <p:tn val="43"/>
                                            </p:cond>
                                          </p:stCondLst>
                                          <p:endCondLst>
                                            <p:cond evt="onStopAudio" delay="0">
                                              <p:tgtEl>
                                                <p:sldTgt/>
                                              </p:tgtEl>
                                            </p:cond>
                                          </p:endCondLst>
                                        </p:cTn>
                                        <p:tgtEl>
                                          <p:sndTgt r:embed="rId7" name="JT2FS8_6.wav"/>
                                        </p:tgtEl>
                                      </p:cMediaNode>
                                    </p:audio>
                                  </p:sub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15"/>
                                        </p:tgtEl>
                                        <p:attrNameLst>
                                          <p:attrName>style.visibility</p:attrName>
                                        </p:attrNameLst>
                                      </p:cBhvr>
                                      <p:to>
                                        <p:strVal val="visible"/>
                                      </p:to>
                                    </p:set>
                                    <p:anim calcmode="lin" valueType="num">
                                      <p:cBhvr additive="base">
                                        <p:cTn id="50" dur="500" fill="hold"/>
                                        <p:tgtEl>
                                          <p:spTgt spid="115"/>
                                        </p:tgtEl>
                                        <p:attrNameLst>
                                          <p:attrName>ppt_x</p:attrName>
                                        </p:attrNameLst>
                                      </p:cBhvr>
                                      <p:tavLst>
                                        <p:tav tm="0">
                                          <p:val>
                                            <p:strVal val="#ppt_x"/>
                                          </p:val>
                                        </p:tav>
                                        <p:tav tm="100000">
                                          <p:val>
                                            <p:strVal val="#ppt_x"/>
                                          </p:val>
                                        </p:tav>
                                      </p:tavLst>
                                    </p:anim>
                                    <p:anim calcmode="lin" valueType="num">
                                      <p:cBhvr additive="base">
                                        <p:cTn id="51" dur="500" fill="hold"/>
                                        <p:tgtEl>
                                          <p:spTgt spid="1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8"/>
                                            </p:cond>
                                          </p:stCondLst>
                                          <p:endCondLst>
                                            <p:cond evt="onStopAudio" delay="0">
                                              <p:tgtEl>
                                                <p:sldTgt/>
                                              </p:tgtEl>
                                            </p:cond>
                                          </p:endCondLst>
                                        </p:cTn>
                                        <p:tgtEl>
                                          <p:sndTgt r:embed="rId4" name="JT2FS8_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8" grpId="0" animBg="1"/>
      <p:bldP spid="107" grpId="0" animBg="1"/>
      <p:bldP spid="114" grpId="0" animBg="1"/>
      <p:bldP spid="1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5:</a:t>
            </a:r>
            <a:endParaRPr lang="en-GB" sz="3200" dirty="0"/>
          </a:p>
        </p:txBody>
      </p:sp>
      <p:sp>
        <p:nvSpPr>
          <p:cNvPr id="112" name="TextBox 111">
            <a:hlinkClick r:id="" action="ppaction://noaction">
              <a:snd r:embed="rId3" name="lis_messages.wav"/>
            </a:hlinkClick>
            <a:extLst>
              <a:ext uri="{FF2B5EF4-FFF2-40B4-BE49-F238E27FC236}">
                <a16:creationId xmlns:a16="http://schemas.microsoft.com/office/drawing/2014/main" id="{196A49AB-21F0-4AB5-A5AE-EDFC52155739}"/>
              </a:ext>
            </a:extLst>
          </p:cNvPr>
          <p:cNvSpPr txBox="1"/>
          <p:nvPr/>
        </p:nvSpPr>
        <p:spPr>
          <a:xfrm>
            <a:off x="3091110" y="119308"/>
            <a:ext cx="28516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qui ?</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Title 2">
            <a:extLst>
              <a:ext uri="{FF2B5EF4-FFF2-40B4-BE49-F238E27FC236}">
                <a16:creationId xmlns:a16="http://schemas.microsoft.com/office/drawing/2014/main" id="{775226E0-50C6-4255-BC75-BA1C599325BD}"/>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2" name="Picture 51" descr="Icon&#10;&#10;Description automatically generated">
            <a:extLst>
              <a:ext uri="{FF2B5EF4-FFF2-40B4-BE49-F238E27FC236}">
                <a16:creationId xmlns:a16="http://schemas.microsoft.com/office/drawing/2014/main" id="{E7AEE448-A725-46D4-9C0E-E14D749A5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graphicFrame>
        <p:nvGraphicFramePr>
          <p:cNvPr id="2" name="Table 2">
            <a:extLst>
              <a:ext uri="{FF2B5EF4-FFF2-40B4-BE49-F238E27FC236}">
                <a16:creationId xmlns:a16="http://schemas.microsoft.com/office/drawing/2014/main" id="{4B3B9779-2C1C-46DA-A2BE-EE3F879C2853}"/>
              </a:ext>
            </a:extLst>
          </p:cNvPr>
          <p:cNvGraphicFramePr>
            <a:graphicFrameLocks noGrp="1"/>
          </p:cNvGraphicFramePr>
          <p:nvPr/>
        </p:nvGraphicFramePr>
        <p:xfrm>
          <a:off x="369525" y="795826"/>
          <a:ext cx="10682788" cy="5792865"/>
        </p:xfrm>
        <a:graphic>
          <a:graphicData uri="http://schemas.openxmlformats.org/drawingml/2006/table">
            <a:tbl>
              <a:tblPr firstRow="1" bandRow="1">
                <a:tableStyleId>{5940675A-B579-460E-94D1-54222C63F5DA}</a:tableStyleId>
              </a:tblPr>
              <a:tblGrid>
                <a:gridCol w="2670697">
                  <a:extLst>
                    <a:ext uri="{9D8B030D-6E8A-4147-A177-3AD203B41FA5}">
                      <a16:colId xmlns:a16="http://schemas.microsoft.com/office/drawing/2014/main" val="3571093506"/>
                    </a:ext>
                  </a:extLst>
                </a:gridCol>
                <a:gridCol w="2670697">
                  <a:extLst>
                    <a:ext uri="{9D8B030D-6E8A-4147-A177-3AD203B41FA5}">
                      <a16:colId xmlns:a16="http://schemas.microsoft.com/office/drawing/2014/main" val="1648602447"/>
                    </a:ext>
                  </a:extLst>
                </a:gridCol>
                <a:gridCol w="2670697">
                  <a:extLst>
                    <a:ext uri="{9D8B030D-6E8A-4147-A177-3AD203B41FA5}">
                      <a16:colId xmlns:a16="http://schemas.microsoft.com/office/drawing/2014/main" val="379537717"/>
                    </a:ext>
                  </a:extLst>
                </a:gridCol>
                <a:gridCol w="2670697">
                  <a:extLst>
                    <a:ext uri="{9D8B030D-6E8A-4147-A177-3AD203B41FA5}">
                      <a16:colId xmlns:a16="http://schemas.microsoft.com/office/drawing/2014/main" val="3071135632"/>
                    </a:ext>
                  </a:extLst>
                </a:gridCol>
              </a:tblGrid>
              <a:tr h="1930955">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2390315572"/>
                  </a:ext>
                </a:extLst>
              </a:tr>
              <a:tr h="1930955">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560041509"/>
                  </a:ext>
                </a:extLst>
              </a:tr>
              <a:tr h="1930955">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754041272"/>
                  </a:ext>
                </a:extLst>
              </a:tr>
            </a:tbl>
          </a:graphicData>
        </a:graphic>
      </p:graphicFrame>
      <p:grpSp>
        <p:nvGrpSpPr>
          <p:cNvPr id="9" name="Group 8">
            <a:extLst>
              <a:ext uri="{FF2B5EF4-FFF2-40B4-BE49-F238E27FC236}">
                <a16:creationId xmlns:a16="http://schemas.microsoft.com/office/drawing/2014/main" id="{7C28AB0E-8191-4E69-A340-CA5789D80FA5}"/>
              </a:ext>
            </a:extLst>
          </p:cNvPr>
          <p:cNvGrpSpPr/>
          <p:nvPr/>
        </p:nvGrpSpPr>
        <p:grpSpPr>
          <a:xfrm>
            <a:off x="1139687" y="856225"/>
            <a:ext cx="1218779" cy="1253614"/>
            <a:chOff x="1986296" y="1234074"/>
            <a:chExt cx="1218779" cy="1253614"/>
          </a:xfrm>
        </p:grpSpPr>
        <p:pic>
          <p:nvPicPr>
            <p:cNvPr id="10" name="Picture 9" descr="A picture containing shape&#10;&#10;Description automatically generated">
              <a:extLst>
                <a:ext uri="{FF2B5EF4-FFF2-40B4-BE49-F238E27FC236}">
                  <a16:creationId xmlns:a16="http://schemas.microsoft.com/office/drawing/2014/main" id="{BF4179FB-ABD4-47D8-B3B8-8600097A30D8}"/>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artisticCrisscrossEtching/>
                      </a14:imgEffect>
                    </a14:imgLayer>
                  </a14:imgProps>
                </a:ext>
                <a:ext uri="{28A0092B-C50C-407E-A947-70E740481C1C}">
                  <a14:useLocalDpi xmlns:a14="http://schemas.microsoft.com/office/drawing/2010/main" val="0"/>
                </a:ext>
              </a:extLst>
            </a:blip>
            <a:srcRect t="66340" b="1"/>
            <a:stretch/>
          </p:blipFill>
          <p:spPr>
            <a:xfrm>
              <a:off x="2091579" y="1986001"/>
              <a:ext cx="1096895" cy="501687"/>
            </a:xfrm>
            <a:prstGeom prst="rect">
              <a:avLst/>
            </a:prstGeom>
          </p:spPr>
        </p:pic>
        <p:pic>
          <p:nvPicPr>
            <p:cNvPr id="11" name="Picture 10">
              <a:extLst>
                <a:ext uri="{FF2B5EF4-FFF2-40B4-BE49-F238E27FC236}">
                  <a16:creationId xmlns:a16="http://schemas.microsoft.com/office/drawing/2014/main" id="{0E7571D9-8A14-46B3-BD35-1CBD5B72F647}"/>
                </a:ext>
              </a:extLst>
            </p:cNvPr>
            <p:cNvPicPr>
              <a:picLocks noChangeAspect="1"/>
            </p:cNvPicPr>
            <p:nvPr/>
          </p:nvPicPr>
          <p:blipFill rotWithShape="1">
            <a:blip r:embed="rId7">
              <a:extLst>
                <a:ext uri="{28A0092B-C50C-407E-A947-70E740481C1C}">
                  <a14:useLocalDpi xmlns:a14="http://schemas.microsoft.com/office/drawing/2010/main" val="0"/>
                </a:ext>
              </a:extLst>
            </a:blip>
            <a:srcRect l="-1961" t="-596" r="1961" b="73317"/>
            <a:stretch/>
          </p:blipFill>
          <p:spPr>
            <a:xfrm>
              <a:off x="1986296" y="1234074"/>
              <a:ext cx="1218779" cy="741501"/>
            </a:xfrm>
            <a:prstGeom prst="rect">
              <a:avLst/>
            </a:prstGeom>
          </p:spPr>
        </p:pic>
      </p:grpSp>
      <p:grpSp>
        <p:nvGrpSpPr>
          <p:cNvPr id="12" name="Group 11">
            <a:extLst>
              <a:ext uri="{FF2B5EF4-FFF2-40B4-BE49-F238E27FC236}">
                <a16:creationId xmlns:a16="http://schemas.microsoft.com/office/drawing/2014/main" id="{0D43CCEC-BBEC-489B-BFD0-052375D3EC90}"/>
              </a:ext>
            </a:extLst>
          </p:cNvPr>
          <p:cNvGrpSpPr/>
          <p:nvPr/>
        </p:nvGrpSpPr>
        <p:grpSpPr>
          <a:xfrm>
            <a:off x="3857937" y="825533"/>
            <a:ext cx="1096895" cy="1299240"/>
            <a:chOff x="5584372" y="1250985"/>
            <a:chExt cx="1096895" cy="1299240"/>
          </a:xfrm>
        </p:grpSpPr>
        <p:pic>
          <p:nvPicPr>
            <p:cNvPr id="13" name="Imagen 12" descr="Image of a face (Alba)">
              <a:extLst>
                <a:ext uri="{FF2B5EF4-FFF2-40B4-BE49-F238E27FC236}">
                  <a16:creationId xmlns:a16="http://schemas.microsoft.com/office/drawing/2014/main" id="{8AE93D78-F6E3-4884-B469-4D71C6B8391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718572" y="1250985"/>
              <a:ext cx="814612" cy="811382"/>
            </a:xfrm>
            <a:prstGeom prst="rect">
              <a:avLst/>
            </a:prstGeom>
          </p:spPr>
        </p:pic>
        <p:pic>
          <p:nvPicPr>
            <p:cNvPr id="14" name="Picture 13" descr="A picture containing shape&#10;&#10;Description automatically generated">
              <a:extLst>
                <a:ext uri="{FF2B5EF4-FFF2-40B4-BE49-F238E27FC236}">
                  <a16:creationId xmlns:a16="http://schemas.microsoft.com/office/drawing/2014/main" id="{E9E3831E-F170-432C-B3FE-6B264B4D32E8}"/>
                </a:ext>
              </a:extLst>
            </p:cNvPr>
            <p:cNvPicPr>
              <a:picLocks noChangeAspect="1"/>
            </p:cNvPicPr>
            <p:nvPr/>
          </p:nvPicPr>
          <p:blipFill rotWithShape="1">
            <a:blip r:embed="rId9">
              <a:extLst>
                <a:ext uri="{28A0092B-C50C-407E-A947-70E740481C1C}">
                  <a14:useLocalDpi xmlns:a14="http://schemas.microsoft.com/office/drawing/2010/main" val="0"/>
                </a:ext>
              </a:extLst>
            </a:blip>
            <a:srcRect t="66340" b="1"/>
            <a:stretch/>
          </p:blipFill>
          <p:spPr>
            <a:xfrm>
              <a:off x="5584372" y="2048538"/>
              <a:ext cx="1096895" cy="501687"/>
            </a:xfrm>
            <a:prstGeom prst="rect">
              <a:avLst/>
            </a:prstGeom>
          </p:spPr>
        </p:pic>
      </p:grpSp>
      <p:grpSp>
        <p:nvGrpSpPr>
          <p:cNvPr id="15" name="Group 14">
            <a:extLst>
              <a:ext uri="{FF2B5EF4-FFF2-40B4-BE49-F238E27FC236}">
                <a16:creationId xmlns:a16="http://schemas.microsoft.com/office/drawing/2014/main" id="{20EBBEC0-D3EA-49E6-AC83-82E8FE8AA159}"/>
              </a:ext>
            </a:extLst>
          </p:cNvPr>
          <p:cNvGrpSpPr/>
          <p:nvPr/>
        </p:nvGrpSpPr>
        <p:grpSpPr>
          <a:xfrm>
            <a:off x="6457021" y="856225"/>
            <a:ext cx="1096895" cy="1247115"/>
            <a:chOff x="9140912" y="1197972"/>
            <a:chExt cx="1096895" cy="1247115"/>
          </a:xfrm>
        </p:grpSpPr>
        <p:pic>
          <p:nvPicPr>
            <p:cNvPr id="16" name="Picture 6" descr="Image of a face (Pablo)">
              <a:extLst>
                <a:ext uri="{FF2B5EF4-FFF2-40B4-BE49-F238E27FC236}">
                  <a16:creationId xmlns:a16="http://schemas.microsoft.com/office/drawing/2014/main" id="{29F6C2B3-A68D-486F-BA6E-FD3D25078B10}"/>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9351352" y="1168452"/>
              <a:ext cx="766314" cy="825354"/>
            </a:xfrm>
            <a:prstGeom prst="rect">
              <a:avLst/>
            </a:prstGeom>
          </p:spPr>
        </p:pic>
        <p:pic>
          <p:nvPicPr>
            <p:cNvPr id="17" name="Picture 16" descr="A picture containing shape&#10;&#10;Description automatically generated">
              <a:extLst>
                <a:ext uri="{FF2B5EF4-FFF2-40B4-BE49-F238E27FC236}">
                  <a16:creationId xmlns:a16="http://schemas.microsoft.com/office/drawing/2014/main" id="{ABE549BD-5E1C-49B4-B866-CD5AC4003FFE}"/>
                </a:ext>
              </a:extLst>
            </p:cNvPr>
            <p:cNvPicPr>
              <a:picLocks noChangeAspect="1"/>
            </p:cNvPicPr>
            <p:nvPr/>
          </p:nvPicPr>
          <p:blipFill rotWithShape="1">
            <a:blip r:embed="rId9">
              <a:extLst>
                <a:ext uri="{28A0092B-C50C-407E-A947-70E740481C1C}">
                  <a14:useLocalDpi xmlns:a14="http://schemas.microsoft.com/office/drawing/2010/main" val="0"/>
                </a:ext>
              </a:extLst>
            </a:blip>
            <a:srcRect t="66340" b="1"/>
            <a:stretch/>
          </p:blipFill>
          <p:spPr>
            <a:xfrm>
              <a:off x="9140912" y="1943400"/>
              <a:ext cx="1096895" cy="501687"/>
            </a:xfrm>
            <a:prstGeom prst="rect">
              <a:avLst/>
            </a:prstGeom>
          </p:spPr>
        </p:pic>
      </p:grpSp>
      <p:sp>
        <p:nvSpPr>
          <p:cNvPr id="18" name="Title 2">
            <a:extLst>
              <a:ext uri="{FF2B5EF4-FFF2-40B4-BE49-F238E27FC236}">
                <a16:creationId xmlns:a16="http://schemas.microsoft.com/office/drawing/2014/main" id="{B065B68C-678A-4FD2-8E9C-755F4DE89E28}"/>
              </a:ext>
            </a:extLst>
          </p:cNvPr>
          <p:cNvSpPr txBox="1">
            <a:spLocks/>
          </p:cNvSpPr>
          <p:nvPr/>
        </p:nvSpPr>
        <p:spPr>
          <a:xfrm>
            <a:off x="383856" y="771576"/>
            <a:ext cx="923827"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Adèle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19" name="Title 2">
            <a:hlinkClick r:id="" action="ppaction://noaction">
              <a:snd r:embed="rId12" name="JT2FS9_1.wav"/>
            </a:hlinkClick>
            <a:extLst>
              <a:ext uri="{FF2B5EF4-FFF2-40B4-BE49-F238E27FC236}">
                <a16:creationId xmlns:a16="http://schemas.microsoft.com/office/drawing/2014/main" id="{7B943189-D5BB-4EBF-A592-4A95CFE148FA}"/>
              </a:ext>
            </a:extLst>
          </p:cNvPr>
          <p:cNvSpPr txBox="1">
            <a:spLocks/>
          </p:cNvSpPr>
          <p:nvPr/>
        </p:nvSpPr>
        <p:spPr>
          <a:xfrm>
            <a:off x="370006" y="2298694"/>
            <a:ext cx="2591515"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is preparing a visit</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20" name="Title 2">
            <a:hlinkClick r:id="" action="ppaction://noaction">
              <a:snd r:embed="rId13" name="JT2FS9_2.wav"/>
            </a:hlinkClick>
            <a:extLst>
              <a:ext uri="{FF2B5EF4-FFF2-40B4-BE49-F238E27FC236}">
                <a16:creationId xmlns:a16="http://schemas.microsoft.com/office/drawing/2014/main" id="{9914DC80-D9AD-4F19-BC73-95F9DCFC953B}"/>
              </a:ext>
            </a:extLst>
          </p:cNvPr>
          <p:cNvSpPr txBox="1">
            <a:spLocks/>
          </p:cNvSpPr>
          <p:nvPr/>
        </p:nvSpPr>
        <p:spPr>
          <a:xfrm>
            <a:off x="2937914" y="2200629"/>
            <a:ext cx="2897905" cy="613387"/>
          </a:xfrm>
          <a:prstGeom prst="rect">
            <a:avLst/>
          </a:prstGeom>
          <a:noFill/>
          <a:ln>
            <a:noFill/>
          </a:ln>
        </p:spPr>
        <p:txBody>
          <a:bodyPr spcFirstLastPara="1" wrap="square" lIns="91425" tIns="45700" rIns="91425" bIns="45700" anchor="ctr" anchorCtr="0">
            <a:normAutofit fontScale="975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is preparing a programme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21" name="Title 2">
            <a:hlinkClick r:id="" action="ppaction://noaction">
              <a:snd r:embed="rId14" name="JT2FS9_5.wav"/>
            </a:hlinkClick>
            <a:extLst>
              <a:ext uri="{FF2B5EF4-FFF2-40B4-BE49-F238E27FC236}">
                <a16:creationId xmlns:a16="http://schemas.microsoft.com/office/drawing/2014/main" id="{F2953F2C-3B8A-465B-871A-A3894F145614}"/>
              </a:ext>
            </a:extLst>
          </p:cNvPr>
          <p:cNvSpPr txBox="1">
            <a:spLocks/>
          </p:cNvSpPr>
          <p:nvPr/>
        </p:nvSpPr>
        <p:spPr>
          <a:xfrm>
            <a:off x="308461" y="4143990"/>
            <a:ext cx="2591515" cy="638655"/>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is teaching music</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22" name="Title 2">
            <a:hlinkClick r:id="" action="ppaction://noaction">
              <a:snd r:embed="rId15" name="JT2FS9_4.wav"/>
            </a:hlinkClick>
            <a:extLst>
              <a:ext uri="{FF2B5EF4-FFF2-40B4-BE49-F238E27FC236}">
                <a16:creationId xmlns:a16="http://schemas.microsoft.com/office/drawing/2014/main" id="{BF2A4B4D-D4E5-4C89-8A77-2DFA28EE8954}"/>
              </a:ext>
            </a:extLst>
          </p:cNvPr>
          <p:cNvSpPr txBox="1">
            <a:spLocks/>
          </p:cNvSpPr>
          <p:nvPr/>
        </p:nvSpPr>
        <p:spPr>
          <a:xfrm>
            <a:off x="8460798" y="2292270"/>
            <a:ext cx="2591515"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playing online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24" name="Title 2">
            <a:hlinkClick r:id="" action="ppaction://noaction">
              <a:snd r:embed="rId16" name="JT2FS9_3.wav"/>
            </a:hlinkClick>
            <a:extLst>
              <a:ext uri="{FF2B5EF4-FFF2-40B4-BE49-F238E27FC236}">
                <a16:creationId xmlns:a16="http://schemas.microsoft.com/office/drawing/2014/main" id="{50A17B5E-CC6F-4DD2-9C70-E5D0FB425892}"/>
              </a:ext>
            </a:extLst>
          </p:cNvPr>
          <p:cNvSpPr txBox="1">
            <a:spLocks/>
          </p:cNvSpPr>
          <p:nvPr/>
        </p:nvSpPr>
        <p:spPr>
          <a:xfrm>
            <a:off x="5812695" y="2276537"/>
            <a:ext cx="2591515" cy="508891"/>
          </a:xfrm>
          <a:prstGeom prst="rect">
            <a:avLst/>
          </a:prstGeom>
          <a:noFill/>
          <a:ln>
            <a:noFill/>
          </a:ln>
        </p:spPr>
        <p:txBody>
          <a:bodyPr spcFirstLastPara="1" wrap="square" lIns="91425" tIns="45700" rIns="91425" bIns="45700" anchor="ctr" anchorCtr="0">
            <a:normAutofit fontScale="900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is pronouncing a word</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25" name="Title 2">
            <a:hlinkClick r:id="" action="ppaction://noaction">
              <a:snd r:embed="rId17" name="JT2FS9_6.wav"/>
            </a:hlinkClick>
            <a:extLst>
              <a:ext uri="{FF2B5EF4-FFF2-40B4-BE49-F238E27FC236}">
                <a16:creationId xmlns:a16="http://schemas.microsoft.com/office/drawing/2014/main" id="{2187F65F-535D-47CB-A2CA-0AF11AAE2708}"/>
              </a:ext>
            </a:extLst>
          </p:cNvPr>
          <p:cNvSpPr txBox="1">
            <a:spLocks/>
          </p:cNvSpPr>
          <p:nvPr/>
        </p:nvSpPr>
        <p:spPr>
          <a:xfrm>
            <a:off x="3091110" y="4217816"/>
            <a:ext cx="2591515" cy="508891"/>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is visiting the museum</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26" name="Title 2">
            <a:hlinkClick r:id="" action="ppaction://noaction">
              <a:snd r:embed="rId18" name="JT2FS9_7.wav"/>
            </a:hlinkClick>
            <a:extLst>
              <a:ext uri="{FF2B5EF4-FFF2-40B4-BE49-F238E27FC236}">
                <a16:creationId xmlns:a16="http://schemas.microsoft.com/office/drawing/2014/main" id="{7AFDAF07-6B41-4936-9720-C30C41A41EE4}"/>
              </a:ext>
            </a:extLst>
          </p:cNvPr>
          <p:cNvSpPr txBox="1">
            <a:spLocks/>
          </p:cNvSpPr>
          <p:nvPr/>
        </p:nvSpPr>
        <p:spPr>
          <a:xfrm>
            <a:off x="5812695" y="4213490"/>
            <a:ext cx="2591515"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is asking a question</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27" name="Title 2">
            <a:hlinkClick r:id="" action="ppaction://noaction">
              <a:snd r:embed="rId19" name="JT2FS9_8.wav"/>
            </a:hlinkClick>
            <a:extLst>
              <a:ext uri="{FF2B5EF4-FFF2-40B4-BE49-F238E27FC236}">
                <a16:creationId xmlns:a16="http://schemas.microsoft.com/office/drawing/2014/main" id="{DAE2678E-E840-4FDC-8AF8-65E7D767AD4A}"/>
              </a:ext>
            </a:extLst>
          </p:cNvPr>
          <p:cNvSpPr txBox="1">
            <a:spLocks/>
          </p:cNvSpPr>
          <p:nvPr/>
        </p:nvSpPr>
        <p:spPr>
          <a:xfrm>
            <a:off x="8489092" y="4254061"/>
            <a:ext cx="2591515"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is teaching French</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28" name="Title 2">
            <a:hlinkClick r:id="" action="ppaction://noaction">
              <a:snd r:embed="rId20" name="JT2FS9_9.wav"/>
            </a:hlinkClick>
            <a:extLst>
              <a:ext uri="{FF2B5EF4-FFF2-40B4-BE49-F238E27FC236}">
                <a16:creationId xmlns:a16="http://schemas.microsoft.com/office/drawing/2014/main" id="{0B1259D5-80CB-4723-BBCA-556911522C36}"/>
              </a:ext>
            </a:extLst>
          </p:cNvPr>
          <p:cNvSpPr txBox="1">
            <a:spLocks/>
          </p:cNvSpPr>
          <p:nvPr/>
        </p:nvSpPr>
        <p:spPr>
          <a:xfrm>
            <a:off x="453318" y="6125477"/>
            <a:ext cx="2591515" cy="508891"/>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is pronouncing a text</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29" name="Title 2">
            <a:hlinkClick r:id="" action="ppaction://noaction">
              <a:snd r:embed="rId21" name="JT2FS9_10.wav"/>
            </a:hlinkClick>
            <a:extLst>
              <a:ext uri="{FF2B5EF4-FFF2-40B4-BE49-F238E27FC236}">
                <a16:creationId xmlns:a16="http://schemas.microsoft.com/office/drawing/2014/main" id="{E6A9F556-8ACB-48A0-B61E-CA85435DE7FF}"/>
              </a:ext>
            </a:extLst>
          </p:cNvPr>
          <p:cNvSpPr txBox="1">
            <a:spLocks/>
          </p:cNvSpPr>
          <p:nvPr/>
        </p:nvSpPr>
        <p:spPr>
          <a:xfrm>
            <a:off x="3021709" y="6132568"/>
            <a:ext cx="2790986" cy="508891"/>
          </a:xfrm>
          <a:prstGeom prst="rect">
            <a:avLst/>
          </a:prstGeom>
          <a:noFill/>
          <a:ln>
            <a:noFill/>
          </a:ln>
        </p:spPr>
        <p:txBody>
          <a:bodyPr spcFirstLastPara="1" wrap="square" lIns="91425" tIns="45700" rIns="91425" bIns="45700" anchor="ctr" anchorCtr="0">
            <a:normAutofit fontScale="900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is putting down a pencil</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31" name="Title 2">
            <a:hlinkClick r:id="" action="ppaction://noaction">
              <a:snd r:embed="rId22" name="JT2FS9_11.wav"/>
            </a:hlinkClick>
            <a:extLst>
              <a:ext uri="{FF2B5EF4-FFF2-40B4-BE49-F238E27FC236}">
                <a16:creationId xmlns:a16="http://schemas.microsoft.com/office/drawing/2014/main" id="{C1BDB8CD-87EF-4D75-BE87-5F9F4029AE86}"/>
              </a:ext>
            </a:extLst>
          </p:cNvPr>
          <p:cNvSpPr txBox="1">
            <a:spLocks/>
          </p:cNvSpPr>
          <p:nvPr/>
        </p:nvSpPr>
        <p:spPr>
          <a:xfrm>
            <a:off x="5803927" y="5989067"/>
            <a:ext cx="2591515" cy="637747"/>
          </a:xfrm>
          <a:prstGeom prst="rect">
            <a:avLst/>
          </a:prstGeom>
          <a:noFill/>
          <a:ln>
            <a:noFill/>
          </a:ln>
        </p:spPr>
        <p:txBody>
          <a:bodyPr spcFirstLastPara="1" wrap="square" lIns="91425" tIns="45700" rIns="91425" bIns="45700" anchor="ctr" anchorCtr="0">
            <a:normAutofit fontScale="975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is visiting the university</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32" name="Title 2">
            <a:hlinkClick r:id="" action="ppaction://noaction">
              <a:snd r:embed="rId23" name="JT2FS9_12.wav"/>
            </a:hlinkClick>
            <a:extLst>
              <a:ext uri="{FF2B5EF4-FFF2-40B4-BE49-F238E27FC236}">
                <a16:creationId xmlns:a16="http://schemas.microsoft.com/office/drawing/2014/main" id="{34BD75C5-216D-4E62-91FF-EFF433DB6ED7}"/>
              </a:ext>
            </a:extLst>
          </p:cNvPr>
          <p:cNvSpPr txBox="1">
            <a:spLocks/>
          </p:cNvSpPr>
          <p:nvPr/>
        </p:nvSpPr>
        <p:spPr>
          <a:xfrm>
            <a:off x="8460798" y="6175301"/>
            <a:ext cx="2591515"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is playing outside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grpSp>
        <p:nvGrpSpPr>
          <p:cNvPr id="33" name="Group 32">
            <a:extLst>
              <a:ext uri="{FF2B5EF4-FFF2-40B4-BE49-F238E27FC236}">
                <a16:creationId xmlns:a16="http://schemas.microsoft.com/office/drawing/2014/main" id="{D4BB09C5-FC42-47F5-A2A7-B3D91993BD11}"/>
              </a:ext>
            </a:extLst>
          </p:cNvPr>
          <p:cNvGrpSpPr/>
          <p:nvPr/>
        </p:nvGrpSpPr>
        <p:grpSpPr>
          <a:xfrm>
            <a:off x="1139687" y="2930462"/>
            <a:ext cx="1096895" cy="1274631"/>
            <a:chOff x="2063720" y="3018661"/>
            <a:chExt cx="1096895" cy="1274631"/>
          </a:xfrm>
        </p:grpSpPr>
        <p:pic>
          <p:nvPicPr>
            <p:cNvPr id="34" name="Picture 9" descr="Image of a face (Quique)">
              <a:extLst>
                <a:ext uri="{FF2B5EF4-FFF2-40B4-BE49-F238E27FC236}">
                  <a16:creationId xmlns:a16="http://schemas.microsoft.com/office/drawing/2014/main" id="{FFBA79D1-AE1A-44E4-8353-A1321929E2F8}"/>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rot="17308951">
              <a:off x="2291548" y="3019090"/>
              <a:ext cx="708524" cy="707666"/>
            </a:xfrm>
            <a:prstGeom prst="rect">
              <a:avLst/>
            </a:prstGeom>
          </p:spPr>
        </p:pic>
        <p:pic>
          <p:nvPicPr>
            <p:cNvPr id="35" name="Picture 34" descr="A picture containing shape&#10;&#10;Description automatically generated">
              <a:extLst>
                <a:ext uri="{FF2B5EF4-FFF2-40B4-BE49-F238E27FC236}">
                  <a16:creationId xmlns:a16="http://schemas.microsoft.com/office/drawing/2014/main" id="{ABA858F6-E8AA-43DD-8443-2AEE4A986046}"/>
                </a:ext>
              </a:extLst>
            </p:cNvPr>
            <p:cNvPicPr>
              <a:picLocks noChangeAspect="1"/>
            </p:cNvPicPr>
            <p:nvPr/>
          </p:nvPicPr>
          <p:blipFill rotWithShape="1">
            <a:blip r:embed="rId9">
              <a:extLst>
                <a:ext uri="{28A0092B-C50C-407E-A947-70E740481C1C}">
                  <a14:useLocalDpi xmlns:a14="http://schemas.microsoft.com/office/drawing/2010/main" val="0"/>
                </a:ext>
              </a:extLst>
            </a:blip>
            <a:srcRect t="66340" b="1"/>
            <a:stretch/>
          </p:blipFill>
          <p:spPr>
            <a:xfrm>
              <a:off x="2063720" y="3791605"/>
              <a:ext cx="1096895" cy="501687"/>
            </a:xfrm>
            <a:prstGeom prst="rect">
              <a:avLst/>
            </a:prstGeom>
          </p:spPr>
        </p:pic>
      </p:grpSp>
      <p:grpSp>
        <p:nvGrpSpPr>
          <p:cNvPr id="36" name="Group 35">
            <a:extLst>
              <a:ext uri="{FF2B5EF4-FFF2-40B4-BE49-F238E27FC236}">
                <a16:creationId xmlns:a16="http://schemas.microsoft.com/office/drawing/2014/main" id="{4077FE28-DE1A-4127-AC43-A2BE62E70474}"/>
              </a:ext>
            </a:extLst>
          </p:cNvPr>
          <p:cNvGrpSpPr/>
          <p:nvPr/>
        </p:nvGrpSpPr>
        <p:grpSpPr>
          <a:xfrm>
            <a:off x="3857936" y="2898792"/>
            <a:ext cx="1096895" cy="1334687"/>
            <a:chOff x="5660447" y="3048710"/>
            <a:chExt cx="1096895" cy="1334687"/>
          </a:xfrm>
        </p:grpSpPr>
        <p:pic>
          <p:nvPicPr>
            <p:cNvPr id="37" name="Picture 8" descr="Image of a face (Paula)">
              <a:extLst>
                <a:ext uri="{FF2B5EF4-FFF2-40B4-BE49-F238E27FC236}">
                  <a16:creationId xmlns:a16="http://schemas.microsoft.com/office/drawing/2014/main" id="{BDAB7D6C-064B-41FD-A679-2DCA2F9903D5}"/>
                </a:ext>
              </a:extLst>
            </p:cNvPr>
            <p:cNvPicPr>
              <a:picLocks noChangeAspect="1"/>
            </p:cNvPicPr>
            <p:nvPr/>
          </p:nvPicPr>
          <p:blipFill rotWithShape="1">
            <a:blip r:embed="rId25" cstate="screen">
              <a:extLst>
                <a:ext uri="{BEBA8EAE-BF5A-486C-A8C5-ECC9F3942E4B}">
                  <a14:imgProps xmlns:a14="http://schemas.microsoft.com/office/drawing/2010/main">
                    <a14:imgLayer r:embed="rId26">
                      <a14:imgEffect>
                        <a14:backgroundRemoval t="2679" b="94643" l="1905" r="93333">
                          <a14:foregroundMark x1="29524" y1="66071" x2="73333" y2="72321"/>
                          <a14:foregroundMark x1="73333" y1="72321" x2="35238" y2="58036"/>
                          <a14:foregroundMark x1="35238" y1="58036" x2="11429" y2="58929"/>
                          <a14:foregroundMark x1="33333" y1="78571" x2="57143" y2="83036"/>
                          <a14:foregroundMark x1="64762" y1="77679" x2="87619" y2="46429"/>
                          <a14:foregroundMark x1="41905" y1="90179" x2="76190" y2="78571"/>
                          <a14:foregroundMark x1="37143" y1="78571" x2="13333" y2="65179"/>
                          <a14:foregroundMark x1="24762" y1="71429" x2="59048" y2="91071"/>
                          <a14:foregroundMark x1="59048" y1="91071" x2="90476" y2="64286"/>
                          <a14:foregroundMark x1="90476" y1="64286" x2="79048" y2="21429"/>
                          <a14:foregroundMark x1="79048" y1="21429" x2="40952" y2="8929"/>
                          <a14:foregroundMark x1="40952" y1="8929" x2="11429" y2="22321"/>
                          <a14:foregroundMark x1="43810" y1="87500" x2="22857" y2="75000"/>
                          <a14:foregroundMark x1="16190" y1="59821" x2="34286" y2="85714"/>
                          <a14:foregroundMark x1="34286" y1="86607" x2="32381" y2="83929"/>
                          <a14:foregroundMark x1="36190" y1="86607" x2="11429" y2="68750"/>
                          <a14:foregroundMark x1="17143" y1="76786" x2="62857" y2="70536"/>
                          <a14:foregroundMark x1="62857" y1="70536" x2="63810" y2="34821"/>
                          <a14:foregroundMark x1="7619" y1="50000" x2="10476" y2="25893"/>
                          <a14:foregroundMark x1="8571" y1="46429" x2="4762" y2="41964"/>
                          <a14:foregroundMark x1="6667" y1="49107" x2="5714" y2="36607"/>
                          <a14:foregroundMark x1="41905" y1="13393" x2="82857" y2="23214"/>
                          <a14:foregroundMark x1="82857" y1="23214" x2="86667" y2="65179"/>
                          <a14:foregroundMark x1="86667" y1="65179" x2="54286" y2="91964"/>
                          <a14:foregroundMark x1="54286" y1="91964" x2="43810" y2="94643"/>
                          <a14:foregroundMark x1="57143" y1="93750" x2="89524" y2="70536"/>
                          <a14:foregroundMark x1="89524" y1="70536" x2="89524" y2="29464"/>
                          <a14:foregroundMark x1="89524" y1="29464" x2="84762" y2="21429"/>
                          <a14:foregroundMark x1="71429" y1="86607" x2="95238" y2="55357"/>
                          <a14:foregroundMark x1="95238" y1="55357" x2="92381" y2="41964"/>
                          <a14:foregroundMark x1="80952" y1="79464" x2="41905" y2="93750"/>
                          <a14:foregroundMark x1="41905" y1="93750" x2="19048" y2="79464"/>
                          <a14:foregroundMark x1="3810" y1="45536" x2="1905" y2="38393"/>
                          <a14:foregroundMark x1="45714" y1="9821" x2="68571" y2="13393"/>
                          <a14:foregroundMark x1="72381" y1="14286" x2="49524" y2="8036"/>
                          <a14:foregroundMark x1="63810" y1="5357" x2="52381" y2="2679"/>
                          <a14:foregroundMark x1="71429" y1="48214" x2="72381" y2="43750"/>
                          <a14:foregroundMark x1="80952" y1="16964" x2="74286" y2="10714"/>
                          <a14:foregroundMark x1="60000" y1="92857" x2="68571" y2="87500"/>
                        </a14:backgroundRemoval>
                      </a14:imgEffect>
                    </a14:imgLayer>
                  </a14:imgProps>
                </a:ext>
                <a:ext uri="{28A0092B-C50C-407E-A947-70E740481C1C}">
                  <a14:useLocalDpi xmlns:a14="http://schemas.microsoft.com/office/drawing/2010/main"/>
                </a:ext>
              </a:extLst>
            </a:blip>
            <a:srcRect/>
            <a:stretch/>
          </p:blipFill>
          <p:spPr>
            <a:xfrm rot="12778579">
              <a:off x="5844351" y="3048710"/>
              <a:ext cx="698360" cy="790475"/>
            </a:xfrm>
            <a:prstGeom prst="rect">
              <a:avLst/>
            </a:prstGeom>
          </p:spPr>
        </p:pic>
        <p:pic>
          <p:nvPicPr>
            <p:cNvPr id="38" name="Picture 37" descr="A picture containing shape&#10;&#10;Description automatically generated">
              <a:extLst>
                <a:ext uri="{FF2B5EF4-FFF2-40B4-BE49-F238E27FC236}">
                  <a16:creationId xmlns:a16="http://schemas.microsoft.com/office/drawing/2014/main" id="{B7321544-D0A7-4CEB-9371-C4143B0EAFD2}"/>
                </a:ext>
              </a:extLst>
            </p:cNvPr>
            <p:cNvPicPr>
              <a:picLocks noChangeAspect="1"/>
            </p:cNvPicPr>
            <p:nvPr/>
          </p:nvPicPr>
          <p:blipFill rotWithShape="1">
            <a:blip r:embed="rId9">
              <a:extLst>
                <a:ext uri="{28A0092B-C50C-407E-A947-70E740481C1C}">
                  <a14:useLocalDpi xmlns:a14="http://schemas.microsoft.com/office/drawing/2010/main" val="0"/>
                </a:ext>
              </a:extLst>
            </a:blip>
            <a:srcRect t="66340" b="1"/>
            <a:stretch/>
          </p:blipFill>
          <p:spPr>
            <a:xfrm>
              <a:off x="5660447" y="3881710"/>
              <a:ext cx="1096895" cy="501687"/>
            </a:xfrm>
            <a:prstGeom prst="rect">
              <a:avLst/>
            </a:prstGeom>
          </p:spPr>
        </p:pic>
      </p:grpSp>
      <p:grpSp>
        <p:nvGrpSpPr>
          <p:cNvPr id="39" name="Group 38">
            <a:extLst>
              <a:ext uri="{FF2B5EF4-FFF2-40B4-BE49-F238E27FC236}">
                <a16:creationId xmlns:a16="http://schemas.microsoft.com/office/drawing/2014/main" id="{AF9ABEE8-FE0B-4B99-A18A-1D9BE11B2417}"/>
              </a:ext>
            </a:extLst>
          </p:cNvPr>
          <p:cNvGrpSpPr/>
          <p:nvPr/>
        </p:nvGrpSpPr>
        <p:grpSpPr>
          <a:xfrm>
            <a:off x="6551236" y="2897516"/>
            <a:ext cx="1096895" cy="1388981"/>
            <a:chOff x="9370741" y="2900181"/>
            <a:chExt cx="1096895" cy="1388981"/>
          </a:xfrm>
        </p:grpSpPr>
        <p:pic>
          <p:nvPicPr>
            <p:cNvPr id="40" name="Imagen 84" descr="Image of a face (Adrián)">
              <a:extLst>
                <a:ext uri="{FF2B5EF4-FFF2-40B4-BE49-F238E27FC236}">
                  <a16:creationId xmlns:a16="http://schemas.microsoft.com/office/drawing/2014/main" id="{D6971B37-0472-4C59-8E42-0904E901FF88}"/>
                </a:ext>
              </a:extLst>
            </p:cNvPr>
            <p:cNvPicPr>
              <a:picLocks noChangeAspect="1"/>
            </p:cNvPicPr>
            <p:nvPr/>
          </p:nvPicPr>
          <p:blipFill rotWithShape="1">
            <a:blip r:embed="rId27" cstate="screen">
              <a:extLst>
                <a:ext uri="{28A0092B-C50C-407E-A947-70E740481C1C}">
                  <a14:useLocalDpi xmlns:a14="http://schemas.microsoft.com/office/drawing/2010/main"/>
                </a:ext>
              </a:extLst>
            </a:blip>
            <a:srcRect/>
            <a:stretch/>
          </p:blipFill>
          <p:spPr>
            <a:xfrm>
              <a:off x="9474795" y="2900181"/>
              <a:ext cx="806966" cy="917230"/>
            </a:xfrm>
            <a:prstGeom prst="rect">
              <a:avLst/>
            </a:prstGeom>
          </p:spPr>
        </p:pic>
        <p:pic>
          <p:nvPicPr>
            <p:cNvPr id="41" name="Picture 40" descr="A picture containing shape&#10;&#10;Description automatically generated">
              <a:extLst>
                <a:ext uri="{FF2B5EF4-FFF2-40B4-BE49-F238E27FC236}">
                  <a16:creationId xmlns:a16="http://schemas.microsoft.com/office/drawing/2014/main" id="{9CD88B0A-9AE1-40D6-9786-325B2B2236B5}"/>
                </a:ext>
              </a:extLst>
            </p:cNvPr>
            <p:cNvPicPr>
              <a:picLocks noChangeAspect="1"/>
            </p:cNvPicPr>
            <p:nvPr/>
          </p:nvPicPr>
          <p:blipFill rotWithShape="1">
            <a:blip r:embed="rId9">
              <a:extLst>
                <a:ext uri="{28A0092B-C50C-407E-A947-70E740481C1C}">
                  <a14:useLocalDpi xmlns:a14="http://schemas.microsoft.com/office/drawing/2010/main" val="0"/>
                </a:ext>
              </a:extLst>
            </a:blip>
            <a:srcRect t="66340" b="1"/>
            <a:stretch/>
          </p:blipFill>
          <p:spPr>
            <a:xfrm>
              <a:off x="9370741" y="3787475"/>
              <a:ext cx="1096895" cy="501687"/>
            </a:xfrm>
            <a:prstGeom prst="rect">
              <a:avLst/>
            </a:prstGeom>
          </p:spPr>
        </p:pic>
      </p:grpSp>
      <p:grpSp>
        <p:nvGrpSpPr>
          <p:cNvPr id="42" name="Group 41">
            <a:extLst>
              <a:ext uri="{FF2B5EF4-FFF2-40B4-BE49-F238E27FC236}">
                <a16:creationId xmlns:a16="http://schemas.microsoft.com/office/drawing/2014/main" id="{82C5739B-A722-4D62-8BF7-8E5CEBA2676F}"/>
              </a:ext>
            </a:extLst>
          </p:cNvPr>
          <p:cNvGrpSpPr/>
          <p:nvPr/>
        </p:nvGrpSpPr>
        <p:grpSpPr>
          <a:xfrm>
            <a:off x="1158732" y="4591928"/>
            <a:ext cx="1096895" cy="1570016"/>
            <a:chOff x="2077382" y="4701281"/>
            <a:chExt cx="1096895" cy="1570016"/>
          </a:xfrm>
        </p:grpSpPr>
        <p:pic>
          <p:nvPicPr>
            <p:cNvPr id="43" name="Imagen 88" descr="Image of a face (Irene)">
              <a:extLst>
                <a:ext uri="{FF2B5EF4-FFF2-40B4-BE49-F238E27FC236}">
                  <a16:creationId xmlns:a16="http://schemas.microsoft.com/office/drawing/2014/main" id="{89682B87-66A2-4D43-98A9-01D136710CAA}"/>
                </a:ext>
              </a:extLst>
            </p:cNvPr>
            <p:cNvPicPr>
              <a:picLocks noChangeAspect="1"/>
            </p:cNvPicPr>
            <p:nvPr/>
          </p:nvPicPr>
          <p:blipFill rotWithShape="1">
            <a:blip r:embed="rId28" cstate="screen">
              <a:extLst>
                <a:ext uri="{28A0092B-C50C-407E-A947-70E740481C1C}">
                  <a14:useLocalDpi xmlns:a14="http://schemas.microsoft.com/office/drawing/2010/main"/>
                </a:ext>
              </a:extLst>
            </a:blip>
            <a:srcRect t="1" b="-7203"/>
            <a:stretch/>
          </p:blipFill>
          <p:spPr>
            <a:xfrm>
              <a:off x="2077382" y="4701281"/>
              <a:ext cx="973853" cy="1152058"/>
            </a:xfrm>
            <a:prstGeom prst="rect">
              <a:avLst/>
            </a:prstGeom>
          </p:spPr>
        </p:pic>
        <p:pic>
          <p:nvPicPr>
            <p:cNvPr id="44" name="Picture 43" descr="A picture containing shape&#10;&#10;Description automatically generated">
              <a:extLst>
                <a:ext uri="{FF2B5EF4-FFF2-40B4-BE49-F238E27FC236}">
                  <a16:creationId xmlns:a16="http://schemas.microsoft.com/office/drawing/2014/main" id="{140832E7-FF38-4FF7-9274-F4C00C78E867}"/>
                </a:ext>
              </a:extLst>
            </p:cNvPr>
            <p:cNvPicPr>
              <a:picLocks noChangeAspect="1"/>
            </p:cNvPicPr>
            <p:nvPr/>
          </p:nvPicPr>
          <p:blipFill rotWithShape="1">
            <a:blip r:embed="rId9">
              <a:extLst>
                <a:ext uri="{28A0092B-C50C-407E-A947-70E740481C1C}">
                  <a14:useLocalDpi xmlns:a14="http://schemas.microsoft.com/office/drawing/2010/main" val="0"/>
                </a:ext>
              </a:extLst>
            </a:blip>
            <a:srcRect t="66340" b="1"/>
            <a:stretch/>
          </p:blipFill>
          <p:spPr>
            <a:xfrm>
              <a:off x="2077382" y="5760182"/>
              <a:ext cx="1096895" cy="511115"/>
            </a:xfrm>
            <a:prstGeom prst="rect">
              <a:avLst/>
            </a:prstGeom>
          </p:spPr>
        </p:pic>
      </p:grpSp>
      <p:grpSp>
        <p:nvGrpSpPr>
          <p:cNvPr id="45" name="Group 44">
            <a:extLst>
              <a:ext uri="{FF2B5EF4-FFF2-40B4-BE49-F238E27FC236}">
                <a16:creationId xmlns:a16="http://schemas.microsoft.com/office/drawing/2014/main" id="{EC7DCF82-CF28-4341-BDCB-613D259CFAFD}"/>
              </a:ext>
            </a:extLst>
          </p:cNvPr>
          <p:cNvGrpSpPr/>
          <p:nvPr/>
        </p:nvGrpSpPr>
        <p:grpSpPr>
          <a:xfrm>
            <a:off x="3947962" y="4635646"/>
            <a:ext cx="1096895" cy="1446552"/>
            <a:chOff x="5718650" y="4921240"/>
            <a:chExt cx="1096895" cy="1446552"/>
          </a:xfrm>
        </p:grpSpPr>
        <p:pic>
          <p:nvPicPr>
            <p:cNvPr id="46" name="Imagen 83" descr="Image of a face (Álvaro)">
              <a:extLst>
                <a:ext uri="{FF2B5EF4-FFF2-40B4-BE49-F238E27FC236}">
                  <a16:creationId xmlns:a16="http://schemas.microsoft.com/office/drawing/2014/main" id="{073FA251-15E1-4F9A-AB0E-3C48F5AC763C}"/>
                </a:ext>
              </a:extLst>
            </p:cNvPr>
            <p:cNvPicPr>
              <a:picLocks noChangeAspect="1"/>
            </p:cNvPicPr>
            <p:nvPr/>
          </p:nvPicPr>
          <p:blipFill rotWithShape="1">
            <a:blip r:embed="rId29" cstate="screen">
              <a:extLst>
                <a:ext uri="{28A0092B-C50C-407E-A947-70E740481C1C}">
                  <a14:useLocalDpi xmlns:a14="http://schemas.microsoft.com/office/drawing/2010/main"/>
                </a:ext>
              </a:extLst>
            </a:blip>
            <a:srcRect/>
            <a:stretch/>
          </p:blipFill>
          <p:spPr>
            <a:xfrm>
              <a:off x="5828724" y="4921240"/>
              <a:ext cx="867241" cy="952279"/>
            </a:xfrm>
            <a:prstGeom prst="rect">
              <a:avLst/>
            </a:prstGeom>
          </p:spPr>
        </p:pic>
        <p:pic>
          <p:nvPicPr>
            <p:cNvPr id="47" name="Picture 46" descr="A picture containing shape&#10;&#10;Description automatically generated">
              <a:extLst>
                <a:ext uri="{FF2B5EF4-FFF2-40B4-BE49-F238E27FC236}">
                  <a16:creationId xmlns:a16="http://schemas.microsoft.com/office/drawing/2014/main" id="{C17004FB-E28C-438A-82E5-A0BB7ECFEA97}"/>
                </a:ext>
              </a:extLst>
            </p:cNvPr>
            <p:cNvPicPr>
              <a:picLocks noChangeAspect="1"/>
            </p:cNvPicPr>
            <p:nvPr/>
          </p:nvPicPr>
          <p:blipFill rotWithShape="1">
            <a:blip r:embed="rId9">
              <a:extLst>
                <a:ext uri="{28A0092B-C50C-407E-A947-70E740481C1C}">
                  <a14:useLocalDpi xmlns:a14="http://schemas.microsoft.com/office/drawing/2010/main" val="0"/>
                </a:ext>
              </a:extLst>
            </a:blip>
            <a:srcRect t="66340" b="1"/>
            <a:stretch/>
          </p:blipFill>
          <p:spPr>
            <a:xfrm>
              <a:off x="5718650" y="5866105"/>
              <a:ext cx="1096895" cy="501687"/>
            </a:xfrm>
            <a:prstGeom prst="rect">
              <a:avLst/>
            </a:prstGeom>
          </p:spPr>
        </p:pic>
      </p:grpSp>
      <p:grpSp>
        <p:nvGrpSpPr>
          <p:cNvPr id="48" name="Group 47">
            <a:extLst>
              <a:ext uri="{FF2B5EF4-FFF2-40B4-BE49-F238E27FC236}">
                <a16:creationId xmlns:a16="http://schemas.microsoft.com/office/drawing/2014/main" id="{493CAFEF-F8A9-4B0A-93AF-6909C6450288}"/>
              </a:ext>
            </a:extLst>
          </p:cNvPr>
          <p:cNvGrpSpPr/>
          <p:nvPr/>
        </p:nvGrpSpPr>
        <p:grpSpPr>
          <a:xfrm>
            <a:off x="9202763" y="1023267"/>
            <a:ext cx="1096895" cy="1229750"/>
            <a:chOff x="9394981" y="5032119"/>
            <a:chExt cx="1096895" cy="1229750"/>
          </a:xfrm>
        </p:grpSpPr>
        <p:pic>
          <p:nvPicPr>
            <p:cNvPr id="49" name="Picture 7" descr="Image of a face (Marta)">
              <a:extLst>
                <a:ext uri="{FF2B5EF4-FFF2-40B4-BE49-F238E27FC236}">
                  <a16:creationId xmlns:a16="http://schemas.microsoft.com/office/drawing/2014/main" id="{AC837151-09DC-4460-853B-3F477C1053A2}"/>
                </a:ext>
              </a:extLst>
            </p:cNvPr>
            <p:cNvPicPr>
              <a:picLocks noChangeAspect="1"/>
            </p:cNvPicPr>
            <p:nvPr/>
          </p:nvPicPr>
          <p:blipFill rotWithShape="1">
            <a:blip r:embed="rId30" cstate="screen">
              <a:extLst>
                <a:ext uri="{BEBA8EAE-BF5A-486C-A8C5-ECC9F3942E4B}">
                  <a14:imgProps xmlns:a14="http://schemas.microsoft.com/office/drawing/2010/main">
                    <a14:imgLayer r:embed="rId31">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9550741" y="5032119"/>
              <a:ext cx="736897" cy="721642"/>
            </a:xfrm>
            <a:prstGeom prst="rect">
              <a:avLst/>
            </a:prstGeom>
          </p:spPr>
        </p:pic>
        <p:pic>
          <p:nvPicPr>
            <p:cNvPr id="51" name="Picture 50" descr="A picture containing shape&#10;&#10;Description automatically generated">
              <a:extLst>
                <a:ext uri="{FF2B5EF4-FFF2-40B4-BE49-F238E27FC236}">
                  <a16:creationId xmlns:a16="http://schemas.microsoft.com/office/drawing/2014/main" id="{94C45BC9-4521-43E6-9DAF-77970B4E1E68}"/>
                </a:ext>
              </a:extLst>
            </p:cNvPr>
            <p:cNvPicPr>
              <a:picLocks noChangeAspect="1"/>
            </p:cNvPicPr>
            <p:nvPr/>
          </p:nvPicPr>
          <p:blipFill rotWithShape="1">
            <a:blip r:embed="rId9">
              <a:extLst>
                <a:ext uri="{28A0092B-C50C-407E-A947-70E740481C1C}">
                  <a14:useLocalDpi xmlns:a14="http://schemas.microsoft.com/office/drawing/2010/main" val="0"/>
                </a:ext>
              </a:extLst>
            </a:blip>
            <a:srcRect t="66340" b="1"/>
            <a:stretch/>
          </p:blipFill>
          <p:spPr>
            <a:xfrm>
              <a:off x="9394981" y="5760182"/>
              <a:ext cx="1096895" cy="501687"/>
            </a:xfrm>
            <a:prstGeom prst="rect">
              <a:avLst/>
            </a:prstGeom>
          </p:spPr>
        </p:pic>
      </p:grpSp>
      <p:grpSp>
        <p:nvGrpSpPr>
          <p:cNvPr id="69" name="Group 68">
            <a:extLst>
              <a:ext uri="{FF2B5EF4-FFF2-40B4-BE49-F238E27FC236}">
                <a16:creationId xmlns:a16="http://schemas.microsoft.com/office/drawing/2014/main" id="{738B3596-5853-4E34-9307-130F7D40397C}"/>
              </a:ext>
            </a:extLst>
          </p:cNvPr>
          <p:cNvGrpSpPr/>
          <p:nvPr/>
        </p:nvGrpSpPr>
        <p:grpSpPr>
          <a:xfrm>
            <a:off x="6551236" y="4746631"/>
            <a:ext cx="1096895" cy="1192066"/>
            <a:chOff x="6551235" y="4991660"/>
            <a:chExt cx="1096895" cy="1192066"/>
          </a:xfrm>
        </p:grpSpPr>
        <p:pic>
          <p:nvPicPr>
            <p:cNvPr id="8" name="Picture 7" descr="Shape&#10;&#10;Description automatically generated">
              <a:extLst>
                <a:ext uri="{FF2B5EF4-FFF2-40B4-BE49-F238E27FC236}">
                  <a16:creationId xmlns:a16="http://schemas.microsoft.com/office/drawing/2014/main" id="{24B78B99-151D-4109-AB6F-421E39E3C450}"/>
                </a:ext>
              </a:extLst>
            </p:cNvPr>
            <p:cNvPicPr>
              <a:picLocks noChangeAspect="1"/>
            </p:cNvPicPr>
            <p:nvPr/>
          </p:nvPicPr>
          <p:blipFill rotWithShape="1">
            <a:blip r:embed="rId32">
              <a:extLst>
                <a:ext uri="{28A0092B-C50C-407E-A947-70E740481C1C}">
                  <a14:useLocalDpi xmlns:a14="http://schemas.microsoft.com/office/drawing/2010/main" val="0"/>
                </a:ext>
              </a:extLst>
            </a:blip>
            <a:srcRect l="47005" b="45499"/>
            <a:stretch/>
          </p:blipFill>
          <p:spPr>
            <a:xfrm>
              <a:off x="6669735" y="4991660"/>
              <a:ext cx="736897" cy="721138"/>
            </a:xfrm>
            <a:prstGeom prst="rect">
              <a:avLst/>
            </a:prstGeom>
          </p:spPr>
        </p:pic>
        <p:pic>
          <p:nvPicPr>
            <p:cNvPr id="55" name="Picture 54" descr="A picture containing shape&#10;&#10;Description automatically generated">
              <a:extLst>
                <a:ext uri="{FF2B5EF4-FFF2-40B4-BE49-F238E27FC236}">
                  <a16:creationId xmlns:a16="http://schemas.microsoft.com/office/drawing/2014/main" id="{4FFBEBC0-EA94-4319-B1B2-F957A49AE2C4}"/>
                </a:ext>
              </a:extLst>
            </p:cNvPr>
            <p:cNvPicPr>
              <a:picLocks noChangeAspect="1"/>
            </p:cNvPicPr>
            <p:nvPr/>
          </p:nvPicPr>
          <p:blipFill rotWithShape="1">
            <a:blip r:embed="rId9">
              <a:extLst>
                <a:ext uri="{28A0092B-C50C-407E-A947-70E740481C1C}">
                  <a14:useLocalDpi xmlns:a14="http://schemas.microsoft.com/office/drawing/2010/main" val="0"/>
                </a:ext>
              </a:extLst>
            </a:blip>
            <a:srcRect t="66340" b="1"/>
            <a:stretch/>
          </p:blipFill>
          <p:spPr>
            <a:xfrm>
              <a:off x="6551235" y="5682039"/>
              <a:ext cx="1096895" cy="501687"/>
            </a:xfrm>
            <a:prstGeom prst="rect">
              <a:avLst/>
            </a:prstGeom>
          </p:spPr>
        </p:pic>
      </p:grpSp>
      <p:grpSp>
        <p:nvGrpSpPr>
          <p:cNvPr id="70" name="Group 69">
            <a:extLst>
              <a:ext uri="{FF2B5EF4-FFF2-40B4-BE49-F238E27FC236}">
                <a16:creationId xmlns:a16="http://schemas.microsoft.com/office/drawing/2014/main" id="{293D954A-7EF6-4C59-BF80-42BEF6A1289D}"/>
              </a:ext>
            </a:extLst>
          </p:cNvPr>
          <p:cNvGrpSpPr/>
          <p:nvPr/>
        </p:nvGrpSpPr>
        <p:grpSpPr>
          <a:xfrm>
            <a:off x="9352883" y="4607679"/>
            <a:ext cx="1096895" cy="1567622"/>
            <a:chOff x="9352883" y="4607679"/>
            <a:chExt cx="1096895" cy="1567622"/>
          </a:xfrm>
        </p:grpSpPr>
        <p:pic>
          <p:nvPicPr>
            <p:cNvPr id="6" name="Picture 5">
              <a:extLst>
                <a:ext uri="{FF2B5EF4-FFF2-40B4-BE49-F238E27FC236}">
                  <a16:creationId xmlns:a16="http://schemas.microsoft.com/office/drawing/2014/main" id="{A3327B12-02ED-4F45-852A-89EF3DC0E807}"/>
                </a:ext>
              </a:extLst>
            </p:cNvPr>
            <p:cNvPicPr>
              <a:picLocks noChangeAspect="1"/>
            </p:cNvPicPr>
            <p:nvPr/>
          </p:nvPicPr>
          <p:blipFill rotWithShape="1">
            <a:blip r:embed="rId33">
              <a:extLst>
                <a:ext uri="{28A0092B-C50C-407E-A947-70E740481C1C}">
                  <a14:useLocalDpi xmlns:a14="http://schemas.microsoft.com/office/drawing/2010/main" val="0"/>
                </a:ext>
              </a:extLst>
            </a:blip>
            <a:srcRect r="56524"/>
            <a:stretch/>
          </p:blipFill>
          <p:spPr>
            <a:xfrm>
              <a:off x="9472463" y="4607679"/>
              <a:ext cx="846210" cy="1152616"/>
            </a:xfrm>
            <a:prstGeom prst="rect">
              <a:avLst/>
            </a:prstGeom>
          </p:spPr>
        </p:pic>
        <p:pic>
          <p:nvPicPr>
            <p:cNvPr id="56" name="Picture 55" descr="A picture containing shape&#10;&#10;Description automatically generated">
              <a:extLst>
                <a:ext uri="{FF2B5EF4-FFF2-40B4-BE49-F238E27FC236}">
                  <a16:creationId xmlns:a16="http://schemas.microsoft.com/office/drawing/2014/main" id="{59C33E61-F8EC-4F55-BF27-B2665A3196C1}"/>
                </a:ext>
              </a:extLst>
            </p:cNvPr>
            <p:cNvPicPr>
              <a:picLocks noChangeAspect="1"/>
            </p:cNvPicPr>
            <p:nvPr/>
          </p:nvPicPr>
          <p:blipFill rotWithShape="1">
            <a:blip r:embed="rId9">
              <a:extLst>
                <a:ext uri="{28A0092B-C50C-407E-A947-70E740481C1C}">
                  <a14:useLocalDpi xmlns:a14="http://schemas.microsoft.com/office/drawing/2010/main" val="0"/>
                </a:ext>
              </a:extLst>
            </a:blip>
            <a:srcRect t="66340" b="1"/>
            <a:stretch/>
          </p:blipFill>
          <p:spPr>
            <a:xfrm>
              <a:off x="9352883" y="5673614"/>
              <a:ext cx="1096895" cy="501687"/>
            </a:xfrm>
            <a:prstGeom prst="rect">
              <a:avLst/>
            </a:prstGeom>
          </p:spPr>
        </p:pic>
      </p:grpSp>
      <p:grpSp>
        <p:nvGrpSpPr>
          <p:cNvPr id="53" name="Group 52">
            <a:extLst>
              <a:ext uri="{FF2B5EF4-FFF2-40B4-BE49-F238E27FC236}">
                <a16:creationId xmlns:a16="http://schemas.microsoft.com/office/drawing/2014/main" id="{8A35B886-C285-437D-A392-3B85E6276273}"/>
              </a:ext>
            </a:extLst>
          </p:cNvPr>
          <p:cNvGrpSpPr/>
          <p:nvPr/>
        </p:nvGrpSpPr>
        <p:grpSpPr>
          <a:xfrm>
            <a:off x="9292031" y="2889736"/>
            <a:ext cx="1096895" cy="1343743"/>
            <a:chOff x="9292031" y="2889736"/>
            <a:chExt cx="1096895" cy="1343743"/>
          </a:xfrm>
        </p:grpSpPr>
        <p:pic>
          <p:nvPicPr>
            <p:cNvPr id="54" name="Picture 53" descr="A picture containing shape&#10;&#10;Description automatically generated">
              <a:extLst>
                <a:ext uri="{FF2B5EF4-FFF2-40B4-BE49-F238E27FC236}">
                  <a16:creationId xmlns:a16="http://schemas.microsoft.com/office/drawing/2014/main" id="{20EF4934-FB84-4A46-929D-7375E51FDD82}"/>
                </a:ext>
              </a:extLst>
            </p:cNvPr>
            <p:cNvPicPr>
              <a:picLocks noChangeAspect="1"/>
            </p:cNvPicPr>
            <p:nvPr/>
          </p:nvPicPr>
          <p:blipFill rotWithShape="1">
            <a:blip r:embed="rId9">
              <a:extLst>
                <a:ext uri="{28A0092B-C50C-407E-A947-70E740481C1C}">
                  <a14:useLocalDpi xmlns:a14="http://schemas.microsoft.com/office/drawing/2010/main" val="0"/>
                </a:ext>
              </a:extLst>
            </a:blip>
            <a:srcRect t="66340" b="1"/>
            <a:stretch/>
          </p:blipFill>
          <p:spPr>
            <a:xfrm>
              <a:off x="9292031" y="3731792"/>
              <a:ext cx="1096895" cy="501687"/>
            </a:xfrm>
            <a:prstGeom prst="rect">
              <a:avLst/>
            </a:prstGeom>
          </p:spPr>
        </p:pic>
        <p:pic>
          <p:nvPicPr>
            <p:cNvPr id="57" name="Picture 56">
              <a:extLst>
                <a:ext uri="{FF2B5EF4-FFF2-40B4-BE49-F238E27FC236}">
                  <a16:creationId xmlns:a16="http://schemas.microsoft.com/office/drawing/2014/main" id="{EFFBC378-297C-4387-87F4-25EB10A8C081}"/>
                </a:ext>
              </a:extLst>
            </p:cNvPr>
            <p:cNvPicPr>
              <a:picLocks noChangeAspect="1"/>
            </p:cNvPicPr>
            <p:nvPr/>
          </p:nvPicPr>
          <p:blipFill rotWithShape="1">
            <a:blip r:embed="rId33">
              <a:extLst>
                <a:ext uri="{28A0092B-C50C-407E-A947-70E740481C1C}">
                  <a14:useLocalDpi xmlns:a14="http://schemas.microsoft.com/office/drawing/2010/main" val="0"/>
                </a:ext>
              </a:extLst>
            </a:blip>
            <a:srcRect l="41937" r="-3439"/>
            <a:stretch/>
          </p:blipFill>
          <p:spPr>
            <a:xfrm>
              <a:off x="9312466" y="2889736"/>
              <a:ext cx="966950" cy="931043"/>
            </a:xfrm>
            <a:prstGeom prst="rect">
              <a:avLst/>
            </a:prstGeom>
          </p:spPr>
        </p:pic>
      </p:grpSp>
      <p:sp>
        <p:nvSpPr>
          <p:cNvPr id="58" name="Title 2">
            <a:extLst>
              <a:ext uri="{FF2B5EF4-FFF2-40B4-BE49-F238E27FC236}">
                <a16:creationId xmlns:a16="http://schemas.microsoft.com/office/drawing/2014/main" id="{E8284E2B-6955-4BF1-81E3-E6C1F145ECFA}"/>
              </a:ext>
            </a:extLst>
          </p:cNvPr>
          <p:cNvSpPr txBox="1">
            <a:spLocks/>
          </p:cNvSpPr>
          <p:nvPr/>
        </p:nvSpPr>
        <p:spPr>
          <a:xfrm>
            <a:off x="3005226" y="718084"/>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Océane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59" name="Title 2">
            <a:extLst>
              <a:ext uri="{FF2B5EF4-FFF2-40B4-BE49-F238E27FC236}">
                <a16:creationId xmlns:a16="http://schemas.microsoft.com/office/drawing/2014/main" id="{D95A6FF1-A27C-48C4-88AF-2A90DADEB4AE}"/>
              </a:ext>
            </a:extLst>
          </p:cNvPr>
          <p:cNvSpPr txBox="1">
            <a:spLocks/>
          </p:cNvSpPr>
          <p:nvPr/>
        </p:nvSpPr>
        <p:spPr>
          <a:xfrm>
            <a:off x="5478178" y="735502"/>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René</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60" name="Title 2">
            <a:extLst>
              <a:ext uri="{FF2B5EF4-FFF2-40B4-BE49-F238E27FC236}">
                <a16:creationId xmlns:a16="http://schemas.microsoft.com/office/drawing/2014/main" id="{98C87DD0-06E3-4A47-B767-20EE94FF38C8}"/>
              </a:ext>
            </a:extLst>
          </p:cNvPr>
          <p:cNvSpPr txBox="1">
            <a:spLocks/>
          </p:cNvSpPr>
          <p:nvPr/>
        </p:nvSpPr>
        <p:spPr>
          <a:xfrm>
            <a:off x="8353620" y="755406"/>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Hélène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61" name="Title 2">
            <a:extLst>
              <a:ext uri="{FF2B5EF4-FFF2-40B4-BE49-F238E27FC236}">
                <a16:creationId xmlns:a16="http://schemas.microsoft.com/office/drawing/2014/main" id="{4467F7C8-A987-438A-9859-458B2D3178FD}"/>
              </a:ext>
            </a:extLst>
          </p:cNvPr>
          <p:cNvSpPr txBox="1">
            <a:spLocks/>
          </p:cNvSpPr>
          <p:nvPr/>
        </p:nvSpPr>
        <p:spPr>
          <a:xfrm>
            <a:off x="339588" y="2702746"/>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Fidèle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62" name="Title 2">
            <a:extLst>
              <a:ext uri="{FF2B5EF4-FFF2-40B4-BE49-F238E27FC236}">
                <a16:creationId xmlns:a16="http://schemas.microsoft.com/office/drawing/2014/main" id="{32F7C1DE-81FB-4DEB-BF5A-898659371BA0}"/>
              </a:ext>
            </a:extLst>
          </p:cNvPr>
          <p:cNvSpPr txBox="1">
            <a:spLocks/>
          </p:cNvSpPr>
          <p:nvPr/>
        </p:nvSpPr>
        <p:spPr>
          <a:xfrm>
            <a:off x="3044833" y="2686616"/>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Mylène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63" name="Title 2">
            <a:extLst>
              <a:ext uri="{FF2B5EF4-FFF2-40B4-BE49-F238E27FC236}">
                <a16:creationId xmlns:a16="http://schemas.microsoft.com/office/drawing/2014/main" id="{A95F1ABA-8E6B-4A7C-B91E-356B6EA92540}"/>
              </a:ext>
            </a:extLst>
          </p:cNvPr>
          <p:cNvSpPr txBox="1">
            <a:spLocks/>
          </p:cNvSpPr>
          <p:nvPr/>
        </p:nvSpPr>
        <p:spPr>
          <a:xfrm>
            <a:off x="5666766" y="2686615"/>
            <a:ext cx="1355940" cy="508891"/>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Stéphane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64" name="Title 2">
            <a:extLst>
              <a:ext uri="{FF2B5EF4-FFF2-40B4-BE49-F238E27FC236}">
                <a16:creationId xmlns:a16="http://schemas.microsoft.com/office/drawing/2014/main" id="{CFCF10E3-7BD5-4F89-A17B-400CFC69EF2E}"/>
              </a:ext>
            </a:extLst>
          </p:cNvPr>
          <p:cNvSpPr txBox="1">
            <a:spLocks/>
          </p:cNvSpPr>
          <p:nvPr/>
        </p:nvSpPr>
        <p:spPr>
          <a:xfrm>
            <a:off x="8322929" y="2686614"/>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Aurélie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65" name="Title 2">
            <a:extLst>
              <a:ext uri="{FF2B5EF4-FFF2-40B4-BE49-F238E27FC236}">
                <a16:creationId xmlns:a16="http://schemas.microsoft.com/office/drawing/2014/main" id="{1D048DF8-BDBE-444C-990B-09D54DF6E38F}"/>
              </a:ext>
            </a:extLst>
          </p:cNvPr>
          <p:cNvSpPr txBox="1">
            <a:spLocks/>
          </p:cNvSpPr>
          <p:nvPr/>
        </p:nvSpPr>
        <p:spPr>
          <a:xfrm>
            <a:off x="339587" y="4605189"/>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Agnès</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66" name="Title 2">
            <a:extLst>
              <a:ext uri="{FF2B5EF4-FFF2-40B4-BE49-F238E27FC236}">
                <a16:creationId xmlns:a16="http://schemas.microsoft.com/office/drawing/2014/main" id="{9709BA41-C677-4D1F-9722-53D118CEEECF}"/>
              </a:ext>
            </a:extLst>
          </p:cNvPr>
          <p:cNvSpPr txBox="1">
            <a:spLocks/>
          </p:cNvSpPr>
          <p:nvPr/>
        </p:nvSpPr>
        <p:spPr>
          <a:xfrm>
            <a:off x="3008012" y="4588440"/>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Frédéric</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67" name="Title 2">
            <a:extLst>
              <a:ext uri="{FF2B5EF4-FFF2-40B4-BE49-F238E27FC236}">
                <a16:creationId xmlns:a16="http://schemas.microsoft.com/office/drawing/2014/main" id="{14C57736-BAE9-4E8C-9D76-B67AB29B0F0C}"/>
              </a:ext>
            </a:extLst>
          </p:cNvPr>
          <p:cNvSpPr txBox="1">
            <a:spLocks/>
          </p:cNvSpPr>
          <p:nvPr/>
        </p:nvSpPr>
        <p:spPr>
          <a:xfrm>
            <a:off x="5684104" y="4601367"/>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Cécile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68" name="Title 2">
            <a:extLst>
              <a:ext uri="{FF2B5EF4-FFF2-40B4-BE49-F238E27FC236}">
                <a16:creationId xmlns:a16="http://schemas.microsoft.com/office/drawing/2014/main" id="{2BD6274B-4A24-445A-A08C-45AB988B374D}"/>
              </a:ext>
            </a:extLst>
          </p:cNvPr>
          <p:cNvSpPr txBox="1">
            <a:spLocks/>
          </p:cNvSpPr>
          <p:nvPr/>
        </p:nvSpPr>
        <p:spPr>
          <a:xfrm>
            <a:off x="8348527" y="4590594"/>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Éric</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71" name="Google Shape;171;p8">
            <a:extLst>
              <a:ext uri="{FF2B5EF4-FFF2-40B4-BE49-F238E27FC236}">
                <a16:creationId xmlns:a16="http://schemas.microsoft.com/office/drawing/2014/main" id="{7AEC743B-C509-45B3-B675-03D5AE272296}"/>
              </a:ext>
            </a:extLst>
          </p:cNvPr>
          <p:cNvSpPr txBox="1"/>
          <p:nvPr/>
        </p:nvSpPr>
        <p:spPr>
          <a:xfrm>
            <a:off x="7851541" y="287213"/>
            <a:ext cx="3200772" cy="400069"/>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à la radio = on the radio</a:t>
            </a:r>
          </a:p>
        </p:txBody>
      </p:sp>
      <p:sp>
        <p:nvSpPr>
          <p:cNvPr id="72" name="Google Shape;167;p2">
            <a:extLst>
              <a:ext uri="{FF2B5EF4-FFF2-40B4-BE49-F238E27FC236}">
                <a16:creationId xmlns:a16="http://schemas.microsoft.com/office/drawing/2014/main" id="{16F32F1D-F503-4D75-8929-912A51E338D0}"/>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70425661"/>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1844</TotalTime>
  <Words>2687</Words>
  <Application>Microsoft Office PowerPoint</Application>
  <PresentationFormat>Widescreen</PresentationFormat>
  <Paragraphs>480</Paragraphs>
  <Slides>13</Slides>
  <Notes>13</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13</vt:i4>
      </vt:variant>
    </vt:vector>
  </HeadingPairs>
  <TitlesOfParts>
    <vt:vector size="26" baseType="lpstr">
      <vt:lpstr>Arial</vt:lpstr>
      <vt:lpstr>Calibri</vt:lpstr>
      <vt:lpstr>Calibri Light</vt:lpstr>
      <vt:lpstr>Century Gothic</vt:lpstr>
      <vt:lpstr>Eras Demi ITC</vt:lpstr>
      <vt:lpstr>Modern Love</vt:lpstr>
      <vt:lpstr>Segoe Print</vt:lpstr>
      <vt:lpstr>Symbol</vt:lpstr>
      <vt:lpstr>Wingdings</vt:lpstr>
      <vt:lpstr>1_Office Theme</vt:lpstr>
      <vt:lpstr>2_Office Theme</vt:lpstr>
      <vt:lpstr>3_Office Theme</vt:lpstr>
      <vt:lpstr>Office Theme</vt:lpstr>
      <vt:lpstr>Describing me and others </vt:lpstr>
      <vt:lpstr>Follow up 1: </vt:lpstr>
      <vt:lpstr>Translating the French present tense into English</vt:lpstr>
      <vt:lpstr>Follow up 2:</vt:lpstr>
      <vt:lpstr>Follow up 3:</vt:lpstr>
      <vt:lpstr>Follow up 4:</vt:lpstr>
      <vt:lpstr>Follow up 4:</vt:lpstr>
      <vt:lpstr>Follow up 5:</vt:lpstr>
      <vt:lpstr>Follow up 5:</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90</cp:revision>
  <dcterms:created xsi:type="dcterms:W3CDTF">2021-06-12T06:20:35Z</dcterms:created>
  <dcterms:modified xsi:type="dcterms:W3CDTF">2023-03-06T03:38:40Z</dcterms:modified>
</cp:coreProperties>
</file>