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385" r:id="rId4"/>
    <p:sldId id="984" r:id="rId5"/>
    <p:sldId id="539" r:id="rId6"/>
    <p:sldId id="359" r:id="rId7"/>
    <p:sldId id="985" r:id="rId8"/>
    <p:sldId id="548" r:id="rId9"/>
    <p:sldId id="542" r:id="rId10"/>
    <p:sldId id="549" r:id="rId11"/>
    <p:sldId id="525" r:id="rId12"/>
    <p:sldId id="524" r:id="rId13"/>
    <p:sldId id="540" r:id="rId14"/>
    <p:sldId id="543" r:id="rId15"/>
    <p:sldId id="526" r:id="rId16"/>
    <p:sldId id="3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A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1927" autoAdjust="0"/>
  </p:normalViewPr>
  <p:slideViewPr>
    <p:cSldViewPr snapToGrid="0">
      <p:cViewPr>
        <p:scale>
          <a:sx n="70" d="100"/>
          <a:sy n="70" d="100"/>
        </p:scale>
        <p:origin x="13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Revisit: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[eu(t,x,s)] un peu [91] 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[eu(r,l,f,ne,ve)] peur [755] jeune [152] neuf [787] acteur [1552] seul [102]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enseigner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anglais1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français2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grand-mère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[3883]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grand-père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[3748]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musique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[1139]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affiche [2886] bureau [273] chaise [3419] chambre [633] idée [239] lit [1837] un [3] une [3] (revisit moto, cheval)</a:t>
            </a:r>
            <a:endParaRPr lang="en-GB" sz="18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629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74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closed and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aural distinction of French words with the SSC closed and open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sets of three words. Some words are known, others are cognates, some will be taught later in the SOW.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Do the first one to model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listen.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try to note down (in French) the odd one 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reveal the answer, drawing pupils’ attention to the closed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ambitieux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adieu but the open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acteur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which makes it the odd one 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Continue with items 2-7.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Elicit answers from pupils and click to confirm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Transcript: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acteur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ambitieux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adieu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bleu | beurre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boxeur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deux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neuf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heure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dangereuse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délicieux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jeune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seul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sœur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ceux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fleuve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fleur | feu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8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 identify the</a:t>
            </a:r>
            <a:r>
              <a:rPr lang="en-GB" b="0" baseline="0" dirty="0"/>
              <a:t> </a:t>
            </a:r>
            <a:r>
              <a:rPr lang="en-GB" baseline="0" dirty="0"/>
              <a:t>odd one out by identifying the gender of each noun. </a:t>
            </a:r>
          </a:p>
          <a:p>
            <a:endParaRPr lang="en-GB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See if students can infer what to do from the near cognate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intrus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</a:t>
            </a:r>
            <a:r>
              <a:rPr lang="en-GB" baseline="0" dirty="0"/>
              <a:t>task instructions.</a:t>
            </a:r>
          </a:p>
          <a:p>
            <a:pPr marL="228600" indent="-228600">
              <a:buAutoNum type="arabicPeriod"/>
            </a:pPr>
            <a:r>
              <a:rPr lang="en-GB" baseline="0" dirty="0"/>
              <a:t>Call letters A-E and ask ‘</a:t>
            </a:r>
            <a:r>
              <a:rPr lang="en-GB" baseline="0" dirty="0" err="1"/>
              <a:t>C’est</a:t>
            </a:r>
            <a:r>
              <a:rPr lang="en-GB" baseline="0" dirty="0"/>
              <a:t> </a:t>
            </a:r>
            <a:r>
              <a:rPr lang="en-GB" baseline="0" dirty="0" err="1"/>
              <a:t>où</a:t>
            </a:r>
            <a:r>
              <a:rPr lang="en-GB" baseline="0" dirty="0"/>
              <a:t>, </a:t>
            </a:r>
            <a:r>
              <a:rPr lang="en-GB" baseline="0" dirty="0" err="1"/>
              <a:t>l’intrus</a:t>
            </a:r>
            <a:r>
              <a:rPr lang="en-GB" baseline="0" dirty="0"/>
              <a:t> ?’</a:t>
            </a:r>
          </a:p>
          <a:p>
            <a:pPr marL="228600" indent="-228600">
              <a:buAutoNum type="arabicPeriod"/>
            </a:pPr>
            <a:r>
              <a:rPr lang="en-GB" baseline="0" dirty="0"/>
              <a:t>Students answer with the French word.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 and articles.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Note</a:t>
            </a:r>
            <a:r>
              <a:rPr lang="en-GB" baseline="0" dirty="0"/>
              <a:t>: this activity relies on knowing the gender and article of each of these previously taught words.  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words: </a:t>
            </a:r>
            <a:br>
              <a:rPr lang="en-GB" baseline="0" dirty="0"/>
            </a:br>
            <a:r>
              <a:rPr lang="en-GB" baseline="0" dirty="0" err="1"/>
              <a:t>intrus</a:t>
            </a:r>
            <a:r>
              <a:rPr lang="en-GB" baseline="0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production of and distinction between le and la; to produce previously taught vocabulary orally and from memory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produce the word with the correct article ‘le’, ‘la’ or ‘l’.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10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oral production and aural recognition of definite articles.</a:t>
            </a:r>
            <a:br>
              <a:rPr lang="en-GB" b="0" dirty="0"/>
            </a:br>
            <a:r>
              <a:rPr lang="en-GB" b="1" i="1" dirty="0"/>
              <a:t>Note</a:t>
            </a:r>
            <a:r>
              <a:rPr lang="en-GB" b="0" dirty="0"/>
              <a:t>: this activity could also be a writing task on mini whiteboards.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Pupils work in pairs. Partner A faces the board, partner B turns away with a copy of their role card on paper or a separate screen (see the handout at the end of this presentation).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Partner A reads each sentence to their partner but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say out loud the word that is crossed out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b="0" dirty="0"/>
          </a:p>
          <a:p>
            <a:r>
              <a:rPr lang="en-US" b="0" dirty="0"/>
              <a:t>3. On their sheet, Partner B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ticks the noun that matches the word for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partner A said. They then write the sentence in the appropriate gaps.</a:t>
            </a:r>
            <a:endParaRPr lang="en-US" b="0" dirty="0"/>
          </a:p>
          <a:p>
            <a:r>
              <a:rPr lang="en-US" b="0" dirty="0"/>
              <a:t>4. Partner B turns back and checks their solution against the answer slide.</a:t>
            </a:r>
          </a:p>
          <a:p>
            <a:r>
              <a:rPr lang="en-US" b="0" dirty="0"/>
              <a:t>5. Pupils swap roles.</a:t>
            </a:r>
          </a:p>
          <a:p>
            <a:endParaRPr lang="en-US" b="0" dirty="0"/>
          </a:p>
          <a:p>
            <a:r>
              <a:rPr lang="en-US" b="0" dirty="0"/>
              <a:t>Differentiation: for additional support teachers can pre-provide some of the words, e.g., the object nouns, leaving pupils to write only the correct subject noun from memory and transcribe the verb they hear.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24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Answers</a:t>
            </a:r>
            <a:br>
              <a:rPr lang="en-US" b="0" dirty="0"/>
            </a:br>
            <a:r>
              <a:rPr lang="en-US" b="0" dirty="0"/>
              <a:t>1. Le [</a:t>
            </a:r>
            <a:r>
              <a:rPr lang="en-US" b="0" dirty="0" err="1"/>
              <a:t>père</a:t>
            </a:r>
            <a:r>
              <a:rPr lang="en-US" b="0" dirty="0"/>
              <a:t>] a </a:t>
            </a:r>
            <a:r>
              <a:rPr lang="en-US" b="0" dirty="0" err="1"/>
              <a:t>une</a:t>
            </a:r>
            <a:r>
              <a:rPr lang="en-US" b="0" dirty="0"/>
              <a:t> idée.</a:t>
            </a:r>
            <a:br>
              <a:rPr lang="en-US" b="0" dirty="0"/>
            </a:br>
            <a:r>
              <a:rPr lang="en-US" b="0" dirty="0"/>
              <a:t>2. La [prof </a:t>
            </a:r>
            <a:r>
              <a:rPr lang="en-US" b="0" dirty="0" err="1"/>
              <a:t>d’anglais</a:t>
            </a:r>
            <a:r>
              <a:rPr lang="en-US" b="0" dirty="0"/>
              <a:t>] </a:t>
            </a:r>
            <a:r>
              <a:rPr lang="en-US" b="0" dirty="0" err="1"/>
              <a:t>prépare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</a:t>
            </a:r>
            <a:r>
              <a:rPr lang="en-US" b="0" dirty="0" err="1"/>
              <a:t>présentation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La [grand-</a:t>
            </a:r>
            <a:r>
              <a:rPr lang="en-US" b="0" dirty="0" err="1"/>
              <a:t>mère</a:t>
            </a:r>
            <a:r>
              <a:rPr lang="en-US" b="0" dirty="0"/>
              <a:t>] pose </a:t>
            </a:r>
            <a:r>
              <a:rPr lang="en-US" b="0" dirty="0" err="1"/>
              <a:t>une</a:t>
            </a:r>
            <a:r>
              <a:rPr lang="en-US" b="0" dirty="0"/>
              <a:t> question.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Le [chat] parle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français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5. Le [grand-</a:t>
            </a:r>
            <a:r>
              <a:rPr lang="en-US" b="0" dirty="0" err="1"/>
              <a:t>père</a:t>
            </a:r>
            <a:r>
              <a:rPr lang="en-US" b="0" dirty="0"/>
              <a:t>] </a:t>
            </a:r>
            <a:r>
              <a:rPr lang="en-US" b="0" dirty="0" err="1"/>
              <a:t>cherche</a:t>
            </a:r>
            <a:r>
              <a:rPr lang="en-US" b="0" dirty="0"/>
              <a:t> le chat.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09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188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</a:t>
            </a:r>
            <a:br>
              <a:rPr lang="en-US" b="0" dirty="0"/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Le [père] enseigne la musique. </a:t>
            </a:r>
            <a:b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La [mère] organise une visite.</a:t>
            </a:r>
            <a:b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Le [grand-père] parle en anglais.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[prof] pose </a:t>
            </a:r>
            <a:r>
              <a:rPr lang="en-US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question.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Le [chat] répète la question.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74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8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41.png"/><Relationship Id="rId4" Type="http://schemas.openxmlformats.org/officeDocument/2006/relationships/image" Target="../media/image37.gif"/><Relationship Id="rId9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5" Type="http://schemas.openxmlformats.org/officeDocument/2006/relationships/image" Target="../media/image38.gif"/><Relationship Id="rId10" Type="http://schemas.openxmlformats.org/officeDocument/2006/relationships/image" Target="../media/image39.gif"/><Relationship Id="rId4" Type="http://schemas.openxmlformats.org/officeDocument/2006/relationships/image" Target="../media/image37.gif"/><Relationship Id="rId9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11" Type="http://schemas.openxmlformats.org/officeDocument/2006/relationships/audio" Target="../media/audio6.wav"/><Relationship Id="rId5" Type="http://schemas.openxmlformats.org/officeDocument/2006/relationships/image" Target="../media/image6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gif"/><Relationship Id="rId26" Type="http://schemas.openxmlformats.org/officeDocument/2006/relationships/image" Target="../media/image30.png"/><Relationship Id="rId3" Type="http://schemas.openxmlformats.org/officeDocument/2006/relationships/audio" Target="../media/audio8.wav"/><Relationship Id="rId21" Type="http://schemas.openxmlformats.org/officeDocument/2006/relationships/image" Target="../media/image25.png"/><Relationship Id="rId7" Type="http://schemas.openxmlformats.org/officeDocument/2006/relationships/image" Target="../media/image11.gif"/><Relationship Id="rId12" Type="http://schemas.openxmlformats.org/officeDocument/2006/relationships/image" Target="../media/image16.svg"/><Relationship Id="rId17" Type="http://schemas.openxmlformats.org/officeDocument/2006/relationships/image" Target="../media/image21.gif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6.svg"/><Relationship Id="rId18" Type="http://schemas.openxmlformats.org/officeDocument/2006/relationships/image" Target="../media/image11.gif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20.png"/><Relationship Id="rId23" Type="http://schemas.openxmlformats.org/officeDocument/2006/relationships/image" Target="../media/image33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4" Type="http://schemas.openxmlformats.org/officeDocument/2006/relationships/image" Target="../media/image31.png"/><Relationship Id="rId9" Type="http://schemas.openxmlformats.org/officeDocument/2006/relationships/image" Target="../media/image27.png"/><Relationship Id="rId14" Type="http://schemas.openxmlformats.org/officeDocument/2006/relationships/image" Target="../media/image21.gif"/><Relationship Id="rId22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audio" Target="../media/audio12.wav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39.gif"/><Relationship Id="rId5" Type="http://schemas.openxmlformats.org/officeDocument/2006/relationships/audio" Target="../media/audio10.wav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audio" Target="../media/audio9.wav"/><Relationship Id="rId9" Type="http://schemas.openxmlformats.org/officeDocument/2006/relationships/image" Target="../media/image37.gif"/><Relationship Id="rId1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42.gif"/><Relationship Id="rId3" Type="http://schemas.openxmlformats.org/officeDocument/2006/relationships/image" Target="../media/image8.png"/><Relationship Id="rId7" Type="http://schemas.openxmlformats.org/officeDocument/2006/relationships/audio" Target="../media/audio17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image" Target="../media/image40.gif"/><Relationship Id="rId5" Type="http://schemas.openxmlformats.org/officeDocument/2006/relationships/audio" Target="../media/audio15.wav"/><Relationship Id="rId15" Type="http://schemas.openxmlformats.org/officeDocument/2006/relationships/image" Target="../media/image39.gif"/><Relationship Id="rId10" Type="http://schemas.openxmlformats.org/officeDocument/2006/relationships/image" Target="../media/image38.gif"/><Relationship Id="rId4" Type="http://schemas.openxmlformats.org/officeDocument/2006/relationships/audio" Target="../media/audio14.wav"/><Relationship Id="rId9" Type="http://schemas.openxmlformats.org/officeDocument/2006/relationships/image" Target="../media/image37.gif"/><Relationship Id="rId1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C314E-07C3-4D1B-A5CC-9EBA8CA932AF}"/>
              </a:ext>
            </a:extLst>
          </p:cNvPr>
          <p:cNvSpPr txBox="1"/>
          <p:nvPr/>
        </p:nvSpPr>
        <p:spPr>
          <a:xfrm>
            <a:off x="115229" y="1740868"/>
            <a:ext cx="3999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Hervé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professeur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de musique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AFCF58A1-477B-4F92-9B23-9FF36DC86C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" y="2812835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AB419C-BBF5-4ECB-AF23-2AA8A1BE07EE}"/>
              </a:ext>
            </a:extLst>
          </p:cNvPr>
          <p:cNvSpPr/>
          <p:nvPr/>
        </p:nvSpPr>
        <p:spPr>
          <a:xfrm>
            <a:off x="2672941" y="2956846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463876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moto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l’idée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question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l’affiche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grand-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enseigner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l’anglais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grand-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musique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134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208010"/>
            <a:ext cx="29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(f)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grandad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5698679" y="5075766"/>
            <a:ext cx="1976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put (down),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ask (a question)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French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grandma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19728" y="4462868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teach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teaching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desk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302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bedroom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chair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poster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(f)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idea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answer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question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horse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motorbike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music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340FDC8A-5ECC-4480-955B-DD0466D6705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1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795396"/>
              </p:ext>
            </p:extLst>
          </p:nvPr>
        </p:nvGraphicFramePr>
        <p:xfrm>
          <a:off x="565779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0388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90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motorbike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horse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bedroom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poster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grandad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teach, teaching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put (down), ask (a question)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enseigner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6288458" y="6188192"/>
            <a:ext cx="138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45857" y="5327072"/>
            <a:ext cx="28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grand-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père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grand-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mère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l’anglais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845856" y="4483641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musique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887771" y="36172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l’affiche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bureau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845856" y="27717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chambre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l’idée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86271" y="1870988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lit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cheval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moto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886269" y="1048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question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réponse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</a:t>
            </a: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EF6B1501-CF3F-419B-A26C-30CD63E4993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2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 -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8500801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/>
          <p:nvPr/>
        </p:nvCxnSpPr>
        <p:spPr>
          <a:xfrm>
            <a:off x="8922044" y="2038413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8500797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891567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7163300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8950211" y="32068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8500793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923654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7163303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8950214" y="427361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60" y="4473314"/>
            <a:ext cx="850079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891570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7163303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8950214" y="53404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8500791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939697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7163304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8966257" y="640720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/>
          <p:nvPr/>
        </p:nvCxnSpPr>
        <p:spPr>
          <a:xfrm flipV="1">
            <a:off x="9854207" y="2065980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58" name="Google Shape;119;p1">
            <a:extLst>
              <a:ext uri="{FF2B5EF4-FFF2-40B4-BE49-F238E27FC236}">
                <a16:creationId xmlns:a16="http://schemas.microsoft.com/office/drawing/2014/main" id="{7EAA6394-8F64-49A8-BE81-6F95E96001D5}"/>
              </a:ext>
            </a:extLst>
          </p:cNvPr>
          <p:cNvSpPr/>
          <p:nvPr/>
        </p:nvSpPr>
        <p:spPr>
          <a:xfrm>
            <a:off x="76638" y="10457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25E5A17-5A69-4411-B2D9-113AE41CFDC9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43598D0-C576-4EB9-A1DE-3DE63CEF3BF8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9CB9EA-8A96-47DC-87A1-F05CF4F8A887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84AD5E1-9265-4C5E-8BC6-37E75FDA8368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E9636FB-ADFB-4951-872F-97BED2D71D23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E0CC308-2161-46B8-9183-954B287DBF01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9BFDEFB-CE16-41A8-9590-E4F8106DC991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C9C653-7ABD-44E5-9EBE-BEECDD4AA52E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160D410-C2E8-4308-AC33-731DF3F1231D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E516A3-9AC0-4A85-A26D-9BB30B213756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42C50A1A-FA69-468B-B464-E9C0BA6A3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92" y="1187922"/>
            <a:ext cx="675866" cy="1103914"/>
          </a:xfrm>
          <a:prstGeom prst="rect">
            <a:avLst/>
          </a:prstGeom>
        </p:spPr>
      </p:pic>
      <p:pic>
        <p:nvPicPr>
          <p:cNvPr id="76" name="Picture 7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EF1B312-6E85-49BD-9380-006A76409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2" y="1142718"/>
            <a:ext cx="488204" cy="114319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99B43A3-E9E3-48AD-B1FF-53CF4DA5B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0" y="3547726"/>
            <a:ext cx="1041130" cy="841515"/>
          </a:xfrm>
          <a:prstGeom prst="rect">
            <a:avLst/>
          </a:prstGeom>
        </p:spPr>
      </p:pic>
      <p:pic>
        <p:nvPicPr>
          <p:cNvPr id="78" name="Picture 7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01E1486-1AE7-4262-A416-BAE51E2C5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5" y="3395157"/>
            <a:ext cx="774333" cy="100829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F69EB69-C34C-4DD0-A93B-903996E90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27" y="2339716"/>
            <a:ext cx="458271" cy="979001"/>
          </a:xfrm>
          <a:prstGeom prst="rect">
            <a:avLst/>
          </a:prstGeom>
        </p:spPr>
      </p:pic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905CDB9-72F6-4E0D-BF2A-8D199B6D86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9" y="4538665"/>
            <a:ext cx="719535" cy="941183"/>
          </a:xfrm>
          <a:prstGeom prst="rect">
            <a:avLst/>
          </a:prstGeom>
        </p:spPr>
      </p:pic>
      <p:pic>
        <p:nvPicPr>
          <p:cNvPr id="81" name="Picture 8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C6F37E5-FFB0-49C8-B26F-F2734438B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60" y="4478697"/>
            <a:ext cx="423726" cy="992211"/>
          </a:xfrm>
          <a:prstGeom prst="rect">
            <a:avLst/>
          </a:prstGeom>
        </p:spPr>
      </p:pic>
      <p:pic>
        <p:nvPicPr>
          <p:cNvPr id="82" name="Picture 8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80FE19-F3DA-4C81-B827-618B339A7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7" y="5514790"/>
            <a:ext cx="774333" cy="100829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D373A40-BA9F-4605-97AA-83EE370BF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8" y="5681566"/>
            <a:ext cx="1041130" cy="841515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extLst>
              <a:ext uri="{FF2B5EF4-FFF2-40B4-BE49-F238E27FC236}">
                <a16:creationId xmlns:a16="http://schemas.microsoft.com/office/drawing/2014/main" id="{597A602A-B4FE-4B59-93DB-B8D98771350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3" y="2126301"/>
            <a:ext cx="203962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0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-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8500801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/>
          <p:nvPr/>
        </p:nvCxnSpPr>
        <p:spPr>
          <a:xfrm>
            <a:off x="8922044" y="2038413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8500797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891567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7163300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8950211" y="32068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8500793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923654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7163303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8950214" y="427361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60" y="4473314"/>
            <a:ext cx="850079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891570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7163303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8950214" y="53404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8500791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939697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7163304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8966257" y="640720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/>
          <p:nvPr/>
        </p:nvCxnSpPr>
        <p:spPr>
          <a:xfrm flipV="1">
            <a:off x="9854207" y="2065980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67" name="Google Shape;119;p1">
            <a:extLst>
              <a:ext uri="{FF2B5EF4-FFF2-40B4-BE49-F238E27FC236}">
                <a16:creationId xmlns:a16="http://schemas.microsoft.com/office/drawing/2014/main" id="{70AAB1F8-A7E3-48AD-8C41-4E230E548620}"/>
              </a:ext>
            </a:extLst>
          </p:cNvPr>
          <p:cNvSpPr/>
          <p:nvPr/>
        </p:nvSpPr>
        <p:spPr>
          <a:xfrm>
            <a:off x="46989" y="114685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2CD62A3-3653-4232-83C5-D51CB8CC6BC4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32DBB0C-2267-4CA4-ABBD-849EBFA3429F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B9BDE9F-3E79-4BED-936C-078F4D7773D4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4DD949A-4FB2-4511-A66C-B567A16643DC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5F401F7-CCFB-4908-B192-DA7D3D6D81AD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8C517AE-21D3-466F-9C69-0B30EF062542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BC27C46-D6E0-4072-84AA-080381397F03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8F99AF7-E7BC-47E3-9733-754620909D2C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7DFA5D5-2D51-4BE6-B4E1-35A05D9A8E52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0FF61A0-C9F2-4B85-A823-FBB758365A47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ECF7B539-65F7-43FA-BA06-06FFC8D03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0" y="1165279"/>
            <a:ext cx="675866" cy="1103914"/>
          </a:xfrm>
          <a:prstGeom prst="rect">
            <a:avLst/>
          </a:prstGeom>
        </p:spPr>
      </p:pic>
      <p:pic>
        <p:nvPicPr>
          <p:cNvPr id="99" name="Picture 9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0BBA536-F64C-448D-AD71-E0B4CD3E3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1" y="2334339"/>
            <a:ext cx="431490" cy="1010391"/>
          </a:xfrm>
          <a:prstGeom prst="rect">
            <a:avLst/>
          </a:prstGeom>
        </p:spPr>
      </p:pic>
      <p:pic>
        <p:nvPicPr>
          <p:cNvPr id="100" name="Picture 9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26768C-07F3-422E-97FF-0B862E249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1" y="4458002"/>
            <a:ext cx="774333" cy="1008291"/>
          </a:xfrm>
          <a:prstGeom prst="rect">
            <a:avLst/>
          </a:prstGeom>
        </p:spPr>
      </p:pic>
      <p:pic>
        <p:nvPicPr>
          <p:cNvPr id="101" name="Picture 100" descr="Icon&#10;&#10;Description automatically generated">
            <a:extLst>
              <a:ext uri="{FF2B5EF4-FFF2-40B4-BE49-F238E27FC236}">
                <a16:creationId xmlns:a16="http://schemas.microsoft.com/office/drawing/2014/main" id="{B476ECE2-5D02-47C9-94E6-E99D2CB3476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5" y="2133053"/>
            <a:ext cx="2039620" cy="138112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35CFB4F-77B7-487B-B63B-957D6E122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68" y="1277251"/>
            <a:ext cx="458271" cy="979001"/>
          </a:xfrm>
          <a:prstGeom prst="rect">
            <a:avLst/>
          </a:prstGeom>
        </p:spPr>
      </p:pic>
      <p:pic>
        <p:nvPicPr>
          <p:cNvPr id="103" name="Picture 10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1BAACF-7DE4-461F-9CB4-610836E0A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82" y="5600153"/>
            <a:ext cx="719535" cy="941183"/>
          </a:xfrm>
          <a:prstGeom prst="rect">
            <a:avLst/>
          </a:prstGeom>
        </p:spPr>
      </p:pic>
      <p:pic>
        <p:nvPicPr>
          <p:cNvPr id="104" name="Picture 10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12A3511-A7EF-423A-8CDB-47053DEBA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6" y="3420275"/>
            <a:ext cx="423726" cy="99221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8FBCA06-D17D-47E1-B02B-CA6D6AFC9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0" y="5681566"/>
            <a:ext cx="1041130" cy="8415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F8F2E15-270F-4449-8415-BF5DA5EA13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5" y="4495950"/>
            <a:ext cx="458271" cy="979001"/>
          </a:xfrm>
          <a:prstGeom prst="rect">
            <a:avLst/>
          </a:prstGeom>
        </p:spPr>
      </p:pic>
      <p:pic>
        <p:nvPicPr>
          <p:cNvPr id="107" name="Picture 10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3D48DD1-E120-46D9-8DEB-A54B314EE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3407081"/>
            <a:ext cx="774333" cy="10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9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41A70721-99BB-4BDA-816F-7F8FF7FE1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12291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moto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l’idée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question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l’affiche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enseigner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l’anglais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musique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AB7D823-63F0-4130-917A-170804C11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37A8509-CCFA-4D0D-969D-8E02E7581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24ECF9-9B68-424A-A192-47B25122F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8E7D15B-7204-445B-A87C-E11DD12310B4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D75574-E4B4-4AA3-8CF7-5C9CAF09AFFB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01C686-2579-4A1C-BFE5-41A4D6418EC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0416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BC9CF690-DC49-4094-BC96-6E4AC60CE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3744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520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72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motorbike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horse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poster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teach, teaching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put (down), ask (a question)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B4610328-4BE8-4206-86E1-CE0D1D95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D87AFBA1-D9AA-4548-A932-8C6A619EF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CA64B-3A49-478B-9C04-42EBAE43A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D59AF9-43F2-4188-AF80-401125FB11F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8782F-4CBD-4C19-B00B-10B4698DC87B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0E4712-A8D2-4D3D-B09C-48E99E0A9F8B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65148" y="1470758"/>
            <a:ext cx="45594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5375" y="14257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68794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5174682" cy="1325563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2706762" y="3389328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5" y="2998499"/>
            <a:ext cx="2005616" cy="1557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0" y="236970"/>
            <a:ext cx="4093941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7364379" y="1470758"/>
            <a:ext cx="3042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8683023" y="3402124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77" y="3013012"/>
            <a:ext cx="1524248" cy="15696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4838736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481427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10107942" y="1975146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68844"/>
                <a:gd name="adj2" fmla="val 776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8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555F53-7F8E-4169-BC63-62DDD4D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132" y="1146129"/>
            <a:ext cx="2496577" cy="481143"/>
          </a:xfrm>
        </p:spPr>
        <p:txBody>
          <a:bodyPr/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endParaRPr lang="en-GB" sz="2000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FE41E531-3E13-4B2A-AD16-13E79BD265E4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4D7C9CB5-5746-4E3C-AA9B-F3673B32FAE0}"/>
              </a:ext>
            </a:extLst>
          </p:cNvPr>
          <p:cNvSpPr/>
          <p:nvPr/>
        </p:nvSpPr>
        <p:spPr>
          <a:xfrm>
            <a:off x="1088288" y="664239"/>
            <a:ext cx="625935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hlinkClick r:id="" action="ppaction://noaction">
              <a:snd r:embed="rId4" name="1_1.wav"/>
            </a:hlinkClick>
            <a:extLst>
              <a:ext uri="{FF2B5EF4-FFF2-40B4-BE49-F238E27FC236}">
                <a16:creationId xmlns:a16="http://schemas.microsoft.com/office/drawing/2014/main" id="{EEEEC65F-70DA-4836-8C8D-69AB906E60DE}"/>
              </a:ext>
            </a:extLst>
          </p:cNvPr>
          <p:cNvSpPr txBox="1"/>
          <p:nvPr/>
        </p:nvSpPr>
        <p:spPr>
          <a:xfrm>
            <a:off x="1141080" y="647913"/>
            <a:ext cx="656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L’intrus, c’est quoi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5C5F109D-AA06-4529-818B-76B8083A6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764" y="515450"/>
            <a:ext cx="914400" cy="914400"/>
          </a:xfrm>
          <a:prstGeom prst="rect">
            <a:avLst/>
          </a:prstGeom>
        </p:spPr>
      </p:pic>
      <p:graphicFrame>
        <p:nvGraphicFramePr>
          <p:cNvPr id="70" name="Table 13">
            <a:extLst>
              <a:ext uri="{FF2B5EF4-FFF2-40B4-BE49-F238E27FC236}">
                <a16:creationId xmlns:a16="http://schemas.microsoft.com/office/drawing/2014/main" id="{FC41C757-B4CF-46BF-930F-79D80183B610}"/>
              </a:ext>
            </a:extLst>
          </p:cNvPr>
          <p:cNvGraphicFramePr>
            <a:graphicFrameLocks noGrp="1"/>
          </p:cNvGraphicFramePr>
          <p:nvPr/>
        </p:nvGraphicFramePr>
        <p:xfrm>
          <a:off x="1517999" y="1542877"/>
          <a:ext cx="8853010" cy="4322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203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acteur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ambitieux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adieu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bleu | beurre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boxeur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deux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dangereuse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délicieux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542585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ceux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549862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fleuve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fleur | feu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334475"/>
                  </a:ext>
                </a:extLst>
              </a:tr>
            </a:tbl>
          </a:graphicData>
        </a:graphic>
      </p:graphicFrame>
      <p:sp>
        <p:nvSpPr>
          <p:cNvPr id="90" name="CustomShape 23">
            <a:hlinkClick r:id="" action="ppaction://noaction">
              <a:snd r:embed="rId7" name="1_2.wav"/>
            </a:hlinkClick>
            <a:extLst>
              <a:ext uri="{FF2B5EF4-FFF2-40B4-BE49-F238E27FC236}">
                <a16:creationId xmlns:a16="http://schemas.microsoft.com/office/drawing/2014/main" id="{4205E3C7-51BF-499F-9D83-06B7FC0CD790}"/>
              </a:ext>
            </a:extLst>
          </p:cNvPr>
          <p:cNvSpPr/>
          <p:nvPr/>
        </p:nvSpPr>
        <p:spPr>
          <a:xfrm>
            <a:off x="1667093" y="166472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23">
            <a:hlinkClick r:id="" action="ppaction://noaction">
              <a:snd r:embed="rId8" name="1_3.wav"/>
            </a:hlinkClick>
            <a:extLst>
              <a:ext uri="{FF2B5EF4-FFF2-40B4-BE49-F238E27FC236}">
                <a16:creationId xmlns:a16="http://schemas.microsoft.com/office/drawing/2014/main" id="{B6348450-0F50-4F5B-9980-77C241BAED9C}"/>
              </a:ext>
            </a:extLst>
          </p:cNvPr>
          <p:cNvSpPr/>
          <p:nvPr/>
        </p:nvSpPr>
        <p:spPr>
          <a:xfrm>
            <a:off x="1663918" y="238920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23">
            <a:hlinkClick r:id="" action="ppaction://noaction">
              <a:snd r:embed="rId9" name="1_4.wav"/>
            </a:hlinkClick>
            <a:extLst>
              <a:ext uri="{FF2B5EF4-FFF2-40B4-BE49-F238E27FC236}">
                <a16:creationId xmlns:a16="http://schemas.microsoft.com/office/drawing/2014/main" id="{F82AE2D9-99EB-440D-AB76-75C9599F0DCF}"/>
              </a:ext>
            </a:extLst>
          </p:cNvPr>
          <p:cNvSpPr/>
          <p:nvPr/>
        </p:nvSpPr>
        <p:spPr>
          <a:xfrm>
            <a:off x="1663918" y="312354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23">
            <a:hlinkClick r:id="" action="ppaction://noaction">
              <a:snd r:embed="rId10" name="1_5.wav"/>
            </a:hlinkClick>
            <a:extLst>
              <a:ext uri="{FF2B5EF4-FFF2-40B4-BE49-F238E27FC236}">
                <a16:creationId xmlns:a16="http://schemas.microsoft.com/office/drawing/2014/main" id="{DF0529EE-3E2F-4119-9F3E-103AD08956E3}"/>
              </a:ext>
            </a:extLst>
          </p:cNvPr>
          <p:cNvSpPr/>
          <p:nvPr/>
        </p:nvSpPr>
        <p:spPr>
          <a:xfrm>
            <a:off x="1663918" y="386414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23">
            <a:hlinkClick r:id="" action="ppaction://noaction">
              <a:snd r:embed="rId11" name="1_7.wav"/>
            </a:hlinkClick>
            <a:extLst>
              <a:ext uri="{FF2B5EF4-FFF2-40B4-BE49-F238E27FC236}">
                <a16:creationId xmlns:a16="http://schemas.microsoft.com/office/drawing/2014/main" id="{A0E779BD-EEB0-4BA3-80AC-5B6C0A220EE2}"/>
              </a:ext>
            </a:extLst>
          </p:cNvPr>
          <p:cNvSpPr/>
          <p:nvPr/>
        </p:nvSpPr>
        <p:spPr>
          <a:xfrm>
            <a:off x="1700622" y="451995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CustomShape 23">
            <a:hlinkClick r:id="" action="ppaction://noaction">
              <a:snd r:embed="rId12" name="1_8.wav"/>
            </a:hlinkClick>
            <a:extLst>
              <a:ext uri="{FF2B5EF4-FFF2-40B4-BE49-F238E27FC236}">
                <a16:creationId xmlns:a16="http://schemas.microsoft.com/office/drawing/2014/main" id="{834B31C5-83B0-449C-85EC-8E84F33D4C90}"/>
              </a:ext>
            </a:extLst>
          </p:cNvPr>
          <p:cNvSpPr/>
          <p:nvPr/>
        </p:nvSpPr>
        <p:spPr>
          <a:xfrm>
            <a:off x="1700622" y="522473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A0CFD7-AEF5-4DC9-8761-17D344F861E3}"/>
              </a:ext>
            </a:extLst>
          </p:cNvPr>
          <p:cNvSpPr/>
          <p:nvPr/>
        </p:nvSpPr>
        <p:spPr>
          <a:xfrm>
            <a:off x="2857949" y="1563036"/>
            <a:ext cx="6820930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C93120D-701B-441F-BCFB-C372E8BB856F}"/>
              </a:ext>
            </a:extLst>
          </p:cNvPr>
          <p:cNvSpPr/>
          <p:nvPr/>
        </p:nvSpPr>
        <p:spPr>
          <a:xfrm>
            <a:off x="3836240" y="1701810"/>
            <a:ext cx="1412415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6C6885-D6EA-425B-9877-2AD6075274B9}"/>
              </a:ext>
            </a:extLst>
          </p:cNvPr>
          <p:cNvSpPr/>
          <p:nvPr/>
        </p:nvSpPr>
        <p:spPr>
          <a:xfrm>
            <a:off x="2829079" y="2291139"/>
            <a:ext cx="6820930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2AA52A5-B64C-4F64-B94F-F27A7B715A0A}"/>
              </a:ext>
            </a:extLst>
          </p:cNvPr>
          <p:cNvSpPr/>
          <p:nvPr/>
        </p:nvSpPr>
        <p:spPr>
          <a:xfrm>
            <a:off x="4151375" y="2392818"/>
            <a:ext cx="109727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DA6C36-4B0E-4B68-8D3D-26917E7E9DFA}"/>
              </a:ext>
            </a:extLst>
          </p:cNvPr>
          <p:cNvSpPr/>
          <p:nvPr/>
        </p:nvSpPr>
        <p:spPr>
          <a:xfrm>
            <a:off x="2602345" y="2993681"/>
            <a:ext cx="6820930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F8FC8CA-D16C-440F-A198-048270592B31}"/>
              </a:ext>
            </a:extLst>
          </p:cNvPr>
          <p:cNvSpPr/>
          <p:nvPr/>
        </p:nvSpPr>
        <p:spPr>
          <a:xfrm>
            <a:off x="4498848" y="3104614"/>
            <a:ext cx="102483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7EACB00-4350-4E90-9A1A-48072854B39F}"/>
              </a:ext>
            </a:extLst>
          </p:cNvPr>
          <p:cNvSpPr/>
          <p:nvPr/>
        </p:nvSpPr>
        <p:spPr>
          <a:xfrm>
            <a:off x="2602345" y="3721784"/>
            <a:ext cx="7422068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B312B5B-20AD-44E2-9181-8603DC3D5C21}"/>
              </a:ext>
            </a:extLst>
          </p:cNvPr>
          <p:cNvSpPr/>
          <p:nvPr/>
        </p:nvSpPr>
        <p:spPr>
          <a:xfrm>
            <a:off x="5927605" y="3872709"/>
            <a:ext cx="1420035" cy="444536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01BB26B-5506-4C91-BD93-087B6E8B279C}"/>
              </a:ext>
            </a:extLst>
          </p:cNvPr>
          <p:cNvSpPr/>
          <p:nvPr/>
        </p:nvSpPr>
        <p:spPr>
          <a:xfrm>
            <a:off x="2857949" y="4449887"/>
            <a:ext cx="7422068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7DBFEF89-B178-4A92-A95B-5F93071DDCF0}"/>
              </a:ext>
            </a:extLst>
          </p:cNvPr>
          <p:cNvSpPr/>
          <p:nvPr/>
        </p:nvSpPr>
        <p:spPr>
          <a:xfrm>
            <a:off x="6939221" y="4553400"/>
            <a:ext cx="1211411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10ED67-CB49-4B4D-89CD-BAF1268D6A5F}"/>
              </a:ext>
            </a:extLst>
          </p:cNvPr>
          <p:cNvSpPr/>
          <p:nvPr/>
        </p:nvSpPr>
        <p:spPr>
          <a:xfrm>
            <a:off x="2778742" y="5177989"/>
            <a:ext cx="7422068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3A8D294-1FFB-4017-A0C7-EAE82ACE94E9}"/>
              </a:ext>
            </a:extLst>
          </p:cNvPr>
          <p:cNvSpPr/>
          <p:nvPr/>
        </p:nvSpPr>
        <p:spPr>
          <a:xfrm>
            <a:off x="7347641" y="5266851"/>
            <a:ext cx="802992" cy="44453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D9C3D6D-BE45-431F-A9DD-B39FC4A6BFF3}"/>
              </a:ext>
            </a:extLst>
          </p:cNvPr>
          <p:cNvSpPr/>
          <p:nvPr/>
        </p:nvSpPr>
        <p:spPr>
          <a:xfrm>
            <a:off x="6012810" y="285140"/>
            <a:ext cx="4275644" cy="983768"/>
          </a:xfrm>
          <a:prstGeom prst="wedgeRoundRectCallout">
            <a:avLst>
              <a:gd name="adj1" fmla="val -58860"/>
              <a:gd name="adj2" fmla="val 1850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will hear words with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closed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AB324E76-0FEF-49DD-8904-C4EFE8B775F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2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3" grpId="0" animBg="1"/>
      <p:bldP spid="27" grpId="0" animBg="1"/>
      <p:bldP spid="94" grpId="0" animBg="1"/>
      <p:bldP spid="28" grpId="0" animBg="1"/>
      <p:bldP spid="95" grpId="0" animBg="1"/>
      <p:bldP spid="29" grpId="0" animBg="1"/>
      <p:bldP spid="100" grpId="0" animBg="1"/>
      <p:bldP spid="30" grpId="0" animBg="1"/>
      <p:bldP spid="103" grpId="0" animBg="1"/>
      <p:bldP spid="31" grpId="0" animBg="1"/>
      <p:bldP spid="10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067A15B7-370F-4B8F-A193-A89683B7FD17}"/>
              </a:ext>
            </a:extLst>
          </p:cNvPr>
          <p:cNvSpPr/>
          <p:nvPr/>
        </p:nvSpPr>
        <p:spPr>
          <a:xfrm>
            <a:off x="678509" y="2898572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3FEE69A-55D8-4628-81E6-8844453B6804}"/>
              </a:ext>
            </a:extLst>
          </p:cNvPr>
          <p:cNvSpPr/>
          <p:nvPr/>
        </p:nvSpPr>
        <p:spPr>
          <a:xfrm>
            <a:off x="719779" y="4801456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8088036-A92C-45A2-AAFB-ECB17AFEA7CB}"/>
              </a:ext>
            </a:extLst>
          </p:cNvPr>
          <p:cNvSpPr/>
          <p:nvPr/>
        </p:nvSpPr>
        <p:spPr>
          <a:xfrm>
            <a:off x="6783293" y="706528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67A1545-41E9-4CFA-8723-6B31CB968AC4}"/>
              </a:ext>
            </a:extLst>
          </p:cNvPr>
          <p:cNvSpPr/>
          <p:nvPr/>
        </p:nvSpPr>
        <p:spPr>
          <a:xfrm>
            <a:off x="8519288" y="2699699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3851D1-E091-4E5B-97BE-3419E4514806}"/>
              </a:ext>
            </a:extLst>
          </p:cNvPr>
          <p:cNvSpPr/>
          <p:nvPr/>
        </p:nvSpPr>
        <p:spPr>
          <a:xfrm>
            <a:off x="10047142" y="4828858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12" name="TextBox 111">
            <a:hlinkClick r:id="" action="ppaction://noaction">
              <a:snd r:embed="rId3" name="lis_messages.wav"/>
            </a:hlinkClick>
            <a:extLst>
              <a:ext uri="{FF2B5EF4-FFF2-40B4-BE49-F238E27FC236}">
                <a16:creationId xmlns:a16="http://schemas.microsoft.com/office/drawing/2014/main" id="{196A49AB-21F0-4AB5-A5AE-EDFC52155739}"/>
              </a:ext>
            </a:extLst>
          </p:cNvPr>
          <p:cNvSpPr txBox="1"/>
          <p:nvPr/>
        </p:nvSpPr>
        <p:spPr>
          <a:xfrm>
            <a:off x="3091110" y="119308"/>
            <a:ext cx="28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l’intrus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775226E0-50C6-4255-BC75-BA1C599325BD}"/>
              </a:ext>
            </a:extLst>
          </p:cNvPr>
          <p:cNvSpPr txBox="1">
            <a:spLocks/>
          </p:cNvSpPr>
          <p:nvPr/>
        </p:nvSpPr>
        <p:spPr>
          <a:xfrm>
            <a:off x="11052313" y="1135676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E7AEE448-A725-46D4-9C0E-E14D749A5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5083780-01BC-446F-8576-28CDB99C109D}"/>
              </a:ext>
            </a:extLst>
          </p:cNvPr>
          <p:cNvSpPr txBox="1"/>
          <p:nvPr/>
        </p:nvSpPr>
        <p:spPr>
          <a:xfrm>
            <a:off x="257687" y="1848769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817728F-B0E4-4DD8-993E-82E8E1B089BC}"/>
              </a:ext>
            </a:extLst>
          </p:cNvPr>
          <p:cNvSpPr txBox="1"/>
          <p:nvPr/>
        </p:nvSpPr>
        <p:spPr>
          <a:xfrm>
            <a:off x="247990" y="3662635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475E5DB-F96B-4E5E-86FD-B2C65BD78513}"/>
              </a:ext>
            </a:extLst>
          </p:cNvPr>
          <p:cNvSpPr txBox="1"/>
          <p:nvPr/>
        </p:nvSpPr>
        <p:spPr>
          <a:xfrm>
            <a:off x="895804" y="2191656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0E74E6D-E614-41D6-92A8-ABB8DD6B6118}"/>
              </a:ext>
            </a:extLst>
          </p:cNvPr>
          <p:cNvSpPr txBox="1"/>
          <p:nvPr/>
        </p:nvSpPr>
        <p:spPr>
          <a:xfrm>
            <a:off x="2281737" y="2205442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B8F9630-B3CC-4F37-9E30-3AB6DCA2DF72}"/>
              </a:ext>
            </a:extLst>
          </p:cNvPr>
          <p:cNvSpPr txBox="1"/>
          <p:nvPr/>
        </p:nvSpPr>
        <p:spPr>
          <a:xfrm>
            <a:off x="3700108" y="2201601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64101D-D50A-4FBC-AA3C-61F89AF74B35}"/>
              </a:ext>
            </a:extLst>
          </p:cNvPr>
          <p:cNvSpPr txBox="1"/>
          <p:nvPr/>
        </p:nvSpPr>
        <p:spPr>
          <a:xfrm>
            <a:off x="895803" y="4344671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45051-C250-4E37-8F8C-B860A7F47757}"/>
              </a:ext>
            </a:extLst>
          </p:cNvPr>
          <p:cNvSpPr txBox="1"/>
          <p:nvPr/>
        </p:nvSpPr>
        <p:spPr>
          <a:xfrm>
            <a:off x="3887261" y="4305638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AB0DDBA-33C6-44CD-86F8-36EDB68AF8BB}"/>
              </a:ext>
            </a:extLst>
          </p:cNvPr>
          <p:cNvSpPr txBox="1"/>
          <p:nvPr/>
        </p:nvSpPr>
        <p:spPr>
          <a:xfrm>
            <a:off x="2316636" y="432890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71DBAA-FDB3-44F3-BF10-6A4988759667}"/>
              </a:ext>
            </a:extLst>
          </p:cNvPr>
          <p:cNvSpPr txBox="1"/>
          <p:nvPr/>
        </p:nvSpPr>
        <p:spPr>
          <a:xfrm>
            <a:off x="241791" y="5286691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2FD125-0E87-4AB8-9059-E6D860FD9D8C}"/>
              </a:ext>
            </a:extLst>
          </p:cNvPr>
          <p:cNvSpPr txBox="1"/>
          <p:nvPr/>
        </p:nvSpPr>
        <p:spPr>
          <a:xfrm>
            <a:off x="831460" y="6233997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59E897D-FB45-48B6-9468-D4F863AD0CCD}"/>
              </a:ext>
            </a:extLst>
          </p:cNvPr>
          <p:cNvSpPr txBox="1"/>
          <p:nvPr/>
        </p:nvSpPr>
        <p:spPr>
          <a:xfrm>
            <a:off x="3887261" y="622586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CD84E0A-2F2E-4250-8ACB-5157C9FA63FA}"/>
              </a:ext>
            </a:extLst>
          </p:cNvPr>
          <p:cNvSpPr txBox="1"/>
          <p:nvPr/>
        </p:nvSpPr>
        <p:spPr>
          <a:xfrm>
            <a:off x="2269043" y="6250367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E771D95-6C7C-4398-A40A-163AE9C35A43}"/>
              </a:ext>
            </a:extLst>
          </p:cNvPr>
          <p:cNvSpPr txBox="1"/>
          <p:nvPr/>
        </p:nvSpPr>
        <p:spPr>
          <a:xfrm>
            <a:off x="6128718" y="1841513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3504E1D-1C78-4C97-A4C4-E8C4C2DCEB9F}"/>
              </a:ext>
            </a:extLst>
          </p:cNvPr>
          <p:cNvSpPr txBox="1"/>
          <p:nvPr/>
        </p:nvSpPr>
        <p:spPr>
          <a:xfrm>
            <a:off x="6161252" y="3748242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1A1C006-C18A-4ADE-B8BE-6E5CD70EE648}"/>
              </a:ext>
            </a:extLst>
          </p:cNvPr>
          <p:cNvSpPr txBox="1"/>
          <p:nvPr/>
        </p:nvSpPr>
        <p:spPr>
          <a:xfrm>
            <a:off x="6112822" y="5279435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4A610C4-1244-49CC-8B1C-CE1A6CD72F24}"/>
              </a:ext>
            </a:extLst>
          </p:cNvPr>
          <p:cNvSpPr txBox="1"/>
          <p:nvPr/>
        </p:nvSpPr>
        <p:spPr>
          <a:xfrm>
            <a:off x="7333399" y="6298881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E3C24E5-A3EB-430D-A98F-D37DA981F61F}"/>
              </a:ext>
            </a:extLst>
          </p:cNvPr>
          <p:cNvSpPr txBox="1"/>
          <p:nvPr/>
        </p:nvSpPr>
        <p:spPr>
          <a:xfrm>
            <a:off x="10432307" y="6333352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7AFA1D8-491E-4DCB-AC8A-5009D5DF2CFF}"/>
              </a:ext>
            </a:extLst>
          </p:cNvPr>
          <p:cNvSpPr txBox="1"/>
          <p:nvPr/>
        </p:nvSpPr>
        <p:spPr>
          <a:xfrm>
            <a:off x="8930309" y="631591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75EDB8B-0741-49D7-B658-1264D1775B7B}"/>
              </a:ext>
            </a:extLst>
          </p:cNvPr>
          <p:cNvSpPr txBox="1"/>
          <p:nvPr/>
        </p:nvSpPr>
        <p:spPr>
          <a:xfrm>
            <a:off x="7266207" y="4218752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31F12AD-F8B4-4240-B0FC-CCDA1C04E2B2}"/>
              </a:ext>
            </a:extLst>
          </p:cNvPr>
          <p:cNvSpPr txBox="1"/>
          <p:nvPr/>
        </p:nvSpPr>
        <p:spPr>
          <a:xfrm>
            <a:off x="10493919" y="4253223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A7F7227-46D8-4A86-B92C-D3DAF156FD1A}"/>
              </a:ext>
            </a:extLst>
          </p:cNvPr>
          <p:cNvSpPr txBox="1"/>
          <p:nvPr/>
        </p:nvSpPr>
        <p:spPr>
          <a:xfrm>
            <a:off x="8919351" y="4235790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D40F05B-D8FF-4F6E-8E8C-B17B5E28CC16}"/>
              </a:ext>
            </a:extLst>
          </p:cNvPr>
          <p:cNvSpPr txBox="1"/>
          <p:nvPr/>
        </p:nvSpPr>
        <p:spPr>
          <a:xfrm>
            <a:off x="7220491" y="2142008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3A6501C-48A0-4AB2-A5F2-6E740EB3F3C4}"/>
              </a:ext>
            </a:extLst>
          </p:cNvPr>
          <p:cNvSpPr txBox="1"/>
          <p:nvPr/>
        </p:nvSpPr>
        <p:spPr>
          <a:xfrm>
            <a:off x="10448203" y="217647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B39400D-C71A-4FF4-8093-02C2A86EDCDB}"/>
              </a:ext>
            </a:extLst>
          </p:cNvPr>
          <p:cNvSpPr txBox="1"/>
          <p:nvPr/>
        </p:nvSpPr>
        <p:spPr>
          <a:xfrm>
            <a:off x="8873635" y="2159046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5B6E039-C905-42A3-B44C-4372B6FBA9FC}"/>
              </a:ext>
            </a:extLst>
          </p:cNvPr>
          <p:cNvSpPr/>
          <p:nvPr/>
        </p:nvSpPr>
        <p:spPr>
          <a:xfrm>
            <a:off x="1932372" y="723248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67;p2">
            <a:extLst>
              <a:ext uri="{FF2B5EF4-FFF2-40B4-BE49-F238E27FC236}">
                <a16:creationId xmlns:a16="http://schemas.microsoft.com/office/drawing/2014/main" id="{22F9EB11-7DA1-4E9F-BF86-9A1D7AF0570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5C1AD-6FF0-44C5-8431-AC7E4C912D5C}"/>
              </a:ext>
            </a:extLst>
          </p:cNvPr>
          <p:cNvGrpSpPr/>
          <p:nvPr/>
        </p:nvGrpSpPr>
        <p:grpSpPr>
          <a:xfrm>
            <a:off x="1017887" y="1054193"/>
            <a:ext cx="3443407" cy="939606"/>
            <a:chOff x="995129" y="1247360"/>
            <a:chExt cx="3443407" cy="939606"/>
          </a:xfrm>
        </p:grpSpPr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6A0D5E9-091A-455D-925F-78264A57F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91" y="1383598"/>
              <a:ext cx="1274166" cy="71870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2974C2B-88AB-4108-A782-539A285E9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129" y="1247360"/>
              <a:ext cx="607690" cy="755921"/>
            </a:xfrm>
            <a:prstGeom prst="rect">
              <a:avLst/>
            </a:prstGeom>
          </p:spPr>
        </p:pic>
        <p:pic>
          <p:nvPicPr>
            <p:cNvPr id="12" name="Picture 11" descr="A picture containing text, furniture, seat, stool&#10;&#10;Description automatically generated">
              <a:extLst>
                <a:ext uri="{FF2B5EF4-FFF2-40B4-BE49-F238E27FC236}">
                  <a16:creationId xmlns:a16="http://schemas.microsoft.com/office/drawing/2014/main" id="{AC3A60DE-72C2-4A18-9F62-34AF7D6A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311" y="1255269"/>
              <a:ext cx="677225" cy="9316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F0863-7931-4A13-9045-9C11BCAB16B6}"/>
              </a:ext>
            </a:extLst>
          </p:cNvPr>
          <p:cNvGrpSpPr/>
          <p:nvPr/>
        </p:nvGrpSpPr>
        <p:grpSpPr>
          <a:xfrm>
            <a:off x="946554" y="3013794"/>
            <a:ext cx="3943780" cy="1248235"/>
            <a:chOff x="993715" y="3202451"/>
            <a:chExt cx="3943780" cy="1248235"/>
          </a:xfrm>
        </p:grpSpPr>
        <p:pic>
          <p:nvPicPr>
            <p:cNvPr id="70" name="Picture 12" descr="Landscape, Park, Trees, Trail, Nature">
              <a:extLst>
                <a:ext uri="{FF2B5EF4-FFF2-40B4-BE49-F238E27FC236}">
                  <a16:creationId xmlns:a16="http://schemas.microsoft.com/office/drawing/2014/main" id="{EEDD0CFB-5762-44A7-8D19-938774A04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496" y="3532883"/>
              <a:ext cx="1131999" cy="66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C4F5D07-F52E-4BCF-872B-BF507C958B4B}"/>
                </a:ext>
              </a:extLst>
            </p:cNvPr>
            <p:cNvGrpSpPr/>
            <p:nvPr/>
          </p:nvGrpSpPr>
          <p:grpSpPr>
            <a:xfrm>
              <a:off x="993715" y="3440648"/>
              <a:ext cx="1182735" cy="812575"/>
              <a:chOff x="9107258" y="5275868"/>
              <a:chExt cx="1294624" cy="828705"/>
            </a:xfrm>
          </p:grpSpPr>
          <p:pic>
            <p:nvPicPr>
              <p:cNvPr id="73" name="Picture 7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BCB194C-9DDA-4C3E-AB88-A5A0720FB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7258" y="5275869"/>
                <a:ext cx="543837" cy="828704"/>
              </a:xfrm>
              <a:prstGeom prst="rect">
                <a:avLst/>
              </a:prstGeom>
            </p:spPr>
          </p:pic>
          <p:pic>
            <p:nvPicPr>
              <p:cNvPr id="74" name="Picture 7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95B7236-45A8-439A-AA29-F8DD46657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695" y="5275868"/>
                <a:ext cx="745187" cy="828705"/>
              </a:xfrm>
              <a:prstGeom prst="rect">
                <a:avLst/>
              </a:prstGeom>
            </p:spPr>
          </p:pic>
        </p:grpSp>
        <p:pic>
          <p:nvPicPr>
            <p:cNvPr id="75" name="Graphic 74" descr="Earth globe: Americas with solid fill">
              <a:extLst>
                <a:ext uri="{FF2B5EF4-FFF2-40B4-BE49-F238E27FC236}">
                  <a16:creationId xmlns:a16="http://schemas.microsoft.com/office/drawing/2014/main" id="{6B0175CA-F063-4CA1-AE25-FF9F874A5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86042" y="3202451"/>
              <a:ext cx="1248235" cy="124823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BEE42B-DC03-4FBE-A136-E9762EA68097}"/>
              </a:ext>
            </a:extLst>
          </p:cNvPr>
          <p:cNvGrpSpPr/>
          <p:nvPr/>
        </p:nvGrpSpPr>
        <p:grpSpPr>
          <a:xfrm>
            <a:off x="884044" y="5025341"/>
            <a:ext cx="3949985" cy="1055485"/>
            <a:chOff x="1004025" y="5178512"/>
            <a:chExt cx="3949985" cy="1055485"/>
          </a:xfrm>
        </p:grpSpPr>
        <p:pic>
          <p:nvPicPr>
            <p:cNvPr id="69" name="Picture 68" descr="Chart, bar chart&#10;&#10;Description automatically generated">
              <a:extLst>
                <a:ext uri="{FF2B5EF4-FFF2-40B4-BE49-F238E27FC236}">
                  <a16:creationId xmlns:a16="http://schemas.microsoft.com/office/drawing/2014/main" id="{510AA9E5-6A47-48B3-B6C4-489142D1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508" y="5178512"/>
              <a:ext cx="746149" cy="1055485"/>
            </a:xfrm>
            <a:prstGeom prst="rect">
              <a:avLst/>
            </a:prstGeom>
          </p:spPr>
        </p:pic>
        <p:pic>
          <p:nvPicPr>
            <p:cNvPr id="83" name="Picture 8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293814A-F8E5-47F7-9EA9-DCF6CDBA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057" y="5246915"/>
              <a:ext cx="1446953" cy="978954"/>
            </a:xfrm>
            <a:prstGeom prst="rect">
              <a:avLst/>
            </a:prstGeom>
          </p:spPr>
        </p:pic>
        <p:pic>
          <p:nvPicPr>
            <p:cNvPr id="85" name="Picture 8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446D877-1EA1-4FBF-90BB-0B24279F9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25" y="5279435"/>
              <a:ext cx="1392883" cy="85531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C0A3B8-BD28-443A-BA4D-5EE123D16580}"/>
              </a:ext>
            </a:extLst>
          </p:cNvPr>
          <p:cNvGrpSpPr/>
          <p:nvPr/>
        </p:nvGrpSpPr>
        <p:grpSpPr>
          <a:xfrm>
            <a:off x="7246627" y="3104936"/>
            <a:ext cx="4040635" cy="932254"/>
            <a:chOff x="7190285" y="3298759"/>
            <a:chExt cx="4040635" cy="932254"/>
          </a:xfrm>
        </p:grpSpPr>
        <p:pic>
          <p:nvPicPr>
            <p:cNvPr id="64" name="Picture 63" descr="A cartoon of 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8FF8CEA9-5AF9-478C-9470-1CDCC6387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90285" y="3298760"/>
              <a:ext cx="773480" cy="932253"/>
            </a:xfrm>
            <a:prstGeom prst="rect">
              <a:avLst/>
            </a:prstGeom>
          </p:spPr>
        </p:pic>
        <p:pic>
          <p:nvPicPr>
            <p:cNvPr id="84" name="Picture 83" descr="Logo, company name&#10;&#10;Description automatically generated">
              <a:extLst>
                <a:ext uri="{FF2B5EF4-FFF2-40B4-BE49-F238E27FC236}">
                  <a16:creationId xmlns:a16="http://schemas.microsoft.com/office/drawing/2014/main" id="{79C76BAB-88B2-4873-9312-7F067C0C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25" y="3298759"/>
              <a:ext cx="1302495" cy="864253"/>
            </a:xfrm>
            <a:prstGeom prst="rect">
              <a:avLst/>
            </a:prstGeom>
          </p:spPr>
        </p:pic>
        <p:pic>
          <p:nvPicPr>
            <p:cNvPr id="20" name="Picture 19" descr="A picture containing text, furniture, table&#10;&#10;Description automatically generated">
              <a:extLst>
                <a:ext uri="{FF2B5EF4-FFF2-40B4-BE49-F238E27FC236}">
                  <a16:creationId xmlns:a16="http://schemas.microsoft.com/office/drawing/2014/main" id="{45E4A6C3-7ADF-4467-8AA2-B78EFC93A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284" y="3550966"/>
              <a:ext cx="859636" cy="6240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441713-8504-4DC4-9391-94F83001F495}"/>
              </a:ext>
            </a:extLst>
          </p:cNvPr>
          <p:cNvGrpSpPr/>
          <p:nvPr/>
        </p:nvGrpSpPr>
        <p:grpSpPr>
          <a:xfrm>
            <a:off x="7057712" y="750624"/>
            <a:ext cx="3840836" cy="1158516"/>
            <a:chOff x="7119964" y="1007397"/>
            <a:chExt cx="3840836" cy="1158516"/>
          </a:xfrm>
        </p:grpSpPr>
        <p:pic>
          <p:nvPicPr>
            <p:cNvPr id="78" name="Graphic 77" descr="Cave Drawing with solid fill">
              <a:extLst>
                <a:ext uri="{FF2B5EF4-FFF2-40B4-BE49-F238E27FC236}">
                  <a16:creationId xmlns:a16="http://schemas.microsoft.com/office/drawing/2014/main" id="{C7AF064C-372B-4C6C-A732-E082D8E8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833565" y="1135676"/>
              <a:ext cx="931697" cy="931697"/>
            </a:xfrm>
            <a:prstGeom prst="rect">
              <a:avLst/>
            </a:prstGeom>
          </p:spPr>
        </p:pic>
        <p:pic>
          <p:nvPicPr>
            <p:cNvPr id="79" name="Graphic 78" descr="Document with solid fill">
              <a:extLst>
                <a:ext uri="{FF2B5EF4-FFF2-40B4-BE49-F238E27FC236}">
                  <a16:creationId xmlns:a16="http://schemas.microsoft.com/office/drawing/2014/main" id="{BF101CD3-ED13-4BC0-A4DB-79AD5504E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119964" y="1155670"/>
              <a:ext cx="1010243" cy="1010243"/>
            </a:xfrm>
            <a:prstGeom prst="rect">
              <a:avLst/>
            </a:prstGeom>
          </p:spPr>
        </p:pic>
        <p:pic>
          <p:nvPicPr>
            <p:cNvPr id="99" name="Picture 98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3F4DA7B-6DD4-4DA0-BC3B-4929A266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197779" y="1007397"/>
              <a:ext cx="763021" cy="93015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ABEC52-FAC4-4933-A5CA-BBDF10CE5320}"/>
              </a:ext>
            </a:extLst>
          </p:cNvPr>
          <p:cNvGrpSpPr/>
          <p:nvPr/>
        </p:nvGrpSpPr>
        <p:grpSpPr>
          <a:xfrm>
            <a:off x="7002527" y="5079307"/>
            <a:ext cx="4588125" cy="860654"/>
            <a:chOff x="6947663" y="5373343"/>
            <a:chExt cx="4588125" cy="860654"/>
          </a:xfrm>
        </p:grpSpPr>
        <p:pic>
          <p:nvPicPr>
            <p:cNvPr id="71" name="Picture 7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4950071-DB4F-46B8-919C-BC71D8542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7663" y="5590247"/>
              <a:ext cx="1287500" cy="643750"/>
            </a:xfrm>
            <a:prstGeom prst="rect">
              <a:avLst/>
            </a:prstGeom>
          </p:spPr>
        </p:pic>
        <p:pic>
          <p:nvPicPr>
            <p:cNvPr id="94" name="Picture 93" descr="Text&#10;&#10;Description automatically generated">
              <a:extLst>
                <a:ext uri="{FF2B5EF4-FFF2-40B4-BE49-F238E27FC236}">
                  <a16:creationId xmlns:a16="http://schemas.microsoft.com/office/drawing/2014/main" id="{8395D6B4-497F-4F94-BA88-3236C4787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33565" y="5373343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8A282D56-B905-49C1-A9B7-31C1659B8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7299" y="5631067"/>
              <a:ext cx="1468489" cy="503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9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 animBg="1"/>
      <p:bldP spid="58" grpId="0" animBg="1"/>
      <p:bldP spid="60" grpId="0" animBg="1"/>
      <p:bldP spid="91" grpId="0"/>
      <p:bldP spid="92" grpId="0"/>
      <p:bldP spid="93" grpId="0"/>
      <p:bldP spid="95" grpId="0"/>
      <p:bldP spid="96" grpId="0"/>
      <p:bldP spid="97" grpId="0"/>
      <p:bldP spid="100" grpId="0"/>
      <p:bldP spid="101" grpId="0"/>
      <p:bldP spid="102" grpId="0"/>
      <p:bldP spid="109" grpId="0"/>
      <p:bldP spid="110" grpId="0"/>
      <p:bldP spid="111" grpId="0"/>
      <p:bldP spid="120" grpId="0"/>
      <p:bldP spid="121" grpId="0"/>
      <p:bldP spid="122" grpId="0"/>
      <p:bldP spid="123" grpId="0"/>
      <p:bldP spid="124" grpId="0"/>
      <p:bldP spid="125" grpId="0"/>
      <p:bldP spid="1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72469" y="20738"/>
            <a:ext cx="59943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la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l’) ?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6F3390C2-282E-4A5D-B36C-0C67D1E18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79B074DA-E221-4C9C-BD98-CCF49F9AC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DBB5087C-8672-445C-AF57-26E6573594D8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E22C56B5-C5AD-41A3-AB62-5305355F8937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8598E5-61C2-4E8B-A035-40447CCD50F5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112" name="Title 2">
            <a:extLst>
              <a:ext uri="{FF2B5EF4-FFF2-40B4-BE49-F238E27FC236}">
                <a16:creationId xmlns:a16="http://schemas.microsoft.com/office/drawing/2014/main" id="{627B9556-8761-40E2-BF15-5EA6E75578B2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DC2A7D-23EC-44E8-AF08-D1D2F5A19028}"/>
              </a:ext>
            </a:extLst>
          </p:cNvPr>
          <p:cNvGrpSpPr/>
          <p:nvPr/>
        </p:nvGrpSpPr>
        <p:grpSpPr>
          <a:xfrm>
            <a:off x="4659685" y="2786852"/>
            <a:ext cx="2872630" cy="1300287"/>
            <a:chOff x="4659685" y="2786852"/>
            <a:chExt cx="2872630" cy="130028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17E150-3CA6-4B20-AE72-D720B7689D5E}"/>
                </a:ext>
              </a:extLst>
            </p:cNvPr>
            <p:cNvSpPr txBox="1"/>
            <p:nvPr/>
          </p:nvSpPr>
          <p:spPr>
            <a:xfrm>
              <a:off x="4659685" y="3563919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music</a:t>
              </a:r>
            </a:p>
          </p:txBody>
        </p:sp>
        <p:pic>
          <p:nvPicPr>
            <p:cNvPr id="72" name="Picture 7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B09706B-183E-481C-9044-D4CD2A96B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755" y="2786852"/>
              <a:ext cx="1392883" cy="85531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767721-FE14-4A64-8CED-7A007F03AB1A}"/>
              </a:ext>
            </a:extLst>
          </p:cNvPr>
          <p:cNvGrpSpPr/>
          <p:nvPr/>
        </p:nvGrpSpPr>
        <p:grpSpPr>
          <a:xfrm>
            <a:off x="4810449" y="2707966"/>
            <a:ext cx="2872630" cy="1442068"/>
            <a:chOff x="5026282" y="-1850701"/>
            <a:chExt cx="2872630" cy="1442068"/>
          </a:xfrm>
        </p:grpSpPr>
        <p:pic>
          <p:nvPicPr>
            <p:cNvPr id="71" name="Picture 7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8AF02CC-5491-4342-8659-A51978C1A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120" y="-1850701"/>
              <a:ext cx="1446953" cy="97895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AF2082-963B-4281-B86B-0A58F094A354}"/>
                </a:ext>
              </a:extLst>
            </p:cNvPr>
            <p:cNvSpPr txBox="1"/>
            <p:nvPr/>
          </p:nvSpPr>
          <p:spPr>
            <a:xfrm>
              <a:off x="5026282" y="-931853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French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584C45-8926-4059-98B4-F08A19C0CBFF}"/>
              </a:ext>
            </a:extLst>
          </p:cNvPr>
          <p:cNvGrpSpPr/>
          <p:nvPr/>
        </p:nvGrpSpPr>
        <p:grpSpPr>
          <a:xfrm>
            <a:off x="4633337" y="2679276"/>
            <a:ext cx="2872630" cy="1293280"/>
            <a:chOff x="5035437" y="-1257449"/>
            <a:chExt cx="2872630" cy="12932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D93FD8C-8D06-4CEC-A441-366ED86D32F8}"/>
                </a:ext>
              </a:extLst>
            </p:cNvPr>
            <p:cNvSpPr txBox="1"/>
            <p:nvPr/>
          </p:nvSpPr>
          <p:spPr>
            <a:xfrm>
              <a:off x="5035437" y="-487389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picture</a:t>
              </a:r>
            </a:p>
          </p:txBody>
        </p:sp>
        <p:pic>
          <p:nvPicPr>
            <p:cNvPr id="80" name="Graphic 79" descr="Cave Drawing with solid fill">
              <a:extLst>
                <a:ext uri="{FF2B5EF4-FFF2-40B4-BE49-F238E27FC236}">
                  <a16:creationId xmlns:a16="http://schemas.microsoft.com/office/drawing/2014/main" id="{6BAFF070-4CA7-4D83-8382-A88813BB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79627" y="-1257449"/>
              <a:ext cx="931697" cy="93169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CC56CE-194F-49E6-9043-B054E8C0D3BD}"/>
              </a:ext>
            </a:extLst>
          </p:cNvPr>
          <p:cNvGrpSpPr/>
          <p:nvPr/>
        </p:nvGrpSpPr>
        <p:grpSpPr>
          <a:xfrm>
            <a:off x="4703330" y="2497460"/>
            <a:ext cx="2872630" cy="1502125"/>
            <a:chOff x="12147497" y="1597066"/>
            <a:chExt cx="2872630" cy="1502125"/>
          </a:xfrm>
        </p:grpSpPr>
        <p:pic>
          <p:nvPicPr>
            <p:cNvPr id="82" name="Picture 8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EAB26F31-AA30-4D4B-8F6F-BC9A4ACB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12712" y="1597066"/>
              <a:ext cx="763021" cy="930159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60E5D28-49A5-4F3A-AA26-C0A313BA42AB}"/>
                </a:ext>
              </a:extLst>
            </p:cNvPr>
            <p:cNvSpPr txBox="1"/>
            <p:nvPr/>
          </p:nvSpPr>
          <p:spPr>
            <a:xfrm>
              <a:off x="12147497" y="2575971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idea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861A57-F107-4717-836F-F782962A015F}"/>
              </a:ext>
            </a:extLst>
          </p:cNvPr>
          <p:cNvGrpSpPr/>
          <p:nvPr/>
        </p:nvGrpSpPr>
        <p:grpSpPr>
          <a:xfrm>
            <a:off x="4735067" y="2610632"/>
            <a:ext cx="2872630" cy="1328601"/>
            <a:chOff x="11779872" y="-377961"/>
            <a:chExt cx="2872630" cy="1328601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CF1A6FA-9B1E-4767-B136-0D16C1776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08867" y="-377961"/>
              <a:ext cx="607690" cy="755921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71A6B68-5C0E-4FE5-9F2B-F901FFC1C24A}"/>
                </a:ext>
              </a:extLst>
            </p:cNvPr>
            <p:cNvSpPr txBox="1"/>
            <p:nvPr/>
          </p:nvSpPr>
          <p:spPr>
            <a:xfrm>
              <a:off x="11779872" y="427420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grandma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74C5EE-8F05-459E-9448-88FCF1657D52}"/>
              </a:ext>
            </a:extLst>
          </p:cNvPr>
          <p:cNvGrpSpPr/>
          <p:nvPr/>
        </p:nvGrpSpPr>
        <p:grpSpPr>
          <a:xfrm>
            <a:off x="4584303" y="2983099"/>
            <a:ext cx="2872630" cy="990698"/>
            <a:chOff x="11435287" y="-1369033"/>
            <a:chExt cx="2872630" cy="990698"/>
          </a:xfrm>
        </p:grpSpPr>
        <p:pic>
          <p:nvPicPr>
            <p:cNvPr id="90" name="Picture 89" descr="Logo&#10;&#10;Description automatically generated">
              <a:extLst>
                <a:ext uri="{FF2B5EF4-FFF2-40B4-BE49-F238E27FC236}">
                  <a16:creationId xmlns:a16="http://schemas.microsoft.com/office/drawing/2014/main" id="{9C4BB5C6-582F-4837-9E52-87A461A4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7901" y="-1369033"/>
              <a:ext cx="1468489" cy="50368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AF97AE0-F996-472B-B072-37CF156320EC}"/>
                </a:ext>
              </a:extLst>
            </p:cNvPr>
            <p:cNvSpPr txBox="1"/>
            <p:nvPr/>
          </p:nvSpPr>
          <p:spPr>
            <a:xfrm>
              <a:off x="11435287" y="-901555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word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C3E8C-5CB2-4E3D-A664-0B0E8B82A508}"/>
              </a:ext>
            </a:extLst>
          </p:cNvPr>
          <p:cNvGrpSpPr/>
          <p:nvPr/>
        </p:nvGrpSpPr>
        <p:grpSpPr>
          <a:xfrm>
            <a:off x="4584303" y="2637826"/>
            <a:ext cx="2872630" cy="1525266"/>
            <a:chOff x="7684488" y="-880500"/>
            <a:chExt cx="2872630" cy="1525266"/>
          </a:xfrm>
        </p:grpSpPr>
        <p:pic>
          <p:nvPicPr>
            <p:cNvPr id="95" name="Graphic 94" descr="Earth globe: Americas with solid fill">
              <a:extLst>
                <a:ext uri="{FF2B5EF4-FFF2-40B4-BE49-F238E27FC236}">
                  <a16:creationId xmlns:a16="http://schemas.microsoft.com/office/drawing/2014/main" id="{25629980-F34F-4E82-9D20-A6481DC5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32596" y="-880500"/>
              <a:ext cx="1248235" cy="1248235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0B761F6-D6B0-43AF-AF81-CE972102B2BF}"/>
                </a:ext>
              </a:extLst>
            </p:cNvPr>
            <p:cNvSpPr txBox="1"/>
            <p:nvPr/>
          </p:nvSpPr>
          <p:spPr>
            <a:xfrm>
              <a:off x="7684488" y="121546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country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3F1CEF-9D5D-4BC0-AD1A-BBBBFCBCED05}"/>
              </a:ext>
            </a:extLst>
          </p:cNvPr>
          <p:cNvGrpSpPr/>
          <p:nvPr/>
        </p:nvGrpSpPr>
        <p:grpSpPr>
          <a:xfrm>
            <a:off x="4771449" y="2882041"/>
            <a:ext cx="2872630" cy="1286693"/>
            <a:chOff x="-1863596" y="-965243"/>
            <a:chExt cx="2872630" cy="1286693"/>
          </a:xfrm>
        </p:grpSpPr>
        <p:pic>
          <p:nvPicPr>
            <p:cNvPr id="85" name="Picture 84" descr="Logo, company name&#10;&#10;Description automatically generated">
              <a:extLst>
                <a:ext uri="{FF2B5EF4-FFF2-40B4-BE49-F238E27FC236}">
                  <a16:creationId xmlns:a16="http://schemas.microsoft.com/office/drawing/2014/main" id="{DDC6BDA7-B276-4166-999A-8397926EC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2454" y="-965243"/>
              <a:ext cx="1302495" cy="864253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CD08ACE-7EE7-4CA4-8A1A-518D48101E26}"/>
                </a:ext>
              </a:extLst>
            </p:cNvPr>
            <p:cNvSpPr txBox="1"/>
            <p:nvPr/>
          </p:nvSpPr>
          <p:spPr>
            <a:xfrm>
              <a:off x="-1863596" y="-201770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English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AED89D-FA12-4935-98FA-448A3D0247AE}"/>
              </a:ext>
            </a:extLst>
          </p:cNvPr>
          <p:cNvGrpSpPr/>
          <p:nvPr/>
        </p:nvGrpSpPr>
        <p:grpSpPr>
          <a:xfrm>
            <a:off x="4818998" y="2703404"/>
            <a:ext cx="2872630" cy="1382731"/>
            <a:chOff x="-3463869" y="-722933"/>
            <a:chExt cx="2872630" cy="1382731"/>
          </a:xfrm>
        </p:grpSpPr>
        <p:pic>
          <p:nvPicPr>
            <p:cNvPr id="84" name="Picture 83" descr="A cartoon of 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27086940-56C8-4458-88BC-097DBA84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365060" y="-722933"/>
              <a:ext cx="773480" cy="932253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6CD38A6-91DB-4FAC-A18A-0F8E8C667CA0}"/>
                </a:ext>
              </a:extLst>
            </p:cNvPr>
            <p:cNvSpPr txBox="1"/>
            <p:nvPr/>
          </p:nvSpPr>
          <p:spPr>
            <a:xfrm>
              <a:off x="-3463869" y="136578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grandad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712E12-9732-40E3-88E5-EED6AD6B4CC2}"/>
              </a:ext>
            </a:extLst>
          </p:cNvPr>
          <p:cNvGrpSpPr/>
          <p:nvPr/>
        </p:nvGrpSpPr>
        <p:grpSpPr>
          <a:xfrm>
            <a:off x="4742330" y="2979718"/>
            <a:ext cx="2872630" cy="1053053"/>
            <a:chOff x="-2395282" y="7168849"/>
            <a:chExt cx="2872630" cy="1053053"/>
          </a:xfrm>
        </p:grpSpPr>
        <p:pic>
          <p:nvPicPr>
            <p:cNvPr id="88" name="Picture 8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36F0E9C-9550-4188-BF30-BF6FCEEB2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656" y="7168849"/>
              <a:ext cx="1287500" cy="64375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D3B131-41FC-48C5-B036-3491E6131093}"/>
                </a:ext>
              </a:extLst>
            </p:cNvPr>
            <p:cNvSpPr txBox="1"/>
            <p:nvPr/>
          </p:nvSpPr>
          <p:spPr>
            <a:xfrm>
              <a:off x="-2395282" y="7698682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university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2A2C5F-530A-433A-825E-7CE340B05CBE}"/>
              </a:ext>
            </a:extLst>
          </p:cNvPr>
          <p:cNvGrpSpPr/>
          <p:nvPr/>
        </p:nvGrpSpPr>
        <p:grpSpPr>
          <a:xfrm>
            <a:off x="4713211" y="2817441"/>
            <a:ext cx="2872630" cy="1277735"/>
            <a:chOff x="-814952" y="6951945"/>
            <a:chExt cx="2872630" cy="1277735"/>
          </a:xfrm>
        </p:grpSpPr>
        <p:pic>
          <p:nvPicPr>
            <p:cNvPr id="89" name="Picture 88" descr="Text&#10;&#10;Description automatically generated">
              <a:extLst>
                <a:ext uri="{FF2B5EF4-FFF2-40B4-BE49-F238E27FC236}">
                  <a16:creationId xmlns:a16="http://schemas.microsoft.com/office/drawing/2014/main" id="{98767432-8A86-4799-85F3-EBA4A3E77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0246" y="6951945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CE2A66E-E085-4BF5-88EE-E3B090E5B941}"/>
                </a:ext>
              </a:extLst>
            </p:cNvPr>
            <p:cNvSpPr txBox="1"/>
            <p:nvPr/>
          </p:nvSpPr>
          <p:spPr>
            <a:xfrm>
              <a:off x="-814952" y="7706460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poster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F1BB09-64C6-44D1-A385-3B2AD73FC9A2}"/>
              </a:ext>
            </a:extLst>
          </p:cNvPr>
          <p:cNvGrpSpPr/>
          <p:nvPr/>
        </p:nvGrpSpPr>
        <p:grpSpPr>
          <a:xfrm>
            <a:off x="4698685" y="2626789"/>
            <a:ext cx="2872630" cy="1380833"/>
            <a:chOff x="6609493" y="-1290607"/>
            <a:chExt cx="2872630" cy="1380833"/>
          </a:xfrm>
        </p:grpSpPr>
        <p:pic>
          <p:nvPicPr>
            <p:cNvPr id="78" name="Picture 77" descr="A picture containing text, furniture, seat, stool&#10;&#10;Description automatically generated">
              <a:extLst>
                <a:ext uri="{FF2B5EF4-FFF2-40B4-BE49-F238E27FC236}">
                  <a16:creationId xmlns:a16="http://schemas.microsoft.com/office/drawing/2014/main" id="{EEA8F850-0D47-4015-8AB1-47EE5CC67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984" y="-1290607"/>
              <a:ext cx="677225" cy="931697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6A4C116-EB0A-4805-93AF-959AEC961E93}"/>
                </a:ext>
              </a:extLst>
            </p:cNvPr>
            <p:cNvSpPr txBox="1"/>
            <p:nvPr/>
          </p:nvSpPr>
          <p:spPr>
            <a:xfrm>
              <a:off x="6609493" y="-432994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chair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685A2B-CBE2-41AD-9CD7-A4B1B940FF60}"/>
              </a:ext>
            </a:extLst>
          </p:cNvPr>
          <p:cNvGrpSpPr/>
          <p:nvPr/>
        </p:nvGrpSpPr>
        <p:grpSpPr>
          <a:xfrm>
            <a:off x="4798812" y="2904302"/>
            <a:ext cx="2872630" cy="1028652"/>
            <a:chOff x="-252104" y="-944446"/>
            <a:chExt cx="2872630" cy="1028652"/>
          </a:xfrm>
        </p:grpSpPr>
        <p:pic>
          <p:nvPicPr>
            <p:cNvPr id="86" name="Picture 85" descr="A picture containing text, furniture, table&#10;&#10;Description automatically generated">
              <a:extLst>
                <a:ext uri="{FF2B5EF4-FFF2-40B4-BE49-F238E27FC236}">
                  <a16:creationId xmlns:a16="http://schemas.microsoft.com/office/drawing/2014/main" id="{1369AFDF-1CEE-4300-9738-97C62BAC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90" y="-944446"/>
              <a:ext cx="859636" cy="6240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6B8FD6A-1F6D-4FE2-BB69-E0EA7C3CDA8D}"/>
                </a:ext>
              </a:extLst>
            </p:cNvPr>
            <p:cNvSpPr txBox="1"/>
            <p:nvPr/>
          </p:nvSpPr>
          <p:spPr>
            <a:xfrm>
              <a:off x="-252104" y="-439014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desk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18F8F1-E536-42D6-ADA2-928B84C87FCA}"/>
              </a:ext>
            </a:extLst>
          </p:cNvPr>
          <p:cNvGrpSpPr/>
          <p:nvPr/>
        </p:nvGrpSpPr>
        <p:grpSpPr>
          <a:xfrm>
            <a:off x="4784101" y="2962539"/>
            <a:ext cx="2872630" cy="1110076"/>
            <a:chOff x="1330827" y="-1211507"/>
            <a:chExt cx="2872630" cy="1110076"/>
          </a:xfrm>
        </p:grpSpPr>
        <p:pic>
          <p:nvPicPr>
            <p:cNvPr id="76" name="Picture 7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0207CBC-B278-4551-B805-8AD8393A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466" y="-1211507"/>
              <a:ext cx="1274166" cy="718709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58FA989-5CD1-4D75-A4FC-7BE207E68761}"/>
                </a:ext>
              </a:extLst>
            </p:cNvPr>
            <p:cNvSpPr txBox="1"/>
            <p:nvPr/>
          </p:nvSpPr>
          <p:spPr>
            <a:xfrm>
              <a:off x="1330827" y="-624651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bed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3EDD59-E4AB-4A26-B71E-ACBF5F47788E}"/>
              </a:ext>
            </a:extLst>
          </p:cNvPr>
          <p:cNvGrpSpPr/>
          <p:nvPr/>
        </p:nvGrpSpPr>
        <p:grpSpPr>
          <a:xfrm>
            <a:off x="4836797" y="2796646"/>
            <a:ext cx="2872630" cy="1488289"/>
            <a:chOff x="10989028" y="-1587842"/>
            <a:chExt cx="2872630" cy="1488289"/>
          </a:xfrm>
        </p:grpSpPr>
        <p:pic>
          <p:nvPicPr>
            <p:cNvPr id="70" name="Picture 69" descr="Chart, bar chart&#10;&#10;Description automatically generated">
              <a:extLst>
                <a:ext uri="{FF2B5EF4-FFF2-40B4-BE49-F238E27FC236}">
                  <a16:creationId xmlns:a16="http://schemas.microsoft.com/office/drawing/2014/main" id="{28D758CF-2607-428D-8F67-8FA55E42D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6407" y="-1587842"/>
              <a:ext cx="746149" cy="105548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A59E8DD-5DE6-4394-8A62-718433B56CBD}"/>
                </a:ext>
              </a:extLst>
            </p:cNvPr>
            <p:cNvSpPr txBox="1"/>
            <p:nvPr/>
          </p:nvSpPr>
          <p:spPr>
            <a:xfrm>
              <a:off x="10989028" y="-622773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museum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6BDCB3-184A-479A-9851-FA0AE6EC33B7}"/>
              </a:ext>
            </a:extLst>
          </p:cNvPr>
          <p:cNvGrpSpPr/>
          <p:nvPr/>
        </p:nvGrpSpPr>
        <p:grpSpPr>
          <a:xfrm>
            <a:off x="4547392" y="2886441"/>
            <a:ext cx="3117888" cy="1199694"/>
            <a:chOff x="2650657" y="7279846"/>
            <a:chExt cx="3117888" cy="1199694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6AB49-7375-4AF1-89D1-DA96BAC6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466" y="7279846"/>
              <a:ext cx="1213983" cy="689284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84327D4-CFE4-4413-8A21-5AA44245723E}"/>
                </a:ext>
              </a:extLst>
            </p:cNvPr>
            <p:cNvSpPr txBox="1"/>
            <p:nvPr/>
          </p:nvSpPr>
          <p:spPr>
            <a:xfrm>
              <a:off x="2650657" y="7956320"/>
              <a:ext cx="31178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bedroom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53485D5-C3B3-488A-AB31-AF7C202A89AB}"/>
              </a:ext>
            </a:extLst>
          </p:cNvPr>
          <p:cNvGrpSpPr/>
          <p:nvPr/>
        </p:nvGrpSpPr>
        <p:grpSpPr>
          <a:xfrm>
            <a:off x="-14956" y="1602316"/>
            <a:ext cx="3894355" cy="4446426"/>
            <a:chOff x="-24821" y="1911997"/>
            <a:chExt cx="3894355" cy="444642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20295F-E710-4021-804C-BE10DFC3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A2A7BE-FFC9-43EB-A3BA-DD2A5DD4B56C}"/>
                </a:ext>
              </a:extLst>
            </p:cNvPr>
            <p:cNvSpPr/>
            <p:nvPr/>
          </p:nvSpPr>
          <p:spPr>
            <a:xfrm>
              <a:off x="435746" y="3351686"/>
              <a:ext cx="158729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[le]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B2E5765-70C2-49F7-9C93-F5E3ECDDEF28}"/>
              </a:ext>
            </a:extLst>
          </p:cNvPr>
          <p:cNvSpPr/>
          <p:nvPr/>
        </p:nvSpPr>
        <p:spPr>
          <a:xfrm>
            <a:off x="557277" y="3945208"/>
            <a:ext cx="1253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[l’]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2CCE5E-F292-4A0A-B992-2AB352B34372}"/>
              </a:ext>
            </a:extLst>
          </p:cNvPr>
          <p:cNvGrpSpPr/>
          <p:nvPr/>
        </p:nvGrpSpPr>
        <p:grpSpPr>
          <a:xfrm>
            <a:off x="8356246" y="1602316"/>
            <a:ext cx="3894355" cy="4492395"/>
            <a:chOff x="8346381" y="1911997"/>
            <a:chExt cx="3894355" cy="449239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BF15542-1F0A-4BDA-BA58-EEC638FA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6381" y="1911997"/>
              <a:ext cx="3894355" cy="4492395"/>
            </a:xfrm>
            <a:prstGeom prst="rect">
              <a:avLst/>
            </a:prstGeom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0107595-50D7-485E-9134-D0B6393BFC37}"/>
                </a:ext>
              </a:extLst>
            </p:cNvPr>
            <p:cNvSpPr/>
            <p:nvPr/>
          </p:nvSpPr>
          <p:spPr>
            <a:xfrm>
              <a:off x="10334280" y="3108937"/>
              <a:ext cx="16049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[la]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498A98E7-3232-49CC-802F-6F7322A32F67}"/>
              </a:ext>
            </a:extLst>
          </p:cNvPr>
          <p:cNvSpPr/>
          <p:nvPr/>
        </p:nvSpPr>
        <p:spPr>
          <a:xfrm>
            <a:off x="10503370" y="3722185"/>
            <a:ext cx="1253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[l’]</a:t>
            </a:r>
          </a:p>
        </p:txBody>
      </p:sp>
      <p:sp>
        <p:nvSpPr>
          <p:cNvPr id="138" name="Google Shape;119;p1">
            <a:extLst>
              <a:ext uri="{FF2B5EF4-FFF2-40B4-BE49-F238E27FC236}">
                <a16:creationId xmlns:a16="http://schemas.microsoft.com/office/drawing/2014/main" id="{BE032095-5D46-460A-A314-64184E12B8C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67422 0.0185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11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69714 -0.02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57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68411 -0.016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70508 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74244 0.018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-0.74792 0.0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9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74088 -0.0465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69661 -0.14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31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72682 -0.0451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76627 -0.049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78191 0.0622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9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7711 -0.0148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55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79336 0.0627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74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8867 0.0388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4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753 0.0310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43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87552 0.0138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EE9CE-56D2-4A36-AAC8-8E3726603767}"/>
              </a:ext>
            </a:extLst>
          </p:cNvPr>
          <p:cNvSpPr/>
          <p:nvPr/>
        </p:nvSpPr>
        <p:spPr>
          <a:xfrm>
            <a:off x="3136951" y="113819"/>
            <a:ext cx="5316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11052313" y="1135676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6902B-CB0D-4E76-8363-D44963B7DCEB}"/>
              </a:ext>
            </a:extLst>
          </p:cNvPr>
          <p:cNvSpPr/>
          <p:nvPr/>
        </p:nvSpPr>
        <p:spPr>
          <a:xfrm>
            <a:off x="358720" y="1405385"/>
            <a:ext cx="7721600" cy="5126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Le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idée.</a:t>
            </a:r>
            <a:b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La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prof 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prépare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présentation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La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grand-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question.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Le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chat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parle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Le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grand-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cherche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 chat.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EF21C-5C74-47CD-A963-591A8BF3FA3E}"/>
              </a:ext>
            </a:extLst>
          </p:cNvPr>
          <p:cNvSpPr/>
          <p:nvPr/>
        </p:nvSpPr>
        <p:spPr>
          <a:xfrm>
            <a:off x="383856" y="863283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A7C039-53F6-4EB5-B6B4-6D54728C31C2}"/>
              </a:ext>
            </a:extLst>
          </p:cNvPr>
          <p:cNvSpPr/>
          <p:nvPr/>
        </p:nvSpPr>
        <p:spPr>
          <a:xfrm>
            <a:off x="7095286" y="805567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E7179F9A-BF10-4760-A884-7BF6DB5A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5354" y="1326261"/>
            <a:ext cx="914400" cy="914400"/>
          </a:xfrm>
          <a:prstGeom prst="rect">
            <a:avLst/>
          </a:prstGeom>
        </p:spPr>
      </p:pic>
      <p:sp>
        <p:nvSpPr>
          <p:cNvPr id="12" name="Google Shape;119;p1">
            <a:extLst>
              <a:ext uri="{FF2B5EF4-FFF2-40B4-BE49-F238E27FC236}">
                <a16:creationId xmlns:a16="http://schemas.microsoft.com/office/drawing/2014/main" id="{856B6C58-A483-4199-BE9D-37EFF167B0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7047B0-8E45-4716-B1FA-69DE76189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265820"/>
            <a:ext cx="4876800" cy="2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 –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7F6F73-CDEF-407F-9D59-02A32C0C7955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151FB-42EC-4614-879E-4869CF7C90D2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9116347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>
            <a:cxnSpLocks/>
          </p:cNvCxnSpPr>
          <p:nvPr/>
        </p:nvCxnSpPr>
        <p:spPr>
          <a:xfrm flipV="1">
            <a:off x="8768396" y="2033169"/>
            <a:ext cx="655926" cy="429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07B2AD2-ED14-4ED8-99D1-A4A7BF05C57A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9D5A1-6861-4EFD-8267-5B7C5DFBC8B1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9116344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552900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6587571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9386065" y="316867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070D13-A241-45A1-B90B-088D98C8B5A5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294BB5-4F07-4DB2-A8C4-0CC25F14A534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910550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584987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6587574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9455748" y="42912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02B9107-FC7B-47EA-9BF2-55A12D58EAB4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1DAFD8-869A-42A8-BE4C-2510FC8E762F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59" y="4473314"/>
            <a:ext cx="9115155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552903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6587574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9424322" y="533736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C36E2C0-2E35-4D0B-8DC5-26FA14E94CCB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9A1B87-2851-4C4D-8779-F2427625D41C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9115154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601030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6587575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9455748" y="6401483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>
            <a:cxnSpLocks/>
          </p:cNvCxnSpPr>
          <p:nvPr/>
        </p:nvCxnSpPr>
        <p:spPr>
          <a:xfrm>
            <a:off x="9605266" y="2033169"/>
            <a:ext cx="1664674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88F960-F686-49F8-92BC-3F7D40DBBDF9}"/>
              </a:ext>
            </a:extLst>
          </p:cNvPr>
          <p:cNvSpPr txBox="1"/>
          <p:nvPr/>
        </p:nvSpPr>
        <p:spPr>
          <a:xfrm>
            <a:off x="3285310" y="152874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A57696-FD79-4120-80F4-396AD25D95F0}"/>
              </a:ext>
            </a:extLst>
          </p:cNvPr>
          <p:cNvSpPr txBox="1"/>
          <p:nvPr/>
        </p:nvSpPr>
        <p:spPr>
          <a:xfrm>
            <a:off x="5067964" y="1528744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5C0CEA-41A6-4430-AA30-D941A5DBED0E}"/>
              </a:ext>
            </a:extLst>
          </p:cNvPr>
          <p:cNvSpPr txBox="1"/>
          <p:nvPr/>
        </p:nvSpPr>
        <p:spPr>
          <a:xfrm>
            <a:off x="7116369" y="1544471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63C948-488A-4536-A887-FB100681B0F9}"/>
              </a:ext>
            </a:extLst>
          </p:cNvPr>
          <p:cNvSpPr txBox="1"/>
          <p:nvPr/>
        </p:nvSpPr>
        <p:spPr>
          <a:xfrm>
            <a:off x="8385497" y="154690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A7F430A-B16B-43A4-8CD6-4BC6E13E14A4}"/>
              </a:ext>
            </a:extLst>
          </p:cNvPr>
          <p:cNvSpPr txBox="1"/>
          <p:nvPr/>
        </p:nvSpPr>
        <p:spPr>
          <a:xfrm>
            <a:off x="9416530" y="1555412"/>
            <a:ext cx="20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idée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4938AD-FF42-4CF8-9D5F-02B91AE934BF}"/>
              </a:ext>
            </a:extLst>
          </p:cNvPr>
          <p:cNvCxnSpPr/>
          <p:nvPr/>
        </p:nvCxnSpPr>
        <p:spPr>
          <a:xfrm>
            <a:off x="8235230" y="3168676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5E3DC4-46E7-40EA-AEA4-9F64C381DCF6}"/>
              </a:ext>
            </a:extLst>
          </p:cNvPr>
          <p:cNvCxnSpPr/>
          <p:nvPr/>
        </p:nvCxnSpPr>
        <p:spPr>
          <a:xfrm>
            <a:off x="8349749" y="4269831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8550688-0B8D-4F8A-8038-DF77FF7D4F41}"/>
              </a:ext>
            </a:extLst>
          </p:cNvPr>
          <p:cNvCxnSpPr/>
          <p:nvPr/>
        </p:nvCxnSpPr>
        <p:spPr>
          <a:xfrm>
            <a:off x="8349749" y="5301027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3FAD67E-359D-40A9-A492-EFCC33B287B9}"/>
              </a:ext>
            </a:extLst>
          </p:cNvPr>
          <p:cNvCxnSpPr/>
          <p:nvPr/>
        </p:nvCxnSpPr>
        <p:spPr>
          <a:xfrm>
            <a:off x="8403103" y="6387164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4312896-9881-4613-9BB7-02F8B8C330F1}"/>
              </a:ext>
            </a:extLst>
          </p:cNvPr>
          <p:cNvSpPr txBox="1"/>
          <p:nvPr/>
        </p:nvSpPr>
        <p:spPr>
          <a:xfrm>
            <a:off x="3326540" y="269751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9F75B7-C135-476A-94F1-39BC0A55FF52}"/>
              </a:ext>
            </a:extLst>
          </p:cNvPr>
          <p:cNvSpPr txBox="1"/>
          <p:nvPr/>
        </p:nvSpPr>
        <p:spPr>
          <a:xfrm>
            <a:off x="4353820" y="2216789"/>
            <a:ext cx="216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d’anglais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D5AFD8-896C-4DE7-BF7D-24AE72E70B67}"/>
              </a:ext>
            </a:extLst>
          </p:cNvPr>
          <p:cNvSpPr txBox="1"/>
          <p:nvPr/>
        </p:nvSpPr>
        <p:spPr>
          <a:xfrm>
            <a:off x="6240268" y="2691731"/>
            <a:ext cx="206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1CD59-7EA0-4659-9A88-4F6F558996B8}"/>
              </a:ext>
            </a:extLst>
          </p:cNvPr>
          <p:cNvSpPr txBox="1"/>
          <p:nvPr/>
        </p:nvSpPr>
        <p:spPr>
          <a:xfrm>
            <a:off x="7890998" y="268713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7766FF-4657-4572-BB06-755AC2E01E70}"/>
              </a:ext>
            </a:extLst>
          </p:cNvPr>
          <p:cNvSpPr txBox="1"/>
          <p:nvPr/>
        </p:nvSpPr>
        <p:spPr>
          <a:xfrm>
            <a:off x="9115521" y="2645477"/>
            <a:ext cx="2999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présentation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BA913D4-DF80-4F86-A677-E1A35F7B2DCC}"/>
              </a:ext>
            </a:extLst>
          </p:cNvPr>
          <p:cNvSpPr txBox="1"/>
          <p:nvPr/>
        </p:nvSpPr>
        <p:spPr>
          <a:xfrm>
            <a:off x="3144827" y="3732591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4C38940-36AC-48BF-85A0-87F061283588}"/>
              </a:ext>
            </a:extLst>
          </p:cNvPr>
          <p:cNvSpPr txBox="1"/>
          <p:nvPr/>
        </p:nvSpPr>
        <p:spPr>
          <a:xfrm>
            <a:off x="4552980" y="3312023"/>
            <a:ext cx="1680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75A6A61-F2DC-4BD2-898A-212082B213C4}"/>
              </a:ext>
            </a:extLst>
          </p:cNvPr>
          <p:cNvSpPr txBox="1"/>
          <p:nvPr/>
        </p:nvSpPr>
        <p:spPr>
          <a:xfrm>
            <a:off x="6312280" y="3748555"/>
            <a:ext cx="194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61F69EE-8C57-4729-A14F-915FCD86099E}"/>
              </a:ext>
            </a:extLst>
          </p:cNvPr>
          <p:cNvSpPr txBox="1"/>
          <p:nvPr/>
        </p:nvSpPr>
        <p:spPr>
          <a:xfrm>
            <a:off x="8018589" y="3757757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9E6AD4-736D-4B61-A043-44B62F7BCAFF}"/>
              </a:ext>
            </a:extLst>
          </p:cNvPr>
          <p:cNvSpPr txBox="1"/>
          <p:nvPr/>
        </p:nvSpPr>
        <p:spPr>
          <a:xfrm>
            <a:off x="9380999" y="3770310"/>
            <a:ext cx="20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859DE9-AB7A-4ECA-8C81-4797EB27F584}"/>
              </a:ext>
            </a:extLst>
          </p:cNvPr>
          <p:cNvSpPr txBox="1"/>
          <p:nvPr/>
        </p:nvSpPr>
        <p:spPr>
          <a:xfrm>
            <a:off x="3182978" y="4812999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74F8172-AE0C-4B10-B05F-D8CD91F1CFF6}"/>
              </a:ext>
            </a:extLst>
          </p:cNvPr>
          <p:cNvSpPr txBox="1"/>
          <p:nvPr/>
        </p:nvSpPr>
        <p:spPr>
          <a:xfrm>
            <a:off x="4965632" y="4812999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A64770-8F51-42F8-99F7-A74CF20334AD}"/>
              </a:ext>
            </a:extLst>
          </p:cNvPr>
          <p:cNvSpPr txBox="1"/>
          <p:nvPr/>
        </p:nvSpPr>
        <p:spPr>
          <a:xfrm>
            <a:off x="6572299" y="4846983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45456D-0370-4B2A-8DD8-302C488D805F}"/>
              </a:ext>
            </a:extLst>
          </p:cNvPr>
          <p:cNvSpPr txBox="1"/>
          <p:nvPr/>
        </p:nvSpPr>
        <p:spPr>
          <a:xfrm>
            <a:off x="8010390" y="480568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C979A6-1895-4F90-8796-1AF5F6172018}"/>
              </a:ext>
            </a:extLst>
          </p:cNvPr>
          <p:cNvSpPr txBox="1"/>
          <p:nvPr/>
        </p:nvSpPr>
        <p:spPr>
          <a:xfrm>
            <a:off x="9434469" y="4798937"/>
            <a:ext cx="1920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08BEE9-3855-4B31-B9A3-864CA1C2AD75}"/>
              </a:ext>
            </a:extLst>
          </p:cNvPr>
          <p:cNvSpPr txBox="1"/>
          <p:nvPr/>
        </p:nvSpPr>
        <p:spPr>
          <a:xfrm>
            <a:off x="3201739" y="5898950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A88339A-79E6-4D0E-8DC3-D8EE0056BCCD}"/>
              </a:ext>
            </a:extLst>
          </p:cNvPr>
          <p:cNvSpPr txBox="1"/>
          <p:nvPr/>
        </p:nvSpPr>
        <p:spPr>
          <a:xfrm>
            <a:off x="4934123" y="5433807"/>
            <a:ext cx="141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D3FF37D-322E-49D2-9F54-C168C17DD375}"/>
              </a:ext>
            </a:extLst>
          </p:cNvPr>
          <p:cNvSpPr txBox="1"/>
          <p:nvPr/>
        </p:nvSpPr>
        <p:spPr>
          <a:xfrm>
            <a:off x="6444557" y="5875195"/>
            <a:ext cx="1921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cherche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F7491A6-0999-4A6C-A248-D859AFE3E261}"/>
              </a:ext>
            </a:extLst>
          </p:cNvPr>
          <p:cNvSpPr txBox="1"/>
          <p:nvPr/>
        </p:nvSpPr>
        <p:spPr>
          <a:xfrm>
            <a:off x="8025160" y="587519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5AB1254-8AB1-4662-AC26-ABA336F1E385}"/>
              </a:ext>
            </a:extLst>
          </p:cNvPr>
          <p:cNvSpPr txBox="1"/>
          <p:nvPr/>
        </p:nvSpPr>
        <p:spPr>
          <a:xfrm>
            <a:off x="9381000" y="5938306"/>
            <a:ext cx="20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chat.</a:t>
            </a:r>
          </a:p>
        </p:txBody>
      </p:sp>
      <p:sp>
        <p:nvSpPr>
          <p:cNvPr id="106" name="CustomShape 22">
            <a:hlinkClick r:id="" action="ppaction://noaction">
              <a:snd r:embed="rId4" name="f4_A1.wav"/>
            </a:hlinkClick>
            <a:extLst>
              <a:ext uri="{FF2B5EF4-FFF2-40B4-BE49-F238E27FC236}">
                <a16:creationId xmlns:a16="http://schemas.microsoft.com/office/drawing/2014/main" id="{EDD3B6F6-312B-4656-AD1A-554C80751F52}"/>
              </a:ext>
            </a:extLst>
          </p:cNvPr>
          <p:cNvSpPr/>
          <p:nvPr/>
        </p:nvSpPr>
        <p:spPr>
          <a:xfrm>
            <a:off x="108300" y="151905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CustomShape 23">
            <a:hlinkClick r:id="" action="ppaction://noaction">
              <a:snd r:embed="rId5" name="f4_A2.wav"/>
            </a:hlinkClick>
            <a:extLst>
              <a:ext uri="{FF2B5EF4-FFF2-40B4-BE49-F238E27FC236}">
                <a16:creationId xmlns:a16="http://schemas.microsoft.com/office/drawing/2014/main" id="{F2A1DDE9-3F7E-44CB-96A8-9514C45552F7}"/>
              </a:ext>
            </a:extLst>
          </p:cNvPr>
          <p:cNvSpPr/>
          <p:nvPr/>
        </p:nvSpPr>
        <p:spPr>
          <a:xfrm>
            <a:off x="108300" y="2605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CustomShape 24">
            <a:hlinkClick r:id="" action="ppaction://noaction">
              <a:snd r:embed="rId6" name="f4_A3.wav"/>
            </a:hlinkClick>
            <a:extLst>
              <a:ext uri="{FF2B5EF4-FFF2-40B4-BE49-F238E27FC236}">
                <a16:creationId xmlns:a16="http://schemas.microsoft.com/office/drawing/2014/main" id="{42836109-E793-4808-BAAD-8F0DCBBE5A78}"/>
              </a:ext>
            </a:extLst>
          </p:cNvPr>
          <p:cNvSpPr/>
          <p:nvPr/>
        </p:nvSpPr>
        <p:spPr>
          <a:xfrm>
            <a:off x="119139" y="371286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CustomShape 25">
            <a:hlinkClick r:id="" action="ppaction://noaction">
              <a:snd r:embed="rId7" name="f4_A4.wav"/>
            </a:hlinkClick>
            <a:extLst>
              <a:ext uri="{FF2B5EF4-FFF2-40B4-BE49-F238E27FC236}">
                <a16:creationId xmlns:a16="http://schemas.microsoft.com/office/drawing/2014/main" id="{76F6E3A9-CBC8-4997-9C0C-0D5065716922}"/>
              </a:ext>
            </a:extLst>
          </p:cNvPr>
          <p:cNvSpPr/>
          <p:nvPr/>
        </p:nvSpPr>
        <p:spPr>
          <a:xfrm>
            <a:off x="109485" y="47639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CustomShape 26">
            <a:hlinkClick r:id="" action="ppaction://noaction">
              <a:snd r:embed="rId8" name="f4_A5.wav"/>
            </a:hlinkClick>
            <a:extLst>
              <a:ext uri="{FF2B5EF4-FFF2-40B4-BE49-F238E27FC236}">
                <a16:creationId xmlns:a16="http://schemas.microsoft.com/office/drawing/2014/main" id="{084E6C7A-2990-44C0-BC16-5A0EE6A9460D}"/>
              </a:ext>
            </a:extLst>
          </p:cNvPr>
          <p:cNvSpPr/>
          <p:nvPr/>
        </p:nvSpPr>
        <p:spPr>
          <a:xfrm>
            <a:off x="109485" y="587519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Google Shape;119;p1">
            <a:extLst>
              <a:ext uri="{FF2B5EF4-FFF2-40B4-BE49-F238E27FC236}">
                <a16:creationId xmlns:a16="http://schemas.microsoft.com/office/drawing/2014/main" id="{1DC24A5D-75C1-42E3-B61B-17144085DF0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Picture 111" descr="A picture containing text&#10;&#10;Description automatically generated">
            <a:extLst>
              <a:ext uri="{FF2B5EF4-FFF2-40B4-BE49-F238E27FC236}">
                <a16:creationId xmlns:a16="http://schemas.microsoft.com/office/drawing/2014/main" id="{66C847DF-7CC2-4C7F-9BA1-AAD0FA748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92" y="1187922"/>
            <a:ext cx="675866" cy="1103914"/>
          </a:xfrm>
          <a:prstGeom prst="rect">
            <a:avLst/>
          </a:prstGeom>
        </p:spPr>
      </p:pic>
      <p:pic>
        <p:nvPicPr>
          <p:cNvPr id="113" name="Picture 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7A3B572-98D5-4C1B-AD32-05E0C1254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2" y="1142718"/>
            <a:ext cx="488204" cy="114319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FCEA61C-2419-4B53-B8D5-B87E1E41A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0" y="3547726"/>
            <a:ext cx="1041130" cy="841515"/>
          </a:xfrm>
          <a:prstGeom prst="rect">
            <a:avLst/>
          </a:prstGeom>
        </p:spPr>
      </p:pic>
      <p:pic>
        <p:nvPicPr>
          <p:cNvPr id="115" name="Picture 1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65455B5-D626-4E3F-8003-B550D64A01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5" y="3395157"/>
            <a:ext cx="774333" cy="1008291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3" y="2126301"/>
            <a:ext cx="2039620" cy="1381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BFFFE-8CD6-4C56-9310-B01917E6B3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27" y="2339716"/>
            <a:ext cx="458271" cy="979001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0807C5B-4393-417E-B427-823E083A68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9" y="4538665"/>
            <a:ext cx="719535" cy="941183"/>
          </a:xfrm>
          <a:prstGeom prst="rect">
            <a:avLst/>
          </a:prstGeom>
        </p:spPr>
      </p:pic>
      <p:pic>
        <p:nvPicPr>
          <p:cNvPr id="117" name="Picture 1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2F811FB-0298-46A1-8F4B-134D96C92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60" y="4478697"/>
            <a:ext cx="423726" cy="992211"/>
          </a:xfrm>
          <a:prstGeom prst="rect">
            <a:avLst/>
          </a:prstGeom>
        </p:spPr>
      </p:pic>
      <p:pic>
        <p:nvPicPr>
          <p:cNvPr id="118" name="Picture 1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9BFA9CF-D17D-4481-B125-A8DCA915F4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7" y="5514790"/>
            <a:ext cx="774333" cy="100829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632029B-DE7E-4686-A44E-1A9D6B81E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8" y="5681566"/>
            <a:ext cx="1041130" cy="8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/>
      <p:bldP spid="69" grpId="0"/>
      <p:bldP spid="70" grpId="0"/>
      <p:bldP spid="71" grpId="0"/>
      <p:bldP spid="83" grpId="0"/>
      <p:bldP spid="84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EE9CE-56D2-4A36-AAC8-8E3726603767}"/>
              </a:ext>
            </a:extLst>
          </p:cNvPr>
          <p:cNvSpPr/>
          <p:nvPr/>
        </p:nvSpPr>
        <p:spPr>
          <a:xfrm>
            <a:off x="3136951" y="113819"/>
            <a:ext cx="5316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11052313" y="1135676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6902B-CB0D-4E76-8363-D44963B7DCEB}"/>
              </a:ext>
            </a:extLst>
          </p:cNvPr>
          <p:cNvSpPr/>
          <p:nvPr/>
        </p:nvSpPr>
        <p:spPr>
          <a:xfrm>
            <a:off x="383856" y="1479344"/>
            <a:ext cx="7721600" cy="448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Le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père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enseigne la musique. </a:t>
            </a:r>
            <a:b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La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mère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organise une visite.</a:t>
            </a:r>
            <a:b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Le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grand-père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parle en anglais.</a:t>
            </a:r>
            <a:endParaRPr lang="en-GB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question.</a:t>
            </a:r>
            <a:endParaRPr lang="en-GB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Le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répète la question.</a:t>
            </a:r>
            <a:endParaRPr lang="en-GB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EF21C-5C74-47CD-A963-591A8BF3FA3E}"/>
              </a:ext>
            </a:extLst>
          </p:cNvPr>
          <p:cNvSpPr/>
          <p:nvPr/>
        </p:nvSpPr>
        <p:spPr>
          <a:xfrm>
            <a:off x="383856" y="863283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A7C039-53F6-4EB5-B6B4-6D54728C31C2}"/>
              </a:ext>
            </a:extLst>
          </p:cNvPr>
          <p:cNvSpPr/>
          <p:nvPr/>
        </p:nvSpPr>
        <p:spPr>
          <a:xfrm>
            <a:off x="7095286" y="805567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E7179F9A-BF10-4760-A884-7BF6DB5A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5354" y="1326261"/>
            <a:ext cx="914400" cy="914400"/>
          </a:xfrm>
          <a:prstGeom prst="rect">
            <a:avLst/>
          </a:prstGeom>
        </p:spPr>
      </p:pic>
      <p:sp>
        <p:nvSpPr>
          <p:cNvPr id="12" name="Google Shape;119;p1">
            <a:extLst>
              <a:ext uri="{FF2B5EF4-FFF2-40B4-BE49-F238E27FC236}">
                <a16:creationId xmlns:a16="http://schemas.microsoft.com/office/drawing/2014/main" id="{440795ED-820D-4B96-B0B9-D51577CFF4A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2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–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7F6F73-CDEF-407F-9D59-02A32C0C7955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151FB-42EC-4614-879E-4869CF7C90D2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8500801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/>
          <p:nvPr/>
        </p:nvCxnSpPr>
        <p:spPr>
          <a:xfrm>
            <a:off x="8922044" y="2038413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07B2AD2-ED14-4ED8-99D1-A4A7BF05C57A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9D5A1-6861-4EFD-8267-5B7C5DFBC8B1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8500797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552900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6587571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9386065" y="316867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070D13-A241-45A1-B90B-088D98C8B5A5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294BB5-4F07-4DB2-A8C4-0CC25F14A534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8500793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584987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6587574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9455748" y="42912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02B9107-FC7B-47EA-9BF2-55A12D58EAB4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1DAFD8-869A-42A8-BE4C-2510FC8E762F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60" y="4473314"/>
            <a:ext cx="850079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552903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6587574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9424322" y="533736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C36E2C0-2E35-4D0B-8DC5-26FA14E94CCB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9A1B87-2851-4C4D-8779-F2427625D41C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8500791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601030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6587575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9455748" y="6401483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/>
          <p:nvPr/>
        </p:nvCxnSpPr>
        <p:spPr>
          <a:xfrm flipV="1">
            <a:off x="9854207" y="2065980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88F960-F686-49F8-92BC-3F7D40DBBDF9}"/>
              </a:ext>
            </a:extLst>
          </p:cNvPr>
          <p:cNvSpPr txBox="1"/>
          <p:nvPr/>
        </p:nvSpPr>
        <p:spPr>
          <a:xfrm>
            <a:off x="3285310" y="152874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A57696-FD79-4120-80F4-396AD25D95F0}"/>
              </a:ext>
            </a:extLst>
          </p:cNvPr>
          <p:cNvSpPr txBox="1"/>
          <p:nvPr/>
        </p:nvSpPr>
        <p:spPr>
          <a:xfrm>
            <a:off x="5067964" y="1528744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5C0CEA-41A6-4430-AA30-D941A5DBED0E}"/>
              </a:ext>
            </a:extLst>
          </p:cNvPr>
          <p:cNvSpPr txBox="1"/>
          <p:nvPr/>
        </p:nvSpPr>
        <p:spPr>
          <a:xfrm>
            <a:off x="6744348" y="1528743"/>
            <a:ext cx="212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enseigne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63C948-488A-4536-A887-FB100681B0F9}"/>
              </a:ext>
            </a:extLst>
          </p:cNvPr>
          <p:cNvSpPr txBox="1"/>
          <p:nvPr/>
        </p:nvSpPr>
        <p:spPr>
          <a:xfrm>
            <a:off x="8582590" y="1519805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A7F430A-B16B-43A4-8CD6-4BC6E13E14A4}"/>
              </a:ext>
            </a:extLst>
          </p:cNvPr>
          <p:cNvSpPr txBox="1"/>
          <p:nvPr/>
        </p:nvSpPr>
        <p:spPr>
          <a:xfrm>
            <a:off x="9551637" y="1555074"/>
            <a:ext cx="205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musique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4938AD-FF42-4CF8-9D5F-02B91AE934BF}"/>
              </a:ext>
            </a:extLst>
          </p:cNvPr>
          <p:cNvCxnSpPr/>
          <p:nvPr/>
        </p:nvCxnSpPr>
        <p:spPr>
          <a:xfrm>
            <a:off x="8235230" y="3168676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5E3DC4-46E7-40EA-AEA4-9F64C381DCF6}"/>
              </a:ext>
            </a:extLst>
          </p:cNvPr>
          <p:cNvCxnSpPr/>
          <p:nvPr/>
        </p:nvCxnSpPr>
        <p:spPr>
          <a:xfrm>
            <a:off x="8349749" y="4269831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8550688-0B8D-4F8A-8038-DF77FF7D4F41}"/>
              </a:ext>
            </a:extLst>
          </p:cNvPr>
          <p:cNvCxnSpPr/>
          <p:nvPr/>
        </p:nvCxnSpPr>
        <p:spPr>
          <a:xfrm>
            <a:off x="8349749" y="5301027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3FAD67E-359D-40A9-A492-EFCC33B287B9}"/>
              </a:ext>
            </a:extLst>
          </p:cNvPr>
          <p:cNvCxnSpPr/>
          <p:nvPr/>
        </p:nvCxnSpPr>
        <p:spPr>
          <a:xfrm>
            <a:off x="8403103" y="6387164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4312896-9881-4613-9BB7-02F8B8C330F1}"/>
              </a:ext>
            </a:extLst>
          </p:cNvPr>
          <p:cNvSpPr txBox="1"/>
          <p:nvPr/>
        </p:nvSpPr>
        <p:spPr>
          <a:xfrm>
            <a:off x="3326540" y="269751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9F75B7-C135-476A-94F1-39BC0A55FF52}"/>
              </a:ext>
            </a:extLst>
          </p:cNvPr>
          <p:cNvSpPr txBox="1"/>
          <p:nvPr/>
        </p:nvSpPr>
        <p:spPr>
          <a:xfrm>
            <a:off x="4547372" y="2679496"/>
            <a:ext cx="188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D5AFD8-896C-4DE7-BF7D-24AE72E70B67}"/>
              </a:ext>
            </a:extLst>
          </p:cNvPr>
          <p:cNvSpPr txBox="1"/>
          <p:nvPr/>
        </p:nvSpPr>
        <p:spPr>
          <a:xfrm>
            <a:off x="6231145" y="2692061"/>
            <a:ext cx="200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1CD59-7EA0-4659-9A88-4F6F558996B8}"/>
              </a:ext>
            </a:extLst>
          </p:cNvPr>
          <p:cNvSpPr txBox="1"/>
          <p:nvPr/>
        </p:nvSpPr>
        <p:spPr>
          <a:xfrm>
            <a:off x="7890998" y="268713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7766FF-4657-4572-BB06-755AC2E01E70}"/>
              </a:ext>
            </a:extLst>
          </p:cNvPr>
          <p:cNvSpPr txBox="1"/>
          <p:nvPr/>
        </p:nvSpPr>
        <p:spPr>
          <a:xfrm>
            <a:off x="9224642" y="2684442"/>
            <a:ext cx="216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BA913D4-DF80-4F86-A677-E1A35F7B2DCC}"/>
              </a:ext>
            </a:extLst>
          </p:cNvPr>
          <p:cNvSpPr txBox="1"/>
          <p:nvPr/>
        </p:nvSpPr>
        <p:spPr>
          <a:xfrm>
            <a:off x="3144827" y="3732591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4C38940-36AC-48BF-85A0-87F061283588}"/>
              </a:ext>
            </a:extLst>
          </p:cNvPr>
          <p:cNvSpPr txBox="1"/>
          <p:nvPr/>
        </p:nvSpPr>
        <p:spPr>
          <a:xfrm>
            <a:off x="4568677" y="3307260"/>
            <a:ext cx="1680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75A6A61-F2DC-4BD2-898A-212082B213C4}"/>
              </a:ext>
            </a:extLst>
          </p:cNvPr>
          <p:cNvSpPr txBox="1"/>
          <p:nvPr/>
        </p:nvSpPr>
        <p:spPr>
          <a:xfrm>
            <a:off x="6312280" y="3748555"/>
            <a:ext cx="194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61F69EE-8C57-4729-A14F-915FCD86099E}"/>
              </a:ext>
            </a:extLst>
          </p:cNvPr>
          <p:cNvSpPr txBox="1"/>
          <p:nvPr/>
        </p:nvSpPr>
        <p:spPr>
          <a:xfrm>
            <a:off x="8018589" y="3757757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9E6AD4-736D-4B61-A043-44B62F7BCAFF}"/>
              </a:ext>
            </a:extLst>
          </p:cNvPr>
          <p:cNvSpPr txBox="1"/>
          <p:nvPr/>
        </p:nvSpPr>
        <p:spPr>
          <a:xfrm>
            <a:off x="9380999" y="3770310"/>
            <a:ext cx="20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859DE9-AB7A-4ECA-8C81-4797EB27F584}"/>
              </a:ext>
            </a:extLst>
          </p:cNvPr>
          <p:cNvSpPr txBox="1"/>
          <p:nvPr/>
        </p:nvSpPr>
        <p:spPr>
          <a:xfrm>
            <a:off x="3182978" y="4812999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74F8172-AE0C-4B10-B05F-D8CD91F1CFF6}"/>
              </a:ext>
            </a:extLst>
          </p:cNvPr>
          <p:cNvSpPr txBox="1"/>
          <p:nvPr/>
        </p:nvSpPr>
        <p:spPr>
          <a:xfrm>
            <a:off x="4565743" y="4812999"/>
            <a:ext cx="18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A64770-8F51-42F8-99F7-A74CF20334AD}"/>
              </a:ext>
            </a:extLst>
          </p:cNvPr>
          <p:cNvSpPr txBox="1"/>
          <p:nvPr/>
        </p:nvSpPr>
        <p:spPr>
          <a:xfrm>
            <a:off x="6364024" y="4846620"/>
            <a:ext cx="170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45456D-0370-4B2A-8DD8-302C488D805F}"/>
              </a:ext>
            </a:extLst>
          </p:cNvPr>
          <p:cNvSpPr txBox="1"/>
          <p:nvPr/>
        </p:nvSpPr>
        <p:spPr>
          <a:xfrm>
            <a:off x="8010390" y="480568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C979A6-1895-4F90-8796-1AF5F6172018}"/>
              </a:ext>
            </a:extLst>
          </p:cNvPr>
          <p:cNvSpPr txBox="1"/>
          <p:nvPr/>
        </p:nvSpPr>
        <p:spPr>
          <a:xfrm>
            <a:off x="9393227" y="4829466"/>
            <a:ext cx="210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08BEE9-3855-4B31-B9A3-864CA1C2AD75}"/>
              </a:ext>
            </a:extLst>
          </p:cNvPr>
          <p:cNvSpPr txBox="1"/>
          <p:nvPr/>
        </p:nvSpPr>
        <p:spPr>
          <a:xfrm>
            <a:off x="3201739" y="5898950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A88339A-79E6-4D0E-8DC3-D8EE0056BCCD}"/>
              </a:ext>
            </a:extLst>
          </p:cNvPr>
          <p:cNvSpPr txBox="1"/>
          <p:nvPr/>
        </p:nvSpPr>
        <p:spPr>
          <a:xfrm>
            <a:off x="4848348" y="589895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D3FF37D-322E-49D2-9F54-C168C17DD375}"/>
              </a:ext>
            </a:extLst>
          </p:cNvPr>
          <p:cNvSpPr txBox="1"/>
          <p:nvPr/>
        </p:nvSpPr>
        <p:spPr>
          <a:xfrm>
            <a:off x="6540188" y="5915486"/>
            <a:ext cx="171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répète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F7491A6-0999-4A6C-A248-D859AFE3E261}"/>
              </a:ext>
            </a:extLst>
          </p:cNvPr>
          <p:cNvSpPr txBox="1"/>
          <p:nvPr/>
        </p:nvSpPr>
        <p:spPr>
          <a:xfrm>
            <a:off x="8025160" y="587519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5AB1254-8AB1-4662-AC26-ABA336F1E385}"/>
              </a:ext>
            </a:extLst>
          </p:cNvPr>
          <p:cNvSpPr txBox="1"/>
          <p:nvPr/>
        </p:nvSpPr>
        <p:spPr>
          <a:xfrm>
            <a:off x="9381000" y="5938306"/>
            <a:ext cx="20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5D1D325-EBAA-42DD-844F-1BFAF083B4BA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04EE9A6-E7D8-46BC-947B-82D2044768BA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03A371C-12EE-49E5-B1B1-4FACEFD3AAC2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2FFABDD-17CB-4794-B212-3103DAD7D4AD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024BAC8-83B2-4A3E-A143-FC767C61C60F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111" name="CustomShape 22">
            <a:hlinkClick r:id="" action="ppaction://noaction">
              <a:snd r:embed="rId4" name="f4_B1.wav"/>
            </a:hlinkClick>
            <a:extLst>
              <a:ext uri="{FF2B5EF4-FFF2-40B4-BE49-F238E27FC236}">
                <a16:creationId xmlns:a16="http://schemas.microsoft.com/office/drawing/2014/main" id="{C6BE078D-DDF2-44D6-9AC6-ED81C7509FEA}"/>
              </a:ext>
            </a:extLst>
          </p:cNvPr>
          <p:cNvSpPr/>
          <p:nvPr/>
        </p:nvSpPr>
        <p:spPr>
          <a:xfrm>
            <a:off x="108300" y="151905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2" name="CustomShape 23">
            <a:hlinkClick r:id="" action="ppaction://noaction">
              <a:snd r:embed="rId5" name="f4_B2.wav"/>
            </a:hlinkClick>
            <a:extLst>
              <a:ext uri="{FF2B5EF4-FFF2-40B4-BE49-F238E27FC236}">
                <a16:creationId xmlns:a16="http://schemas.microsoft.com/office/drawing/2014/main" id="{F6BE4BCD-3BCF-470F-A575-EC1A56B84C64}"/>
              </a:ext>
            </a:extLst>
          </p:cNvPr>
          <p:cNvSpPr/>
          <p:nvPr/>
        </p:nvSpPr>
        <p:spPr>
          <a:xfrm>
            <a:off x="108300" y="2605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24">
            <a:hlinkClick r:id="" action="ppaction://noaction">
              <a:snd r:embed="rId6" name="f4_B3.wav"/>
            </a:hlinkClick>
            <a:extLst>
              <a:ext uri="{FF2B5EF4-FFF2-40B4-BE49-F238E27FC236}">
                <a16:creationId xmlns:a16="http://schemas.microsoft.com/office/drawing/2014/main" id="{4B9BDBA2-FD09-44CD-B3E1-EC99340DEC48}"/>
              </a:ext>
            </a:extLst>
          </p:cNvPr>
          <p:cNvSpPr/>
          <p:nvPr/>
        </p:nvSpPr>
        <p:spPr>
          <a:xfrm>
            <a:off x="119139" y="371286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4" name="CustomShape 25">
            <a:hlinkClick r:id="" action="ppaction://noaction">
              <a:snd r:embed="rId7" name="f4_B4.wav"/>
            </a:hlinkClick>
            <a:extLst>
              <a:ext uri="{FF2B5EF4-FFF2-40B4-BE49-F238E27FC236}">
                <a16:creationId xmlns:a16="http://schemas.microsoft.com/office/drawing/2014/main" id="{CD76586F-4257-4EE0-9652-A2BA5C67B84A}"/>
              </a:ext>
            </a:extLst>
          </p:cNvPr>
          <p:cNvSpPr/>
          <p:nvPr/>
        </p:nvSpPr>
        <p:spPr>
          <a:xfrm>
            <a:off x="109485" y="47639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CustomShape 26">
            <a:hlinkClick r:id="" action="ppaction://noaction">
              <a:snd r:embed="rId8" name="f4_B5.wav"/>
            </a:hlinkClick>
            <a:extLst>
              <a:ext uri="{FF2B5EF4-FFF2-40B4-BE49-F238E27FC236}">
                <a16:creationId xmlns:a16="http://schemas.microsoft.com/office/drawing/2014/main" id="{3C0A2075-43B9-4FE9-B5DC-F3D28FC1EF69}"/>
              </a:ext>
            </a:extLst>
          </p:cNvPr>
          <p:cNvSpPr/>
          <p:nvPr/>
        </p:nvSpPr>
        <p:spPr>
          <a:xfrm>
            <a:off x="109485" y="587519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6" name="Google Shape;119;p1">
            <a:extLst>
              <a:ext uri="{FF2B5EF4-FFF2-40B4-BE49-F238E27FC236}">
                <a16:creationId xmlns:a16="http://schemas.microsoft.com/office/drawing/2014/main" id="{42406CEE-0B6D-44E1-8189-42ADF1C542D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Picture 116" descr="A picture containing text&#10;&#10;Description automatically generated">
            <a:extLst>
              <a:ext uri="{FF2B5EF4-FFF2-40B4-BE49-F238E27FC236}">
                <a16:creationId xmlns:a16="http://schemas.microsoft.com/office/drawing/2014/main" id="{0BE0BE18-67E9-4125-8A96-AA30ABC62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0" y="1165279"/>
            <a:ext cx="675866" cy="1103914"/>
          </a:xfrm>
          <a:prstGeom prst="rect">
            <a:avLst/>
          </a:prstGeom>
        </p:spPr>
      </p:pic>
      <p:pic>
        <p:nvPicPr>
          <p:cNvPr id="118" name="Picture 1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8EA1D6C-370F-4EEE-9D22-B9CE704FD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1" y="2334339"/>
            <a:ext cx="431490" cy="1010391"/>
          </a:xfrm>
          <a:prstGeom prst="rect">
            <a:avLst/>
          </a:prstGeom>
        </p:spPr>
      </p:pic>
      <p:pic>
        <p:nvPicPr>
          <p:cNvPr id="119" name="Picture 1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7876699-519D-4DFE-9FE0-340545800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1" y="4458002"/>
            <a:ext cx="774333" cy="1008291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8A53F26F-3D0F-48A1-A477-F60837DB161B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5" y="2133053"/>
            <a:ext cx="2039620" cy="138112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3B4A8816-9540-458C-9ED7-3A1268C00F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68" y="1277251"/>
            <a:ext cx="458271" cy="979001"/>
          </a:xfrm>
          <a:prstGeom prst="rect">
            <a:avLst/>
          </a:prstGeom>
        </p:spPr>
      </p:pic>
      <p:pic>
        <p:nvPicPr>
          <p:cNvPr id="122" name="Picture 1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C6A34BE-852B-477B-9C82-4584DE781E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82" y="5600153"/>
            <a:ext cx="719535" cy="941183"/>
          </a:xfrm>
          <a:prstGeom prst="rect">
            <a:avLst/>
          </a:prstGeom>
        </p:spPr>
      </p:pic>
      <p:pic>
        <p:nvPicPr>
          <p:cNvPr id="123" name="Picture 1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2D34F6-1A1A-4DE1-A9C4-1CC0F9107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6" y="3420275"/>
            <a:ext cx="423726" cy="99221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F00D5FB-797D-400E-A376-6EEB20113A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0" y="5681566"/>
            <a:ext cx="1041130" cy="84151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0A3E723-EA11-4187-8855-BB03C61F6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5" y="4495950"/>
            <a:ext cx="458271" cy="979001"/>
          </a:xfrm>
          <a:prstGeom prst="rect">
            <a:avLst/>
          </a:prstGeom>
        </p:spPr>
      </p:pic>
      <p:pic>
        <p:nvPicPr>
          <p:cNvPr id="126" name="Picture 1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2BE9CF9-81AD-4A3F-9AFA-240C8D4FD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3407081"/>
            <a:ext cx="774333" cy="10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/>
      <p:bldP spid="69" grpId="0"/>
      <p:bldP spid="70" grpId="0"/>
      <p:bldP spid="71" grpId="0"/>
      <p:bldP spid="83" grpId="0"/>
      <p:bldP spid="84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2409</Words>
  <Application>Microsoft Office PowerPoint</Application>
  <PresentationFormat>Widescreen</PresentationFormat>
  <Paragraphs>462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2_Office Theme</vt:lpstr>
      <vt:lpstr>Describing me and others </vt:lpstr>
      <vt:lpstr>closed [eu]</vt:lpstr>
      <vt:lpstr>prononcer </vt:lpstr>
      <vt:lpstr>Follow up 2:</vt:lpstr>
      <vt:lpstr>Follow up 3</vt:lpstr>
      <vt:lpstr>Follow up 4:</vt:lpstr>
      <vt:lpstr>Follow up 4: Personne B – les réponses</vt:lpstr>
      <vt:lpstr>Follow up 4:</vt:lpstr>
      <vt:lpstr>Follow up 4: Personne A – les réponses</vt:lpstr>
      <vt:lpstr>vocabulaire</vt:lpstr>
      <vt:lpstr>vocabulaire</vt:lpstr>
      <vt:lpstr>Follow up 4: Personne B - handout</vt:lpstr>
      <vt:lpstr>Follow up 4: Personne A - handout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58</cp:revision>
  <dcterms:created xsi:type="dcterms:W3CDTF">2021-06-12T06:20:35Z</dcterms:created>
  <dcterms:modified xsi:type="dcterms:W3CDTF">2022-12-21T12:40:59Z</dcterms:modified>
</cp:coreProperties>
</file>