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3"/>
  </p:notesMasterIdLst>
  <p:sldIdLst>
    <p:sldId id="510" r:id="rId3"/>
    <p:sldId id="571" r:id="rId4"/>
    <p:sldId id="537" r:id="rId5"/>
    <p:sldId id="294" r:id="rId6"/>
    <p:sldId id="536" r:id="rId7"/>
    <p:sldId id="547" r:id="rId8"/>
    <p:sldId id="569" r:id="rId9"/>
    <p:sldId id="567" r:id="rId10"/>
    <p:sldId id="570" r:id="rId11"/>
    <p:sldId id="5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3FCD0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62437" autoAdjust="0"/>
  </p:normalViewPr>
  <p:slideViewPr>
    <p:cSldViewPr snapToGrid="0">
      <p:cViewPr varScale="1">
        <p:scale>
          <a:sx n="71" d="100"/>
          <a:sy n="71" d="100"/>
        </p:scale>
        <p:origin x="148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[et] [ez]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nez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[2661] </a:t>
            </a:r>
            <a:b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organiser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préparer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visiter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[1378]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parc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université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[1192]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musée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[2216]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visite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avec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days of the week, sérieux [412] heureux [764] curieux [2424] courageux [2198 semaine [245]</a:t>
            </a: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as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remind them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other spellings of the same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et </a:t>
            </a:r>
            <a:r>
              <a:rPr lang="en-US" dirty="0"/>
              <a:t>– right hand with index finger extended does rapid looped pointing action from right to left.</a:t>
            </a:r>
            <a:br>
              <a:rPr lang="en-US" dirty="0"/>
            </a:br>
            <a:r>
              <a:rPr lang="en-US" dirty="0"/>
              <a:t>(the 1</a:t>
            </a:r>
            <a:r>
              <a:rPr lang="en-US" baseline="30000" dirty="0"/>
              <a:t>st</a:t>
            </a:r>
            <a:r>
              <a:rPr lang="en-US" dirty="0"/>
              <a:t> video on the left) - https://www.signbsl.com/sign/and 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le </a:t>
            </a:r>
            <a:r>
              <a:rPr lang="en-US" i="1" dirty="0" err="1"/>
              <a:t>nez</a:t>
            </a:r>
            <a:r>
              <a:rPr lang="en-US" i="1" dirty="0"/>
              <a:t> </a:t>
            </a:r>
            <a:r>
              <a:rPr lang="en-US" dirty="0"/>
              <a:t>– point to your own nose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 err="1"/>
              <a:t>practising</a:t>
            </a:r>
            <a:r>
              <a:rPr lang="en-US" b="0" dirty="0"/>
              <a:t> recognition of SSC [</a:t>
            </a:r>
            <a:r>
              <a:rPr lang="fr-FR" sz="1200" b="0" dirty="0">
                <a:solidFill>
                  <a:srgbClr val="002060"/>
                </a:solidFill>
              </a:rPr>
              <a:t>é] [er] [et] [ez]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</a:t>
            </a:r>
          </a:p>
          <a:p>
            <a:r>
              <a:rPr lang="en-US" b="0" dirty="0"/>
              <a:t>2. Students write 1-3 and tally how many times they hear the SSC [</a:t>
            </a:r>
            <a:r>
              <a:rPr lang="fr-FR" sz="1200" b="0" dirty="0">
                <a:solidFill>
                  <a:srgbClr val="002060"/>
                </a:solidFill>
              </a:rPr>
              <a:t>é] [er] [et] [ez].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m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Claudine est guide touristique.</a:t>
            </a:r>
          </a:p>
          <a:p>
            <a:pPr marL="228600" indent="-228600">
              <a:buAutoNum type="arabicPeriod"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Aujourd’hui elle organise un rend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ez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-vous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 visite à une universit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eriod"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touristes adorent visit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parcs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mus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es. </a:t>
            </a:r>
            <a:r>
              <a:rPr lang="fr-FR" sz="1200" dirty="0">
                <a:solidFill>
                  <a:srgbClr val="002060"/>
                </a:solidFill>
                <a:latin typeface="Century Gothic" panose="020F0302020204030204"/>
              </a:rPr>
              <a:t>Quelle b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onne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id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!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2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[1/2]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present the French word. Listen and repeat the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meaning/picture.  The words for this week are cognates and pupils should recognise their meaning fairly easily.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English meaning/picture.  Elicit these from pupils. Click for each to reappear each time.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French meanings.  Elicit these from pupils.  Click for each to reappear.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GB" baseline="0" dirty="0"/>
              <a:t>Pupils match the French nouns to the pictures in their heads.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</a:t>
            </a:r>
            <a:r>
              <a:rPr lang="en-GB" baseline="0" dirty="0"/>
              <a:t> The teacher gives the pupils a number and the pupils must say the correct word in French. The </a:t>
            </a:r>
            <a:r>
              <a:rPr lang="en-GB" b="1" baseline="0" dirty="0"/>
              <a:t>number prompts </a:t>
            </a:r>
            <a:r>
              <a:rPr lang="en-GB" baseline="0" dirty="0"/>
              <a:t>are the trigger (i.e. click on the number) for the lines to connect the correct word to the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to make each French word disappear in turn. Can pupils recall the French words?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4. If desired, click on each picture to hear the word pronounced.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36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Claudine is preparing tomorrow’s work for her and her colleague Céline.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(organises). Is it ‘I’ or ‘you’?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2-6.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‘you’ or ‘he’?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2-8.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English meanings of each question, orally.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Frequencies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activité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[452] brochure [&gt;5000] concert [1697]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ligne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[342] football [2602]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groupe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[187]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liste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[924] match [1906] pique-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[&gt;5000]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septembre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[944]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volontaire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[1675] weekend [2475]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Note: most of these words are taught later in the SOW.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6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44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3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04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4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52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43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50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67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0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93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2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24/12/2022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4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7.wav"/><Relationship Id="rId21" Type="http://schemas.openxmlformats.org/officeDocument/2006/relationships/image" Target="../media/image20.png"/><Relationship Id="rId7" Type="http://schemas.openxmlformats.org/officeDocument/2006/relationships/audio" Target="../media/audio11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10.png"/><Relationship Id="rId5" Type="http://schemas.openxmlformats.org/officeDocument/2006/relationships/audio" Target="../media/audio9.wav"/><Relationship Id="rId15" Type="http://schemas.openxmlformats.org/officeDocument/2006/relationships/image" Target="../media/image14.png"/><Relationship Id="rId10" Type="http://schemas.openxmlformats.org/officeDocument/2006/relationships/audio" Target="../media/audio14.wav"/><Relationship Id="rId19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7.wav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audio" Target="../media/audio12.wav"/><Relationship Id="rId12" Type="http://schemas.openxmlformats.org/officeDocument/2006/relationships/image" Target="../media/image20.png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5" Type="http://schemas.openxmlformats.org/officeDocument/2006/relationships/audio" Target="../media/audio8.wav"/><Relationship Id="rId10" Type="http://schemas.openxmlformats.org/officeDocument/2006/relationships/image" Target="../media/image17.png"/><Relationship Id="rId19" Type="http://schemas.openxmlformats.org/officeDocument/2006/relationships/audio" Target="../media/audio11.wav"/><Relationship Id="rId4" Type="http://schemas.openxmlformats.org/officeDocument/2006/relationships/image" Target="../media/image11.png"/><Relationship Id="rId9" Type="http://schemas.openxmlformats.org/officeDocument/2006/relationships/audio" Target="../media/audio10.wav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18" Type="http://schemas.openxmlformats.org/officeDocument/2006/relationships/image" Target="../media/image33.png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12" Type="http://schemas.openxmlformats.org/officeDocument/2006/relationships/audio" Target="../media/audio21.wav"/><Relationship Id="rId17" Type="http://schemas.openxmlformats.org/officeDocument/2006/relationships/audio" Target="../media/audio26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32.png"/><Relationship Id="rId5" Type="http://schemas.openxmlformats.org/officeDocument/2006/relationships/audio" Target="../media/audio18.wav"/><Relationship Id="rId15" Type="http://schemas.openxmlformats.org/officeDocument/2006/relationships/audio" Target="../media/audio24.wav"/><Relationship Id="rId10" Type="http://schemas.openxmlformats.org/officeDocument/2006/relationships/image" Target="../media/image31.png"/><Relationship Id="rId19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0.gif"/><Relationship Id="rId14" Type="http://schemas.openxmlformats.org/officeDocument/2006/relationships/audio" Target="../media/audio2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5.wav"/><Relationship Id="rId18" Type="http://schemas.openxmlformats.org/officeDocument/2006/relationships/image" Target="../media/image38.gif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audio" Target="../media/audio34.wav"/><Relationship Id="rId17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audio" Target="../media/audio33.wav"/><Relationship Id="rId5" Type="http://schemas.openxmlformats.org/officeDocument/2006/relationships/image" Target="../media/image35.png"/><Relationship Id="rId15" Type="http://schemas.openxmlformats.org/officeDocument/2006/relationships/audio" Target="../media/audio37.wav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audio" Target="../media/audio31.wav"/><Relationship Id="rId14" Type="http://schemas.openxmlformats.org/officeDocument/2006/relationships/audio" Target="../media/audio3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650446"/>
            <a:ext cx="4511040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-ER verbs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</a:t>
            </a:r>
            <a:r>
              <a:rPr lang="fr-FR" sz="2400" b="1" spc="-1" dirty="0">
                <a:solidFill>
                  <a:srgbClr val="3B3838"/>
                </a:solidFill>
                <a:latin typeface="Century Gothic" panose="020B0502020202020204" pitchFamily="34" charset="0"/>
                <a:sym typeface="Arial"/>
              </a:rPr>
              <a:t>je, tu, il, 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3B3838"/>
                </a:solidFill>
                <a:latin typeface="Century Gothic" panose="020B0502020202020204" pitchFamily="34" charset="0"/>
                <a:sym typeface="Arial"/>
              </a:rPr>
              <a:t>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3B3838"/>
                </a:solidFill>
                <a:latin typeface="Century Gothic" panose="020B0502020202020204" pitchFamily="34" charset="0"/>
                <a:sym typeface="Arial"/>
              </a:rPr>
              <a:t>SSC [et] [ez]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351184" y="1764598"/>
            <a:ext cx="3647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Claudine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guide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touristique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A2E0299-6AB1-4D72-B6B0-F648C794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" y="2922394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C8D241-9A20-46CB-B6DC-4014A489A205}"/>
              </a:ext>
            </a:extLst>
          </p:cNvPr>
          <p:cNvSpPr/>
          <p:nvPr/>
        </p:nvSpPr>
        <p:spPr>
          <a:xfrm>
            <a:off x="3274190" y="3008659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796952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092385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CustomShape 1">
            <a:extLst>
              <a:ext uri="{FF2B5EF4-FFF2-40B4-BE49-F238E27FC236}">
                <a16:creationId xmlns:a16="http://schemas.microsoft.com/office/drawing/2014/main" id="{A5E1171D-102A-40B1-9234-CDAE74C86BB2}"/>
              </a:ext>
            </a:extLst>
          </p:cNvPr>
          <p:cNvSpPr/>
          <p:nvPr/>
        </p:nvSpPr>
        <p:spPr>
          <a:xfrm>
            <a:off x="34660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FBF1B481-DE59-4AD1-B75B-B52FD90BA89E}"/>
              </a:ext>
            </a:extLst>
          </p:cNvPr>
          <p:cNvSpPr/>
          <p:nvPr/>
        </p:nvSpPr>
        <p:spPr>
          <a:xfrm>
            <a:off x="53081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" descr="Alphabet Word Images, Face, Human">
            <a:extLst>
              <a:ext uri="{FF2B5EF4-FFF2-40B4-BE49-F238E27FC236}">
                <a16:creationId xmlns:a16="http://schemas.microsoft.com/office/drawing/2014/main" id="{BF3963C9-622B-4496-A5B4-DAD75499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72" y="4000809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1F784B9-46C0-40E3-BBE8-CAA2BDD563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79" y="3925154"/>
            <a:ext cx="1652263" cy="164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F7BA1-E4F6-4966-B5B6-9A8312289AE9}"/>
              </a:ext>
            </a:extLst>
          </p:cNvPr>
          <p:cNvSpPr txBox="1"/>
          <p:nvPr/>
        </p:nvSpPr>
        <p:spPr>
          <a:xfrm>
            <a:off x="1630101" y="552736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pic>
        <p:nvPicPr>
          <p:cNvPr id="4" name="et">
            <a:hlinkClick r:id="" action="ppaction://media"/>
            <a:extLst>
              <a:ext uri="{FF2B5EF4-FFF2-40B4-BE49-F238E27FC236}">
                <a16:creationId xmlns:a16="http://schemas.microsoft.com/office/drawing/2014/main" id="{4AA179DF-234F-4EB8-9585-34EB1DCC1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8491" r="17250"/>
          <a:stretch/>
        </p:blipFill>
        <p:spPr>
          <a:xfrm>
            <a:off x="917302" y="1366240"/>
            <a:ext cx="2761025" cy="2416925"/>
          </a:xfrm>
          <a:prstGeom prst="rect">
            <a:avLst/>
          </a:prstGeom>
        </p:spPr>
      </p:pic>
      <p:pic>
        <p:nvPicPr>
          <p:cNvPr id="9" name="nez">
            <a:hlinkClick r:id="" action="ppaction://media"/>
            <a:extLst>
              <a:ext uri="{FF2B5EF4-FFF2-40B4-BE49-F238E27FC236}">
                <a16:creationId xmlns:a16="http://schemas.microsoft.com/office/drawing/2014/main" id="{EEA1E186-6F52-4DEE-9194-3BD109AE92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6853" r="17251"/>
          <a:stretch/>
        </p:blipFill>
        <p:spPr>
          <a:xfrm>
            <a:off x="8419730" y="1366240"/>
            <a:ext cx="2831357" cy="241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B0C4135A-1851-4871-B829-E5CE8F63D9CD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9B1A6-3625-4401-A630-454570E87AB2}"/>
              </a:ext>
            </a:extLst>
          </p:cNvPr>
          <p:cNvSpPr txBox="1"/>
          <p:nvPr/>
        </p:nvSpPr>
        <p:spPr>
          <a:xfrm>
            <a:off x="7672941" y="31934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also sound the same as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4660226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12" grpId="0"/>
      <p:bldP spid="8" grpId="0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A5E1171D-102A-40B1-9234-CDAE74C86BB2}"/>
              </a:ext>
            </a:extLst>
          </p:cNvPr>
          <p:cNvSpPr/>
          <p:nvPr/>
        </p:nvSpPr>
        <p:spPr>
          <a:xfrm>
            <a:off x="34660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FBF1B481-DE59-4AD1-B75B-B52FD90BA89E}"/>
              </a:ext>
            </a:extLst>
          </p:cNvPr>
          <p:cNvSpPr/>
          <p:nvPr/>
        </p:nvSpPr>
        <p:spPr>
          <a:xfrm>
            <a:off x="53081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B0C4135A-1851-4871-B829-E5CE8F63D9CD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9B1A6-3625-4401-A630-454570E87AB2}"/>
              </a:ext>
            </a:extLst>
          </p:cNvPr>
          <p:cNvSpPr txBox="1"/>
          <p:nvPr/>
        </p:nvSpPr>
        <p:spPr>
          <a:xfrm>
            <a:off x="7672941" y="31934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also sound the same as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C1B5335-0574-40AA-8D3D-B39C67EBC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57833"/>
              </p:ext>
            </p:extLst>
          </p:nvPr>
        </p:nvGraphicFramePr>
        <p:xfrm>
          <a:off x="222825" y="1920642"/>
          <a:ext cx="11814922" cy="473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678">
                  <a:extLst>
                    <a:ext uri="{9D8B030D-6E8A-4147-A177-3AD203B41FA5}">
                      <a16:colId xmlns:a16="http://schemas.microsoft.com/office/drawing/2014/main" val="2079502518"/>
                    </a:ext>
                  </a:extLst>
                </a:gridCol>
                <a:gridCol w="2995732">
                  <a:extLst>
                    <a:ext uri="{9D8B030D-6E8A-4147-A177-3AD203B41FA5}">
                      <a16:colId xmlns:a16="http://schemas.microsoft.com/office/drawing/2014/main" val="3779253730"/>
                    </a:ext>
                  </a:extLst>
                </a:gridCol>
                <a:gridCol w="7529512">
                  <a:extLst>
                    <a:ext uri="{9D8B030D-6E8A-4147-A177-3AD203B41FA5}">
                      <a16:colId xmlns:a16="http://schemas.microsoft.com/office/drawing/2014/main" val="244941348"/>
                    </a:ext>
                  </a:extLst>
                </a:gridCol>
              </a:tblGrid>
              <a:tr h="1090831">
                <a:tc gridSpan="2">
                  <a:txBody>
                    <a:bodyPr/>
                    <a:lstStyle/>
                    <a:p>
                      <a:pPr algn="ctr"/>
                      <a:r>
                        <a:rPr lang="fr-FR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Tally the times you hear [é] [er] [et] [ez]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Phrases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440862"/>
                  </a:ext>
                </a:extLst>
              </a:tr>
              <a:tr h="1090831">
                <a:tc>
                  <a:txBody>
                    <a:bodyPr/>
                    <a:lstStyle/>
                    <a:p>
                      <a:pPr algn="ctr"/>
                      <a:endParaRPr lang="fr-FR" sz="40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598856"/>
                  </a:ext>
                </a:extLst>
              </a:tr>
              <a:tr h="1090831">
                <a:tc>
                  <a:txBody>
                    <a:bodyPr/>
                    <a:lstStyle/>
                    <a:p>
                      <a:pPr algn="ctr"/>
                      <a:endParaRPr lang="fr-FR" sz="40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27516"/>
                  </a:ext>
                </a:extLst>
              </a:tr>
              <a:tr h="1458043">
                <a:tc>
                  <a:txBody>
                    <a:bodyPr/>
                    <a:lstStyle/>
                    <a:p>
                      <a:pPr algn="ctr"/>
                      <a:endParaRPr lang="fr-FR" sz="40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538691"/>
                  </a:ext>
                </a:extLst>
              </a:tr>
            </a:tbl>
          </a:graphicData>
        </a:graphic>
      </p:graphicFrame>
      <p:sp>
        <p:nvSpPr>
          <p:cNvPr id="19" name="Rectangle 18">
            <a:hlinkClick r:id="" action="ppaction://noaction">
              <a:snd r:embed="rId4" name="3.1.wav"/>
            </a:hlinkClick>
            <a:extLst>
              <a:ext uri="{FF2B5EF4-FFF2-40B4-BE49-F238E27FC236}">
                <a16:creationId xmlns:a16="http://schemas.microsoft.com/office/drawing/2014/main" id="{5AD711EF-5032-4A6C-9798-324EA86120AE}"/>
              </a:ext>
            </a:extLst>
          </p:cNvPr>
          <p:cNvSpPr/>
          <p:nvPr/>
        </p:nvSpPr>
        <p:spPr>
          <a:xfrm>
            <a:off x="501532" y="3135723"/>
            <a:ext cx="781200" cy="779929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>
            <a:hlinkClick r:id="" action="ppaction://noaction">
              <a:snd r:embed="rId5" name="3.2.wav"/>
            </a:hlinkClick>
            <a:extLst>
              <a:ext uri="{FF2B5EF4-FFF2-40B4-BE49-F238E27FC236}">
                <a16:creationId xmlns:a16="http://schemas.microsoft.com/office/drawing/2014/main" id="{0B1AE1D9-BA55-43FC-92AA-25DBC0B996E1}"/>
              </a:ext>
            </a:extLst>
          </p:cNvPr>
          <p:cNvSpPr/>
          <p:nvPr/>
        </p:nvSpPr>
        <p:spPr>
          <a:xfrm>
            <a:off x="501532" y="4285910"/>
            <a:ext cx="781200" cy="779929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>
            <a:hlinkClick r:id="" action="ppaction://noaction">
              <a:snd r:embed="rId6" name="3.3.wav"/>
            </a:hlinkClick>
            <a:extLst>
              <a:ext uri="{FF2B5EF4-FFF2-40B4-BE49-F238E27FC236}">
                <a16:creationId xmlns:a16="http://schemas.microsoft.com/office/drawing/2014/main" id="{AF5BB0E9-C8C2-41C7-A53B-B7B9274F9A2F}"/>
              </a:ext>
            </a:extLst>
          </p:cNvPr>
          <p:cNvSpPr/>
          <p:nvPr/>
        </p:nvSpPr>
        <p:spPr>
          <a:xfrm>
            <a:off x="501532" y="5472631"/>
            <a:ext cx="781200" cy="779929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3017A3-AE1B-427E-87A3-C4B893168358}"/>
              </a:ext>
            </a:extLst>
          </p:cNvPr>
          <p:cNvSpPr/>
          <p:nvPr/>
        </p:nvSpPr>
        <p:spPr>
          <a:xfrm>
            <a:off x="5117554" y="3014265"/>
            <a:ext cx="6701901" cy="55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Claudine est guide touristique.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8C3FF-3C06-478B-AFAF-264BC9139D17}"/>
              </a:ext>
            </a:extLst>
          </p:cNvPr>
          <p:cNvSpPr/>
          <p:nvPr/>
        </p:nvSpPr>
        <p:spPr>
          <a:xfrm>
            <a:off x="5089377" y="4212150"/>
            <a:ext cx="6597512" cy="55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Aujourd’hui elle organise un rend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ez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-vous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 visite à une universit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49E97F-DBCB-4521-B1DB-F4E3510CD57C}"/>
              </a:ext>
            </a:extLst>
          </p:cNvPr>
          <p:cNvSpPr/>
          <p:nvPr/>
        </p:nvSpPr>
        <p:spPr>
          <a:xfrm>
            <a:off x="4298963" y="5331270"/>
            <a:ext cx="6792151" cy="55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touristes adorent visit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parcs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mus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es. </a:t>
            </a:r>
            <a:r>
              <a:rPr lang="fr-FR" sz="2400" dirty="0">
                <a:solidFill>
                  <a:srgbClr val="002060"/>
                </a:solidFill>
                <a:latin typeface="Century Gothic" panose="020F0302020204030204"/>
              </a:rPr>
              <a:t>Quelle 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onne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id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4C2726-200C-4CEF-B63B-2D23A836466E}"/>
              </a:ext>
            </a:extLst>
          </p:cNvPr>
          <p:cNvSpPr/>
          <p:nvPr/>
        </p:nvSpPr>
        <p:spPr>
          <a:xfrm>
            <a:off x="1908496" y="3149936"/>
            <a:ext cx="2133667" cy="77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9B7D8F-8E40-4E7F-9A37-2455F9879B3B}"/>
              </a:ext>
            </a:extLst>
          </p:cNvPr>
          <p:cNvSpPr/>
          <p:nvPr/>
        </p:nvSpPr>
        <p:spPr>
          <a:xfrm>
            <a:off x="1871010" y="5584720"/>
            <a:ext cx="2133667" cy="77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IIII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0F0C55-C2D0-4090-9FFB-D727782513FE}"/>
              </a:ext>
            </a:extLst>
          </p:cNvPr>
          <p:cNvSpPr/>
          <p:nvPr/>
        </p:nvSpPr>
        <p:spPr>
          <a:xfrm>
            <a:off x="1859973" y="4285910"/>
            <a:ext cx="2133667" cy="77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III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8C7CD9-D59A-4950-92A5-C838221A6052}"/>
              </a:ext>
            </a:extLst>
          </p:cNvPr>
          <p:cNvSpPr/>
          <p:nvPr/>
        </p:nvSpPr>
        <p:spPr>
          <a:xfrm>
            <a:off x="5274137" y="3525688"/>
            <a:ext cx="6388734" cy="55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Claudine’s profession is tourist guide.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C14FB3-9439-42CC-9C94-8AF3DB45F0AA}"/>
              </a:ext>
            </a:extLst>
          </p:cNvPr>
          <p:cNvSpPr/>
          <p:nvPr/>
        </p:nvSpPr>
        <p:spPr>
          <a:xfrm>
            <a:off x="4253571" y="4779940"/>
            <a:ext cx="8114966" cy="55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Today she is organising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meet up and a visit to a university.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900CE3-CC55-4517-A831-616C08796609}"/>
              </a:ext>
            </a:extLst>
          </p:cNvPr>
          <p:cNvSpPr/>
          <p:nvPr/>
        </p:nvSpPr>
        <p:spPr>
          <a:xfrm>
            <a:off x="4338807" y="6178171"/>
            <a:ext cx="7958871" cy="360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tourists love visiting the parks and the museums. </a:t>
            </a:r>
            <a:b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a good idea!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0ECC77B-843F-48CF-A915-A04F354C7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477" y="1515885"/>
            <a:ext cx="1144598" cy="14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936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68" y="114466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F2F126-5F5F-4BB7-B835-6AA9257E40A9}"/>
              </a:ext>
            </a:extLst>
          </p:cNvPr>
          <p:cNvGrpSpPr/>
          <p:nvPr/>
        </p:nvGrpSpPr>
        <p:grpSpPr>
          <a:xfrm>
            <a:off x="7719641" y="838465"/>
            <a:ext cx="3147495" cy="1720677"/>
            <a:chOff x="387032" y="2136948"/>
            <a:chExt cx="3147495" cy="172067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903784-0905-4F04-8C73-E8E10CF60CB2}"/>
                </a:ext>
              </a:extLst>
            </p:cNvPr>
            <p:cNvSpPr/>
            <p:nvPr/>
          </p:nvSpPr>
          <p:spPr>
            <a:xfrm>
              <a:off x="957263" y="2136948"/>
              <a:ext cx="1971675" cy="172067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8BE3F3-DBE9-4856-9FBF-C91629BDAC46}"/>
                </a:ext>
              </a:extLst>
            </p:cNvPr>
            <p:cNvSpPr txBox="1"/>
            <p:nvPr/>
          </p:nvSpPr>
          <p:spPr>
            <a:xfrm>
              <a:off x="387032" y="3198148"/>
              <a:ext cx="3147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[prepare]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124BB-24AE-440E-A3EC-F9D5FAF5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07" y="2321545"/>
              <a:ext cx="1300496" cy="96114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A44F1F-6702-4404-97B3-3BA1FB646E80}"/>
              </a:ext>
            </a:extLst>
          </p:cNvPr>
          <p:cNvGrpSpPr/>
          <p:nvPr/>
        </p:nvGrpSpPr>
        <p:grpSpPr>
          <a:xfrm>
            <a:off x="3525262" y="835442"/>
            <a:ext cx="3327409" cy="1720677"/>
            <a:chOff x="4471898" y="960564"/>
            <a:chExt cx="3327409" cy="172067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333CC1-A4AA-483B-AC86-A3B43712A956}"/>
                </a:ext>
              </a:extLst>
            </p:cNvPr>
            <p:cNvSpPr/>
            <p:nvPr/>
          </p:nvSpPr>
          <p:spPr>
            <a:xfrm>
              <a:off x="5131366" y="960564"/>
              <a:ext cx="1971675" cy="1720677"/>
            </a:xfrm>
            <a:prstGeom prst="ellipse">
              <a:avLst/>
            </a:prstGeom>
            <a:solidFill>
              <a:srgbClr val="F3FCD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39F1298-23E8-493F-8B14-98526BEE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914" y="1254615"/>
              <a:ext cx="818915" cy="882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A67E6D-D73F-4D7A-B45F-C4CB38F9981A}"/>
                </a:ext>
              </a:extLst>
            </p:cNvPr>
            <p:cNvSpPr txBox="1"/>
            <p:nvPr/>
          </p:nvSpPr>
          <p:spPr>
            <a:xfrm>
              <a:off x="4471898" y="2070223"/>
              <a:ext cx="3327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[organise]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EA0B20-5D9C-4857-9CB5-B318881AF4C2}"/>
              </a:ext>
            </a:extLst>
          </p:cNvPr>
          <p:cNvGrpSpPr/>
          <p:nvPr/>
        </p:nvGrpSpPr>
        <p:grpSpPr>
          <a:xfrm>
            <a:off x="-226086" y="835442"/>
            <a:ext cx="3327409" cy="1720677"/>
            <a:chOff x="430876" y="5088249"/>
            <a:chExt cx="3327409" cy="172067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6160DB-00FD-4E75-8C50-B61BD3C575F0}"/>
                </a:ext>
              </a:extLst>
            </p:cNvPr>
            <p:cNvSpPr/>
            <p:nvPr/>
          </p:nvSpPr>
          <p:spPr>
            <a:xfrm>
              <a:off x="1169707" y="5088249"/>
              <a:ext cx="1971675" cy="172067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AEC5560-BA1E-4778-AE16-73C15A41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598" y="5164717"/>
              <a:ext cx="920036" cy="125548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3354AA-7A0E-4D1D-AB38-63422137B49F}"/>
                </a:ext>
              </a:extLst>
            </p:cNvPr>
            <p:cNvSpPr txBox="1"/>
            <p:nvPr/>
          </p:nvSpPr>
          <p:spPr>
            <a:xfrm>
              <a:off x="430876" y="6408816"/>
              <a:ext cx="3327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[visit]</a:t>
              </a:r>
            </a:p>
          </p:txBody>
        </p:sp>
      </p:grpSp>
      <p:pic>
        <p:nvPicPr>
          <p:cNvPr id="23" name="Picture 22" descr="Chart, bar chart&#10;&#10;Description automatically generated">
            <a:extLst>
              <a:ext uri="{FF2B5EF4-FFF2-40B4-BE49-F238E27FC236}">
                <a16:creationId xmlns:a16="http://schemas.microsoft.com/office/drawing/2014/main" id="{39D904E5-27E7-4166-A61D-A4C0DDE1C2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38" y="4811464"/>
            <a:ext cx="1296562" cy="1834086"/>
          </a:xfrm>
          <a:prstGeom prst="rect">
            <a:avLst/>
          </a:prstGeom>
        </p:spPr>
      </p:pic>
      <p:pic>
        <p:nvPicPr>
          <p:cNvPr id="24" name="Picture 12" descr="Landscape, Park, Trees, Trail, Nature">
            <a:extLst>
              <a:ext uri="{FF2B5EF4-FFF2-40B4-BE49-F238E27FC236}">
                <a16:creationId xmlns:a16="http://schemas.microsoft.com/office/drawing/2014/main" id="{C5C3BB99-BC93-4D01-8A3B-262054F7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3" y="5258862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9BF9FF-1EC7-441F-A5D5-8271382843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4" y="3213844"/>
            <a:ext cx="2644659" cy="13223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2A569B8-7699-4B55-9F83-D18E4AE5104E}"/>
              </a:ext>
            </a:extLst>
          </p:cNvPr>
          <p:cNvGrpSpPr/>
          <p:nvPr/>
        </p:nvGrpSpPr>
        <p:grpSpPr>
          <a:xfrm>
            <a:off x="6973006" y="3261332"/>
            <a:ext cx="1655339" cy="1027072"/>
            <a:chOff x="9107258" y="5275868"/>
            <a:chExt cx="1294624" cy="828705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11A0CDA-C0A1-4AB4-83F0-18525D36F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7258" y="5275869"/>
              <a:ext cx="543837" cy="828704"/>
            </a:xfrm>
            <a:prstGeom prst="rect">
              <a:avLst/>
            </a:prstGeom>
          </p:spPr>
        </p:pic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3D8CB11-57DC-4E18-9796-F8C14AFA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695" y="5275868"/>
              <a:ext cx="745187" cy="828705"/>
            </a:xfrm>
            <a:prstGeom prst="rect">
              <a:avLst/>
            </a:prstGeom>
          </p:spPr>
        </p:pic>
      </p:grp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6FB686-A3EB-4B99-9E63-CF327DCB44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91" y="5579262"/>
            <a:ext cx="1482158" cy="575968"/>
          </a:xfrm>
          <a:prstGeom prst="rect">
            <a:avLst/>
          </a:prstGeom>
        </p:spPr>
      </p:pic>
      <p:sp>
        <p:nvSpPr>
          <p:cNvPr id="33" name="CustomShape 6">
            <a:extLst>
              <a:ext uri="{FF2B5EF4-FFF2-40B4-BE49-F238E27FC236}">
                <a16:creationId xmlns:a16="http://schemas.microsoft.com/office/drawing/2014/main" id="{02E86FFA-6173-4AF2-9425-9E7EBD1A01F6}"/>
              </a:ext>
            </a:extLst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8B01C-D06B-4D29-9EFA-AC85713A5782}"/>
              </a:ext>
            </a:extLst>
          </p:cNvPr>
          <p:cNvSpPr txBox="1"/>
          <p:nvPr/>
        </p:nvSpPr>
        <p:spPr>
          <a:xfrm>
            <a:off x="1876372" y="1282486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B64D07-260C-4A97-A03E-E3F81042FC9B}"/>
              </a:ext>
            </a:extLst>
          </p:cNvPr>
          <p:cNvSpPr txBox="1"/>
          <p:nvPr/>
        </p:nvSpPr>
        <p:spPr>
          <a:xfrm>
            <a:off x="5851278" y="1295042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B91846-5A6A-45DD-972E-CF9F7AA0D999}"/>
              </a:ext>
            </a:extLst>
          </p:cNvPr>
          <p:cNvSpPr txBox="1"/>
          <p:nvPr/>
        </p:nvSpPr>
        <p:spPr>
          <a:xfrm>
            <a:off x="9841988" y="1276008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3CD11E-E89B-4B61-8FDF-BD37BC493AF7}"/>
              </a:ext>
            </a:extLst>
          </p:cNvPr>
          <p:cNvSpPr txBox="1"/>
          <p:nvPr/>
        </p:nvSpPr>
        <p:spPr>
          <a:xfrm>
            <a:off x="2092474" y="5575514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parc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219094-3B73-496A-8D92-74B163434F6E}"/>
              </a:ext>
            </a:extLst>
          </p:cNvPr>
          <p:cNvSpPr txBox="1"/>
          <p:nvPr/>
        </p:nvSpPr>
        <p:spPr>
          <a:xfrm>
            <a:off x="2400887" y="3464213"/>
            <a:ext cx="45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33DFD5-ECC1-451B-8210-962DCE2E86DE}"/>
              </a:ext>
            </a:extLst>
          </p:cNvPr>
          <p:cNvSpPr txBox="1"/>
          <p:nvPr/>
        </p:nvSpPr>
        <p:spPr>
          <a:xfrm>
            <a:off x="5884146" y="5562958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musée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E63482-19D5-4CD9-A142-1C90565C7AAE}"/>
              </a:ext>
            </a:extLst>
          </p:cNvPr>
          <p:cNvSpPr txBox="1"/>
          <p:nvPr/>
        </p:nvSpPr>
        <p:spPr>
          <a:xfrm>
            <a:off x="8707452" y="3424078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A86B36-5060-4025-9F12-202755D058BE}"/>
              </a:ext>
            </a:extLst>
          </p:cNvPr>
          <p:cNvSpPr txBox="1"/>
          <p:nvPr/>
        </p:nvSpPr>
        <p:spPr>
          <a:xfrm>
            <a:off x="10034293" y="5575513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s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gani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epa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ver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ar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u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v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s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u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epa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ver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gani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ar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v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ar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epa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s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ver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u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gani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v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68" y="114466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 descr="Chart, bar chart&#10;&#10;Description automatically generated">
            <a:hlinkClick r:id="" action="ppaction://noaction">
              <a:snd r:embed="rId5" name="musee.wav"/>
            </a:hlinkClick>
            <a:extLst>
              <a:ext uri="{FF2B5EF4-FFF2-40B4-BE49-F238E27FC236}">
                <a16:creationId xmlns:a16="http://schemas.microsoft.com/office/drawing/2014/main" id="{39D904E5-27E7-4166-A61D-A4C0DDE1C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10" y="5759924"/>
            <a:ext cx="719648" cy="1017997"/>
          </a:xfrm>
          <a:prstGeom prst="rect">
            <a:avLst/>
          </a:prstGeom>
        </p:spPr>
      </p:pic>
      <p:pic>
        <p:nvPicPr>
          <p:cNvPr id="24" name="Picture 12" descr="Landscape, Park, Trees, Trail, Nature">
            <a:hlinkClick r:id="" action="ppaction://noaction">
              <a:snd r:embed="rId7" name="parc.wav"/>
            </a:hlinkClick>
            <a:extLst>
              <a:ext uri="{FF2B5EF4-FFF2-40B4-BE49-F238E27FC236}">
                <a16:creationId xmlns:a16="http://schemas.microsoft.com/office/drawing/2014/main" id="{C5C3BB99-BC93-4D01-8A3B-262054F7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588" y="5939095"/>
            <a:ext cx="1002717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raphical user interface, application&#10;&#10;Description automatically generated">
            <a:hlinkClick r:id="" action="ppaction://noaction">
              <a:snd r:embed="rId9" name="universite.wav"/>
            </a:hlinkClick>
            <a:extLst>
              <a:ext uri="{FF2B5EF4-FFF2-40B4-BE49-F238E27FC236}">
                <a16:creationId xmlns:a16="http://schemas.microsoft.com/office/drawing/2014/main" id="{D99BF9FF-1EC7-441F-A5D5-827138284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" y="5811030"/>
            <a:ext cx="1681811" cy="840906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hlinkClick r:id="" action="ppaction://noaction">
              <a:snd r:embed="rId11" name="avec.wav"/>
            </a:hlinkClick>
            <a:extLst>
              <a:ext uri="{FF2B5EF4-FFF2-40B4-BE49-F238E27FC236}">
                <a16:creationId xmlns:a16="http://schemas.microsoft.com/office/drawing/2014/main" id="{FB6FB686-A3EB-4B99-9E63-CF327DCB44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73" y="6124317"/>
            <a:ext cx="1028184" cy="399553"/>
          </a:xfrm>
          <a:prstGeom prst="rect">
            <a:avLst/>
          </a:prstGeom>
        </p:spPr>
      </p:pic>
      <p:sp>
        <p:nvSpPr>
          <p:cNvPr id="33" name="CustomShape 6">
            <a:extLst>
              <a:ext uri="{FF2B5EF4-FFF2-40B4-BE49-F238E27FC236}">
                <a16:creationId xmlns:a16="http://schemas.microsoft.com/office/drawing/2014/main" id="{02E86FFA-6173-4AF2-9425-9E7EBD1A01F6}"/>
              </a:ext>
            </a:extLst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8B01C-D06B-4D29-9EFA-AC85713A5782}"/>
              </a:ext>
            </a:extLst>
          </p:cNvPr>
          <p:cNvSpPr txBox="1"/>
          <p:nvPr/>
        </p:nvSpPr>
        <p:spPr>
          <a:xfrm>
            <a:off x="2344433" y="1095210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B64D07-260C-4A97-A03E-E3F81042FC9B}"/>
              </a:ext>
            </a:extLst>
          </p:cNvPr>
          <p:cNvSpPr txBox="1"/>
          <p:nvPr/>
        </p:nvSpPr>
        <p:spPr>
          <a:xfrm>
            <a:off x="4130458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B91846-5A6A-45DD-972E-CF9F7AA0D999}"/>
              </a:ext>
            </a:extLst>
          </p:cNvPr>
          <p:cNvSpPr txBox="1"/>
          <p:nvPr/>
        </p:nvSpPr>
        <p:spPr>
          <a:xfrm>
            <a:off x="955899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3CD11E-E89B-4B61-8FDF-BD37BC493AF7}"/>
              </a:ext>
            </a:extLst>
          </p:cNvPr>
          <p:cNvSpPr txBox="1"/>
          <p:nvPr/>
        </p:nvSpPr>
        <p:spPr>
          <a:xfrm>
            <a:off x="-191637" y="1105631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parc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219094-3B73-496A-8D92-74B163434F6E}"/>
              </a:ext>
            </a:extLst>
          </p:cNvPr>
          <p:cNvSpPr txBox="1"/>
          <p:nvPr/>
        </p:nvSpPr>
        <p:spPr>
          <a:xfrm>
            <a:off x="4653438" y="1079596"/>
            <a:ext cx="45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33DFD5-ECC1-451B-8210-962DCE2E86DE}"/>
              </a:ext>
            </a:extLst>
          </p:cNvPr>
          <p:cNvSpPr txBox="1"/>
          <p:nvPr/>
        </p:nvSpPr>
        <p:spPr>
          <a:xfrm>
            <a:off x="9284977" y="1028192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musée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E63482-19D5-4CD9-A142-1C90565C7AAE}"/>
              </a:ext>
            </a:extLst>
          </p:cNvPr>
          <p:cNvSpPr txBox="1"/>
          <p:nvPr/>
        </p:nvSpPr>
        <p:spPr>
          <a:xfrm>
            <a:off x="9640588" y="2239753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A86B36-5060-4025-9F12-202755D058BE}"/>
              </a:ext>
            </a:extLst>
          </p:cNvPr>
          <p:cNvSpPr txBox="1"/>
          <p:nvPr/>
        </p:nvSpPr>
        <p:spPr>
          <a:xfrm>
            <a:off x="7286605" y="2180199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</a:p>
        </p:txBody>
      </p:sp>
      <p:pic>
        <p:nvPicPr>
          <p:cNvPr id="22" name="Picture 21" descr="Logo&#10;&#10;Description automatically generated">
            <a:hlinkClick r:id="" action="ppaction://noaction">
              <a:snd r:embed="rId13" name="visiter.wav"/>
            </a:hlinkClick>
            <a:extLst>
              <a:ext uri="{FF2B5EF4-FFF2-40B4-BE49-F238E27FC236}">
                <a16:creationId xmlns:a16="http://schemas.microsoft.com/office/drawing/2014/main" id="{339A2F5E-64FC-4354-B390-AECB4FEBB7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26" y="5853140"/>
            <a:ext cx="1559648" cy="86098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hlinkClick r:id="" action="ppaction://noaction">
              <a:snd r:embed="rId15" name="organiser.wav"/>
            </a:hlinkClick>
            <a:extLst>
              <a:ext uri="{FF2B5EF4-FFF2-40B4-BE49-F238E27FC236}">
                <a16:creationId xmlns:a16="http://schemas.microsoft.com/office/drawing/2014/main" id="{5FAA3947-201F-486C-AF5C-5C6D7B102A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598" y="5793282"/>
            <a:ext cx="1513071" cy="792441"/>
          </a:xfrm>
          <a:prstGeom prst="rect">
            <a:avLst/>
          </a:prstGeom>
        </p:spPr>
      </p:pic>
      <p:pic>
        <p:nvPicPr>
          <p:cNvPr id="32" name="Picture 31" descr="Logo&#10;&#10;Description automatically generated with medium confidence">
            <a:hlinkClick r:id="" action="ppaction://noaction">
              <a:snd r:embed="rId17" name="preparer.wav"/>
            </a:hlinkClick>
            <a:extLst>
              <a:ext uri="{FF2B5EF4-FFF2-40B4-BE49-F238E27FC236}">
                <a16:creationId xmlns:a16="http://schemas.microsoft.com/office/drawing/2014/main" id="{7054B4F4-DCA2-425E-9BD7-055EBEDE22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45" y="5793282"/>
            <a:ext cx="1552511" cy="860988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hlinkClick r:id="" action="ppaction://noaction">
              <a:snd r:embed="rId19" name="visite.wav"/>
            </a:hlinkClick>
            <a:extLst>
              <a:ext uri="{FF2B5EF4-FFF2-40B4-BE49-F238E27FC236}">
                <a16:creationId xmlns:a16="http://schemas.microsoft.com/office/drawing/2014/main" id="{BA647EE1-7E4C-4758-8EE1-3BF9E15162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75" y="5837537"/>
            <a:ext cx="1275169" cy="7924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390AFCF-429E-4888-81B6-2E1BB5AD8C61}"/>
              </a:ext>
            </a:extLst>
          </p:cNvPr>
          <p:cNvSpPr txBox="1"/>
          <p:nvPr/>
        </p:nvSpPr>
        <p:spPr>
          <a:xfrm>
            <a:off x="395236" y="5022896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C702AA-0499-4313-B134-76B4928C12D1}"/>
              </a:ext>
            </a:extLst>
          </p:cNvPr>
          <p:cNvSpPr txBox="1"/>
          <p:nvPr/>
        </p:nvSpPr>
        <p:spPr>
          <a:xfrm>
            <a:off x="2031164" y="5028334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2AFDF8-A717-4C2E-9C9B-AFBEF7006D04}"/>
              </a:ext>
            </a:extLst>
          </p:cNvPr>
          <p:cNvSpPr txBox="1"/>
          <p:nvPr/>
        </p:nvSpPr>
        <p:spPr>
          <a:xfrm>
            <a:off x="332516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D05CB2-11AD-406D-93BF-3DD1DF871693}"/>
              </a:ext>
            </a:extLst>
          </p:cNvPr>
          <p:cNvSpPr txBox="1"/>
          <p:nvPr/>
        </p:nvSpPr>
        <p:spPr>
          <a:xfrm>
            <a:off x="480031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01B1E6-77CA-4C99-B2AC-55ED42C3E419}"/>
              </a:ext>
            </a:extLst>
          </p:cNvPr>
          <p:cNvSpPr txBox="1"/>
          <p:nvPr/>
        </p:nvSpPr>
        <p:spPr>
          <a:xfrm>
            <a:off x="6410500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649193-919C-4061-94E1-E14B96AE42AB}"/>
              </a:ext>
            </a:extLst>
          </p:cNvPr>
          <p:cNvSpPr txBox="1"/>
          <p:nvPr/>
        </p:nvSpPr>
        <p:spPr>
          <a:xfrm>
            <a:off x="807075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B87FE4-58E1-475F-8EC7-6EAC977F2ED5}"/>
              </a:ext>
            </a:extLst>
          </p:cNvPr>
          <p:cNvSpPr txBox="1"/>
          <p:nvPr/>
        </p:nvSpPr>
        <p:spPr>
          <a:xfrm>
            <a:off x="964058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EFD81-1F35-4BA9-BFD8-AC832133925A}"/>
              </a:ext>
            </a:extLst>
          </p:cNvPr>
          <p:cNvSpPr txBox="1"/>
          <p:nvPr/>
        </p:nvSpPr>
        <p:spPr>
          <a:xfrm>
            <a:off x="1107654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Amasis MT Pro Black" panose="020B0604020202020204" pitchFamily="18" charset="0"/>
              </a:rPr>
              <a:t>8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7CDA29C-B4B7-4806-A55C-80E1E6898233}"/>
              </a:ext>
            </a:extLst>
          </p:cNvPr>
          <p:cNvSpPr/>
          <p:nvPr/>
        </p:nvSpPr>
        <p:spPr>
          <a:xfrm>
            <a:off x="0" y="1010762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A0AC812-BC95-43FF-8839-C4C880932FAD}"/>
              </a:ext>
            </a:extLst>
          </p:cNvPr>
          <p:cNvCxnSpPr>
            <a:cxnSpLocks/>
            <a:stCxn id="52" idx="4"/>
            <a:endCxn id="50" idx="0"/>
          </p:cNvCxnSpPr>
          <p:nvPr/>
        </p:nvCxnSpPr>
        <p:spPr>
          <a:xfrm rot="16200000" flipH="1">
            <a:off x="3994939" y="-1137598"/>
            <a:ext cx="3180384" cy="91390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1068CC93-CB65-40CC-9114-2764C8620F73}"/>
              </a:ext>
            </a:extLst>
          </p:cNvPr>
          <p:cNvSpPr/>
          <p:nvPr/>
        </p:nvSpPr>
        <p:spPr>
          <a:xfrm>
            <a:off x="5394918" y="976735"/>
            <a:ext cx="3120432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0A431B16-76E2-45ED-948F-B804834B6264}"/>
              </a:ext>
            </a:extLst>
          </p:cNvPr>
          <p:cNvCxnSpPr>
            <a:cxnSpLocks/>
            <a:stCxn id="60" idx="4"/>
            <a:endCxn id="44" idx="0"/>
          </p:cNvCxnSpPr>
          <p:nvPr/>
        </p:nvCxnSpPr>
        <p:spPr>
          <a:xfrm rot="5400000">
            <a:off x="2324649" y="392411"/>
            <a:ext cx="3215164" cy="60458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8722C9BA-03C3-4DEE-9DDC-CE8456980A3F}"/>
              </a:ext>
            </a:extLst>
          </p:cNvPr>
          <p:cNvSpPr/>
          <p:nvPr/>
        </p:nvSpPr>
        <p:spPr>
          <a:xfrm>
            <a:off x="7443453" y="2036523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21F5FB4-5BB4-4D9D-AC6B-439BB71199CD}"/>
              </a:ext>
            </a:extLst>
          </p:cNvPr>
          <p:cNvCxnSpPr>
            <a:cxnSpLocks/>
            <a:stCxn id="64" idx="5"/>
            <a:endCxn id="45" idx="0"/>
          </p:cNvCxnSpPr>
          <p:nvPr/>
        </p:nvCxnSpPr>
        <p:spPr>
          <a:xfrm rot="5400000">
            <a:off x="4719953" y="571126"/>
            <a:ext cx="2282511" cy="6631904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49D3BAD-BD95-4A2E-B7C4-B56CABB390BE}"/>
              </a:ext>
            </a:extLst>
          </p:cNvPr>
          <p:cNvSpPr/>
          <p:nvPr/>
        </p:nvSpPr>
        <p:spPr>
          <a:xfrm>
            <a:off x="9312899" y="958890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B77FD45D-124F-40E6-ADF4-B447794BF320}"/>
              </a:ext>
            </a:extLst>
          </p:cNvPr>
          <p:cNvCxnSpPr>
            <a:cxnSpLocks/>
            <a:stCxn id="69" idx="2"/>
          </p:cNvCxnSpPr>
          <p:nvPr/>
        </p:nvCxnSpPr>
        <p:spPr>
          <a:xfrm rot="10800000" flipV="1">
            <a:off x="4127943" y="1374389"/>
            <a:ext cx="5184956" cy="4063252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443D4696-20A4-4D3D-9A5C-74FC33CAE7FA}"/>
              </a:ext>
            </a:extLst>
          </p:cNvPr>
          <p:cNvSpPr/>
          <p:nvPr/>
        </p:nvSpPr>
        <p:spPr>
          <a:xfrm>
            <a:off x="2678719" y="992337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80955E02-71FC-41BF-B408-83F7FAD99F59}"/>
              </a:ext>
            </a:extLst>
          </p:cNvPr>
          <p:cNvCxnSpPr>
            <a:cxnSpLocks/>
            <a:endCxn id="47" idx="0"/>
          </p:cNvCxnSpPr>
          <p:nvPr/>
        </p:nvCxnSpPr>
        <p:spPr>
          <a:xfrm rot="16200000" flipH="1">
            <a:off x="2885912" y="2593645"/>
            <a:ext cx="3203990" cy="16530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E0783E72-CDD9-4FF1-95FE-E60AD5B83882}"/>
              </a:ext>
            </a:extLst>
          </p:cNvPr>
          <p:cNvSpPr/>
          <p:nvPr/>
        </p:nvSpPr>
        <p:spPr>
          <a:xfrm>
            <a:off x="9789377" y="2144644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A5323819-4868-482D-87CE-A99D1382C18C}"/>
              </a:ext>
            </a:extLst>
          </p:cNvPr>
          <p:cNvCxnSpPr>
            <a:cxnSpLocks/>
            <a:stCxn id="76" idx="4"/>
            <a:endCxn id="48" idx="0"/>
          </p:cNvCxnSpPr>
          <p:nvPr/>
        </p:nvCxnSpPr>
        <p:spPr>
          <a:xfrm rot="5400000">
            <a:off x="7841525" y="2058709"/>
            <a:ext cx="2046502" cy="3880367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E46ECF67-C405-4B48-82DE-934634323DDF}"/>
              </a:ext>
            </a:extLst>
          </p:cNvPr>
          <p:cNvSpPr/>
          <p:nvPr/>
        </p:nvSpPr>
        <p:spPr>
          <a:xfrm>
            <a:off x="1207917" y="2107275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56C8049D-E8E8-4E74-B53A-45111D1EC994}"/>
              </a:ext>
            </a:extLst>
          </p:cNvPr>
          <p:cNvCxnSpPr>
            <a:cxnSpLocks/>
            <a:stCxn id="80" idx="4"/>
            <a:endCxn id="49" idx="0"/>
          </p:cNvCxnSpPr>
          <p:nvPr/>
        </p:nvCxnSpPr>
        <p:spPr>
          <a:xfrm rot="16200000" flipH="1">
            <a:off x="4440660" y="877959"/>
            <a:ext cx="2083871" cy="6204495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258FD529-57FA-4F3B-A9E4-43319919C4C2}"/>
              </a:ext>
            </a:extLst>
          </p:cNvPr>
          <p:cNvSpPr/>
          <p:nvPr/>
        </p:nvSpPr>
        <p:spPr>
          <a:xfrm>
            <a:off x="4357407" y="2089334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4768A03A-7D34-488F-AADD-798445D148AE}"/>
              </a:ext>
            </a:extLst>
          </p:cNvPr>
          <p:cNvCxnSpPr>
            <a:cxnSpLocks/>
            <a:stCxn id="84" idx="4"/>
          </p:cNvCxnSpPr>
          <p:nvPr/>
        </p:nvCxnSpPr>
        <p:spPr>
          <a:xfrm rot="16200000" flipH="1">
            <a:off x="7450671" y="999497"/>
            <a:ext cx="2219136" cy="6060803"/>
          </a:xfrm>
          <a:prstGeom prst="curvedConnector2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3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52" grpId="0" animBg="1"/>
      <p:bldP spid="60" grpId="0" animBg="1"/>
      <p:bldP spid="64" grpId="0" animBg="1"/>
      <p:bldP spid="69" grpId="0" animBg="1"/>
      <p:bldP spid="73" grpId="0" animBg="1"/>
      <p:bldP spid="76" grpId="0" animBg="1"/>
      <p:bldP spid="80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261171" y="4768851"/>
            <a:ext cx="332763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248172" y="1929147"/>
            <a:ext cx="547807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0658" y="472009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‘I’ and ‘you’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204235" y="4750190"/>
            <a:ext cx="344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0DD88-8023-46FA-8B96-F042E1D5664E}"/>
              </a:ext>
            </a:extLst>
          </p:cNvPr>
          <p:cNvSpPr txBox="1"/>
          <p:nvPr/>
        </p:nvSpPr>
        <p:spPr>
          <a:xfrm>
            <a:off x="204235" y="2621358"/>
            <a:ext cx="758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verb’.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2B96-56CD-49B8-8770-E35426C2C3D5}"/>
              </a:ext>
            </a:extLst>
          </p:cNvPr>
          <p:cNvSpPr txBox="1"/>
          <p:nvPr/>
        </p:nvSpPr>
        <p:spPr>
          <a:xfrm>
            <a:off x="215449" y="3065412"/>
            <a:ext cx="922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infinitives end in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48172" y="408368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change the ending to match the pronoun: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449" y="5369517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143240" y="1882048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facile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6796396" y="1895764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easy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visit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museum.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4234995" y="4735176"/>
            <a:ext cx="355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museum.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248172" y="5926760"/>
            <a:ext cx="334063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143240" y="5887997"/>
            <a:ext cx="36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4255113" y="5904824"/>
            <a:ext cx="365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visit a museum.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2985" y="1864293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9691" y="5904824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918742" y="4713831"/>
            <a:ext cx="4142632" cy="1686040"/>
          </a:xfrm>
          <a:prstGeom prst="wedgeRoundRectCallout">
            <a:avLst>
              <a:gd name="adj1" fmla="val -65057"/>
              <a:gd name="adj2" fmla="val 200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 the same because of the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24" grpId="0"/>
      <p:bldP spid="36" grpId="0"/>
      <p:bldP spid="45" grpId="0"/>
      <p:bldP spid="41" grpId="0" animBg="1"/>
      <p:bldP spid="42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6126818-53F6-4209-9AAA-2FEAE8D3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8"/>
          <a:stretch/>
        </p:blipFill>
        <p:spPr>
          <a:xfrm>
            <a:off x="9190850" y="120829"/>
            <a:ext cx="1040691" cy="1303801"/>
          </a:xfrm>
          <a:prstGeom prst="rect">
            <a:avLst/>
          </a:prstGeom>
        </p:spPr>
      </p:pic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43050D35-DD19-4844-ACAD-AA7ECBF7B191}"/>
              </a:ext>
            </a:extLst>
          </p:cNvPr>
          <p:cNvSpPr/>
          <p:nvPr/>
        </p:nvSpPr>
        <p:spPr>
          <a:xfrm>
            <a:off x="10112988" y="96386"/>
            <a:ext cx="1004124" cy="457392"/>
          </a:xfrm>
          <a:prstGeom prst="wedgeEllipseCallout">
            <a:avLst>
              <a:gd name="adj1" fmla="val -398"/>
              <a:gd name="adj2" fmla="val 7968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900250" y="99080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Médor has spilled water on Claudine’s work plans.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5" name="acciden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0C3848D-DB29-4870-9F61-3424D0DFC0A4}"/>
              </a:ext>
            </a:extLst>
          </p:cNvPr>
          <p:cNvSpPr/>
          <p:nvPr/>
        </p:nvSpPr>
        <p:spPr>
          <a:xfrm>
            <a:off x="8006620" y="814777"/>
            <a:ext cx="1101542" cy="523220"/>
          </a:xfrm>
          <a:prstGeom prst="wedgeEllipseCallout">
            <a:avLst>
              <a:gd name="adj1" fmla="val 77845"/>
              <a:gd name="adj2" fmla="val -45088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hlinkClick r:id="" action="ppaction://noaction">
              <a:snd r:embed="rId6" name="7.t1.wav"/>
            </a:hlinkClick>
            <a:extLst>
              <a:ext uri="{FF2B5EF4-FFF2-40B4-BE49-F238E27FC236}">
                <a16:creationId xmlns:a16="http://schemas.microsoft.com/office/drawing/2014/main" id="{EE60B797-04EF-4BD2-B509-F07FB4AB8CBC}"/>
              </a:ext>
            </a:extLst>
          </p:cNvPr>
          <p:cNvSpPr txBox="1"/>
          <p:nvPr/>
        </p:nvSpPr>
        <p:spPr>
          <a:xfrm>
            <a:off x="7788793" y="881090"/>
            <a:ext cx="15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Médor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Picture 6" descr="Cuenco, Agua, Aislado, Bebiendo, Mascotas">
            <a:extLst>
              <a:ext uri="{FF2B5EF4-FFF2-40B4-BE49-F238E27FC236}">
                <a16:creationId xmlns:a16="http://schemas.microsoft.com/office/drawing/2014/main" id="{4FE0AE74-4AB0-41ED-9AFC-A78D50F1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56" y="1092309"/>
            <a:ext cx="357840" cy="2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hlinkClick r:id="" action="ppaction://noaction">
              <a:snd r:embed="rId8" name="7.t2.wav"/>
            </a:hlinkClick>
            <a:extLst>
              <a:ext uri="{FF2B5EF4-FFF2-40B4-BE49-F238E27FC236}">
                <a16:creationId xmlns:a16="http://schemas.microsoft.com/office/drawing/2014/main" id="{C7BB7F5F-2541-428D-9C02-8BEF013C9F28}"/>
              </a:ext>
            </a:extLst>
          </p:cNvPr>
          <p:cNvSpPr txBox="1"/>
          <p:nvPr/>
        </p:nvSpPr>
        <p:spPr>
          <a:xfrm>
            <a:off x="10116911" y="136812"/>
            <a:ext cx="1073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Pardon !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13672F-DE54-4D9D-B45E-26D844591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26" y="434499"/>
            <a:ext cx="601453" cy="966725"/>
          </a:xfrm>
          <a:prstGeom prst="rect">
            <a:avLst/>
          </a:prstGeom>
        </p:spPr>
      </p:pic>
      <p:pic>
        <p:nvPicPr>
          <p:cNvPr id="56" name="Picture 4" descr="Mensaje, Nota, Papel, Líneas, Escribir, Anillas, Suelto">
            <a:extLst>
              <a:ext uri="{FF2B5EF4-FFF2-40B4-BE49-F238E27FC236}">
                <a16:creationId xmlns:a16="http://schemas.microsoft.com/office/drawing/2014/main" id="{D73A468F-D62E-419F-95E1-6D6AE3251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121072" y="524212"/>
            <a:ext cx="6574210" cy="53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791288" y="66250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organises une visite à* un musée.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65ED6-036F-49FE-A173-64A62A4E47DD}"/>
              </a:ext>
            </a:extLst>
          </p:cNvPr>
          <p:cNvSpPr txBox="1"/>
          <p:nvPr/>
        </p:nvSpPr>
        <p:spPr>
          <a:xfrm>
            <a:off x="623581" y="1244859"/>
            <a:ext cx="582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You organise a visit to a museum.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08F5BC84-523C-44CC-844E-DEE9153D00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05251" y="621210"/>
            <a:ext cx="796676" cy="576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97B54E-45D3-468B-ABC3-1912E6019910}"/>
              </a:ext>
            </a:extLst>
          </p:cNvPr>
          <p:cNvGrpSpPr/>
          <p:nvPr/>
        </p:nvGrpSpPr>
        <p:grpSpPr>
          <a:xfrm>
            <a:off x="797142" y="1140194"/>
            <a:ext cx="2031810" cy="632767"/>
            <a:chOff x="-2341532" y="942861"/>
            <a:chExt cx="1587723" cy="63276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830060-EA98-4E98-BD97-99B69B7729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0" name="Picture 5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6004BCD-E5FF-40A8-9F7D-92611C97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59" name="Picture 5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68C441B-BCA7-4DFB-A023-D4726A27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graphicFrame>
        <p:nvGraphicFramePr>
          <p:cNvPr id="61" name="Google Shape;258;p34">
            <a:extLst>
              <a:ext uri="{FF2B5EF4-FFF2-40B4-BE49-F238E27FC236}">
                <a16:creationId xmlns:a16="http://schemas.microsoft.com/office/drawing/2014/main" id="{4210B0C1-19CA-4892-8B4B-7B17142DF194}"/>
              </a:ext>
            </a:extLst>
          </p:cNvPr>
          <p:cNvGraphicFramePr/>
          <p:nvPr/>
        </p:nvGraphicFramePr>
        <p:xfrm>
          <a:off x="6862356" y="1403768"/>
          <a:ext cx="2408836" cy="53621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0317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84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sp>
        <p:nvSpPr>
          <p:cNvPr id="12" name="Oval 11">
            <a:hlinkClick r:id="" action="ppaction://noaction">
              <a:snd r:embed="rId12" name="7.1.wav"/>
            </a:hlinkClick>
            <a:extLst>
              <a:ext uri="{FF2B5EF4-FFF2-40B4-BE49-F238E27FC236}">
                <a16:creationId xmlns:a16="http://schemas.microsoft.com/office/drawing/2014/main" id="{57ACA954-D723-4CF6-88DB-1C979ACDC5D9}"/>
              </a:ext>
            </a:extLst>
          </p:cNvPr>
          <p:cNvSpPr/>
          <p:nvPr/>
        </p:nvSpPr>
        <p:spPr>
          <a:xfrm>
            <a:off x="167122" y="960844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Oval 61">
            <a:hlinkClick r:id="" action="ppaction://noaction">
              <a:snd r:embed="rId13" name="7.2.wav"/>
            </a:hlinkClick>
            <a:extLst>
              <a:ext uri="{FF2B5EF4-FFF2-40B4-BE49-F238E27FC236}">
                <a16:creationId xmlns:a16="http://schemas.microsoft.com/office/drawing/2014/main" id="{2F78E9D7-DE22-4064-BD81-08A0ACDAC459}"/>
              </a:ext>
            </a:extLst>
          </p:cNvPr>
          <p:cNvSpPr/>
          <p:nvPr/>
        </p:nvSpPr>
        <p:spPr>
          <a:xfrm>
            <a:off x="259518" y="1891170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Oval 62">
            <a:hlinkClick r:id="" action="ppaction://noaction">
              <a:snd r:embed="rId14" name="7.3.wav"/>
            </a:hlinkClick>
            <a:extLst>
              <a:ext uri="{FF2B5EF4-FFF2-40B4-BE49-F238E27FC236}">
                <a16:creationId xmlns:a16="http://schemas.microsoft.com/office/drawing/2014/main" id="{649AA256-BF4D-4370-A7FB-016FB211453E}"/>
              </a:ext>
            </a:extLst>
          </p:cNvPr>
          <p:cNvSpPr/>
          <p:nvPr/>
        </p:nvSpPr>
        <p:spPr>
          <a:xfrm>
            <a:off x="191096" y="2821496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Oval 63">
            <a:hlinkClick r:id="" action="ppaction://noaction">
              <a:snd r:embed="rId15" name="7.4.wav"/>
            </a:hlinkClick>
            <a:extLst>
              <a:ext uri="{FF2B5EF4-FFF2-40B4-BE49-F238E27FC236}">
                <a16:creationId xmlns:a16="http://schemas.microsoft.com/office/drawing/2014/main" id="{92B9C1DE-35E8-4FF8-BD51-ABF0829CC960}"/>
              </a:ext>
            </a:extLst>
          </p:cNvPr>
          <p:cNvSpPr/>
          <p:nvPr/>
        </p:nvSpPr>
        <p:spPr>
          <a:xfrm>
            <a:off x="191095" y="3720941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5" name="Oval 64">
            <a:hlinkClick r:id="" action="ppaction://noaction">
              <a:snd r:embed="rId16" name="7.5.wav"/>
            </a:hlinkClick>
            <a:extLst>
              <a:ext uri="{FF2B5EF4-FFF2-40B4-BE49-F238E27FC236}">
                <a16:creationId xmlns:a16="http://schemas.microsoft.com/office/drawing/2014/main" id="{3A047C9E-AFD1-44BC-91B1-C41226770E8F}"/>
              </a:ext>
            </a:extLst>
          </p:cNvPr>
          <p:cNvSpPr/>
          <p:nvPr/>
        </p:nvSpPr>
        <p:spPr>
          <a:xfrm>
            <a:off x="245498" y="4671002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6" name="Picture 4" descr="Mensaje, Nota, Papel, Líneas, Escribir, Anillas, Suelto">
            <a:extLst>
              <a:ext uri="{FF2B5EF4-FFF2-40B4-BE49-F238E27FC236}">
                <a16:creationId xmlns:a16="http://schemas.microsoft.com/office/drawing/2014/main" id="{3B87C16E-3857-4BBD-85BB-217A8FDD7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75899"/>
          <a:stretch/>
        </p:blipFill>
        <p:spPr bwMode="auto">
          <a:xfrm>
            <a:off x="146530" y="5491882"/>
            <a:ext cx="6574210" cy="13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>
            <a:hlinkClick r:id="" action="ppaction://noaction">
              <a:snd r:embed="rId17" name="7.6.wav"/>
            </a:hlinkClick>
            <a:extLst>
              <a:ext uri="{FF2B5EF4-FFF2-40B4-BE49-F238E27FC236}">
                <a16:creationId xmlns:a16="http://schemas.microsoft.com/office/drawing/2014/main" id="{5EFF59CA-2E22-4AA0-9C1E-3201A86E768C}"/>
              </a:ext>
            </a:extLst>
          </p:cNvPr>
          <p:cNvSpPr/>
          <p:nvPr/>
        </p:nvSpPr>
        <p:spPr>
          <a:xfrm>
            <a:off x="274508" y="5601327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68" name="Google Shape;258;p34">
            <a:extLst>
              <a:ext uri="{FF2B5EF4-FFF2-40B4-BE49-F238E27FC236}">
                <a16:creationId xmlns:a16="http://schemas.microsoft.com/office/drawing/2014/main" id="{AD870857-9527-4C3E-8D8B-F51EF4E84821}"/>
              </a:ext>
            </a:extLst>
          </p:cNvPr>
          <p:cNvGraphicFramePr/>
          <p:nvPr/>
        </p:nvGraphicFramePr>
        <p:xfrm>
          <a:off x="9412808" y="1456706"/>
          <a:ext cx="2289552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69" name="Picture 16" descr="United, Flag, Kingdom, British, Great, Britain">
            <a:extLst>
              <a:ext uri="{FF2B5EF4-FFF2-40B4-BE49-F238E27FC236}">
                <a16:creationId xmlns:a16="http://schemas.microsoft.com/office/drawing/2014/main" id="{8C18FC90-41C8-4ACB-BE4D-F4137970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10" y="15911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13C09C04-B212-4344-B4AF-B210D145D3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42818" y="2201989"/>
            <a:ext cx="462709" cy="4287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F1C9D3-6FF2-4785-98C8-33E0ABE96C79}"/>
              </a:ext>
            </a:extLst>
          </p:cNvPr>
          <p:cNvSpPr txBox="1"/>
          <p:nvPr/>
        </p:nvSpPr>
        <p:spPr>
          <a:xfrm>
            <a:off x="9355525" y="2217890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organise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EC8C28-37BC-48C5-AA83-CE6EDA5EF105}"/>
              </a:ext>
            </a:extLst>
          </p:cNvPr>
          <p:cNvSpPr txBox="1"/>
          <p:nvPr/>
        </p:nvSpPr>
        <p:spPr>
          <a:xfrm>
            <a:off x="807664" y="171156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prépare un texte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DB690-B0B6-476A-B608-E57D8B6C2E6E}"/>
              </a:ext>
            </a:extLst>
          </p:cNvPr>
          <p:cNvSpPr txBox="1"/>
          <p:nvPr/>
        </p:nvSpPr>
        <p:spPr>
          <a:xfrm>
            <a:off x="811254" y="222834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prepare a text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A2E75-9E14-4715-855B-E18F55F8893E}"/>
              </a:ext>
            </a:extLst>
          </p:cNvPr>
          <p:cNvSpPr txBox="1"/>
          <p:nvPr/>
        </p:nvSpPr>
        <p:spPr>
          <a:xfrm>
            <a:off x="870129" y="2613755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cherche une image.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1A9199-6D15-4AB8-A7F2-CB2CF612466C}"/>
              </a:ext>
            </a:extLst>
          </p:cNvPr>
          <p:cNvSpPr txBox="1"/>
          <p:nvPr/>
        </p:nvSpPr>
        <p:spPr>
          <a:xfrm>
            <a:off x="900595" y="3162036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look for a picture.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768BB-D8CE-4904-BE17-DCE9B0571F1A}"/>
              </a:ext>
            </a:extLst>
          </p:cNvPr>
          <p:cNvSpPr txBox="1"/>
          <p:nvPr/>
        </p:nvSpPr>
        <p:spPr>
          <a:xfrm>
            <a:off x="926053" y="3505320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cherches un parc.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9C1B80-5652-4A2C-9BC5-47A3CD0F3A75}"/>
              </a:ext>
            </a:extLst>
          </p:cNvPr>
          <p:cNvSpPr txBox="1"/>
          <p:nvPr/>
        </p:nvSpPr>
        <p:spPr>
          <a:xfrm>
            <a:off x="816448" y="4075205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look for a park.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C63A8CC-FB00-4EBB-B327-468232FA9FA7}"/>
              </a:ext>
            </a:extLst>
          </p:cNvPr>
          <p:cNvSpPr txBox="1"/>
          <p:nvPr/>
        </p:nvSpPr>
        <p:spPr>
          <a:xfrm>
            <a:off x="974448" y="4492627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Tu   présentes une idée.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7A9A65-5A57-4D1F-B03D-B417906241BB}"/>
              </a:ext>
            </a:extLst>
          </p:cNvPr>
          <p:cNvSpPr txBox="1"/>
          <p:nvPr/>
        </p:nvSpPr>
        <p:spPr>
          <a:xfrm>
            <a:off x="974448" y="499225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present an idea.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1DDAC5-9CEA-4327-A79A-F93EFED705E6}"/>
              </a:ext>
            </a:extLst>
          </p:cNvPr>
          <p:cNvSpPr txBox="1"/>
          <p:nvPr/>
        </p:nvSpPr>
        <p:spPr>
          <a:xfrm>
            <a:off x="974448" y="5422953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 visite une université,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1CAC40-A8A7-48C6-903A-2EF5676C7C86}"/>
              </a:ext>
            </a:extLst>
          </p:cNvPr>
          <p:cNvSpPr txBox="1"/>
          <p:nvPr/>
        </p:nvSpPr>
        <p:spPr>
          <a:xfrm>
            <a:off x="1031589" y="5910450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visit a university.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608F5185-9A82-4685-9D39-0682DAEEC1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06876" y="3005737"/>
            <a:ext cx="462709" cy="428729"/>
          </a:xfrm>
          <a:prstGeom prst="rect">
            <a:avLst/>
          </a:prstGeom>
        </p:spPr>
      </p:pic>
      <p:pic>
        <p:nvPicPr>
          <p:cNvPr id="88" name="Picture 8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38EE6FC5-67E7-44A8-9ACE-11104FCEA9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34102" y="1657904"/>
            <a:ext cx="796676" cy="57662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542AA9C-49AF-4C96-B226-C5AB7A04B594}"/>
              </a:ext>
            </a:extLst>
          </p:cNvPr>
          <p:cNvSpPr txBox="1"/>
          <p:nvPr/>
        </p:nvSpPr>
        <p:spPr>
          <a:xfrm>
            <a:off x="9684942" y="3026826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5CB6EBF-0CA3-47BC-A88D-44A5646520A6}"/>
              </a:ext>
            </a:extLst>
          </p:cNvPr>
          <p:cNvGrpSpPr/>
          <p:nvPr/>
        </p:nvGrpSpPr>
        <p:grpSpPr>
          <a:xfrm>
            <a:off x="742731" y="2113270"/>
            <a:ext cx="1587723" cy="632767"/>
            <a:chOff x="-2341532" y="942861"/>
            <a:chExt cx="1587723" cy="632767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868F5B54-B4A4-4035-A4BC-5E6EC4E4EA4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2" name="Picture 9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0B46445D-A957-44C9-A760-F2241A17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93" name="Picture 92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ACE450C7-C4D7-4B33-AF48-0F380AE63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1AEE99BA-4B15-40C1-B504-465ED70860B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2020" y="3817395"/>
            <a:ext cx="462709" cy="428729"/>
          </a:xfrm>
          <a:prstGeom prst="rect">
            <a:avLst/>
          </a:prstGeom>
        </p:spPr>
      </p:pic>
      <p:pic>
        <p:nvPicPr>
          <p:cNvPr id="95" name="Picture 9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80F3389-95A4-4BA3-8F76-AA48E547C5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52566" y="2575622"/>
            <a:ext cx="796676" cy="57662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F95D2DC-CC37-4475-82F0-D1BF5394B570}"/>
              </a:ext>
            </a:extLst>
          </p:cNvPr>
          <p:cNvSpPr txBox="1"/>
          <p:nvPr/>
        </p:nvSpPr>
        <p:spPr>
          <a:xfrm>
            <a:off x="9711195" y="3797373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look for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A52114A-FFBD-4B36-BB29-C4BB1F2ED305}"/>
              </a:ext>
            </a:extLst>
          </p:cNvPr>
          <p:cNvGrpSpPr/>
          <p:nvPr/>
        </p:nvGrpSpPr>
        <p:grpSpPr>
          <a:xfrm>
            <a:off x="847326" y="3016902"/>
            <a:ext cx="1587723" cy="632767"/>
            <a:chOff x="-2341532" y="942861"/>
            <a:chExt cx="1587723" cy="63276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78DE61D-162A-4D86-95D9-E391522F0BC5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9" name="Picture 9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9DE6915-D90B-4785-ABE4-20D956D2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0" name="Picture 9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CFE32B3-92E7-4886-BE6B-23E8C141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F37C7CAB-EC59-4029-B43F-0DF95A15C5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42818" y="4612046"/>
            <a:ext cx="462709" cy="428729"/>
          </a:xfrm>
          <a:prstGeom prst="rect">
            <a:avLst/>
          </a:prstGeom>
        </p:spPr>
      </p:pic>
      <p:pic>
        <p:nvPicPr>
          <p:cNvPr id="102" name="Picture 101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035417E-3CDB-42E1-A891-CF6DA0B8B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711243" y="3473072"/>
            <a:ext cx="796676" cy="57662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F7902CC-F768-4B51-8955-92457FF3CED9}"/>
              </a:ext>
            </a:extLst>
          </p:cNvPr>
          <p:cNvSpPr txBox="1"/>
          <p:nvPr/>
        </p:nvSpPr>
        <p:spPr>
          <a:xfrm>
            <a:off x="9424412" y="4580687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look for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BB34749-ADE1-4847-95D4-43DD067511E1}"/>
              </a:ext>
            </a:extLst>
          </p:cNvPr>
          <p:cNvGrpSpPr/>
          <p:nvPr/>
        </p:nvGrpSpPr>
        <p:grpSpPr>
          <a:xfrm>
            <a:off x="889900" y="3922393"/>
            <a:ext cx="1939052" cy="632767"/>
            <a:chOff x="-2341532" y="942861"/>
            <a:chExt cx="1587723" cy="632767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743B813F-9ED0-4041-89D5-EDC1E4784C9F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6" name="Picture 105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38EE06D-E760-45F4-85A1-563B487E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7" name="Picture 106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E72C6CBB-E423-4F86-ACAC-0AC09A1E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8" name="Picture 107" descr="Shape, arrow&#10;&#10;Description automatically generated">
            <a:extLst>
              <a:ext uri="{FF2B5EF4-FFF2-40B4-BE49-F238E27FC236}">
                <a16:creationId xmlns:a16="http://schemas.microsoft.com/office/drawing/2014/main" id="{DBDCA341-7F37-4E95-A3E1-71F87F9F40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42817" y="5328007"/>
            <a:ext cx="462709" cy="428729"/>
          </a:xfrm>
          <a:prstGeom prst="rect">
            <a:avLst/>
          </a:prstGeom>
        </p:spPr>
      </p:pic>
      <p:pic>
        <p:nvPicPr>
          <p:cNvPr id="109" name="Picture 10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82E7824-D0A8-48DD-B7C4-2B24C3197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775008" y="4433462"/>
            <a:ext cx="796676" cy="57662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7D6FC3E-D648-4AF5-BAB4-58642ACBDAD7}"/>
              </a:ext>
            </a:extLst>
          </p:cNvPr>
          <p:cNvSpPr txBox="1"/>
          <p:nvPr/>
        </p:nvSpPr>
        <p:spPr>
          <a:xfrm>
            <a:off x="9478733" y="5361398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present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027A83-ED1B-4C38-BCE8-E58DC14583AF}"/>
              </a:ext>
            </a:extLst>
          </p:cNvPr>
          <p:cNvGrpSpPr/>
          <p:nvPr/>
        </p:nvGrpSpPr>
        <p:grpSpPr>
          <a:xfrm>
            <a:off x="1027634" y="4865758"/>
            <a:ext cx="1872616" cy="632767"/>
            <a:chOff x="-2341532" y="942861"/>
            <a:chExt cx="1587723" cy="632767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A8A37626-FBEF-417A-90F0-CEACF68F3BA3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14" name="Picture 113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163AFFF3-FBF1-474C-B043-D9EEB341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15" name="Picture 114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77ED84A7-35F4-451C-8FE4-99B105B2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16" name="Picture 115" descr="Shape, arrow&#10;&#10;Description automatically generated">
            <a:extLst>
              <a:ext uri="{FF2B5EF4-FFF2-40B4-BE49-F238E27FC236}">
                <a16:creationId xmlns:a16="http://schemas.microsoft.com/office/drawing/2014/main" id="{94D7C4C2-22D9-43C1-B6E6-20876FBC7C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4593" y="6207849"/>
            <a:ext cx="462709" cy="428729"/>
          </a:xfrm>
          <a:prstGeom prst="rect">
            <a:avLst/>
          </a:prstGeom>
        </p:spPr>
      </p:pic>
      <p:pic>
        <p:nvPicPr>
          <p:cNvPr id="117" name="Picture 11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62FF29A-88BE-4917-B9FF-923CB4B26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835213" y="5373718"/>
            <a:ext cx="796676" cy="57662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F9E47FC-4E5B-4BAF-A260-B8E6D68978B7}"/>
              </a:ext>
            </a:extLst>
          </p:cNvPr>
          <p:cNvSpPr txBox="1"/>
          <p:nvPr/>
        </p:nvSpPr>
        <p:spPr>
          <a:xfrm>
            <a:off x="10061843" y="6159662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visit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707FB9-832C-4B04-9480-606A03D8A7A7}"/>
              </a:ext>
            </a:extLst>
          </p:cNvPr>
          <p:cNvGrpSpPr/>
          <p:nvPr/>
        </p:nvGrpSpPr>
        <p:grpSpPr>
          <a:xfrm>
            <a:off x="865931" y="5860120"/>
            <a:ext cx="1126918" cy="632767"/>
            <a:chOff x="-2341532" y="942861"/>
            <a:chExt cx="1587723" cy="63276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AF20900C-4336-439C-A718-DD166B95A3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1" name="Picture 120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7702A03-27A9-401F-9383-72588E2B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22" name="Picture 12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BEEA109D-4F1A-4A12-98EF-84F90E63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BDC976E-E03E-41E2-BF3D-CE3773EC316B}"/>
              </a:ext>
            </a:extLst>
          </p:cNvPr>
          <p:cNvSpPr txBox="1"/>
          <p:nvPr/>
        </p:nvSpPr>
        <p:spPr>
          <a:xfrm>
            <a:off x="6758057" y="732210"/>
            <a:ext cx="900245" cy="369332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à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= to</a:t>
            </a:r>
          </a:p>
        </p:txBody>
      </p:sp>
    </p:spTree>
    <p:extLst>
      <p:ext uri="{BB962C8B-B14F-4D97-AF65-F5344CB8AC3E}">
        <p14:creationId xmlns:p14="http://schemas.microsoft.com/office/powerpoint/2010/main" val="32801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9" grpId="0"/>
      <p:bldP spid="96" grpId="0"/>
      <p:bldP spid="103" grpId="0"/>
      <p:bldP spid="110" grpId="0"/>
      <p:bldP spid="1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1030655" y="2543228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‘he’ and ‘she’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‘he’ and ‘she’ with a verb, use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the ending –e: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1124920" y="2499432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1030655" y="3115839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text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43" y="3140348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5754B2-A07B-4520-B4C1-A23FF72AF6BC}"/>
              </a:ext>
            </a:extLst>
          </p:cNvPr>
          <p:cNvSpPr/>
          <p:nvPr/>
        </p:nvSpPr>
        <p:spPr>
          <a:xfrm>
            <a:off x="1030655" y="4141145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C2EE0-C491-4A4D-9BA0-EDF5D012099F}"/>
              </a:ext>
            </a:extLst>
          </p:cNvPr>
          <p:cNvSpPr txBox="1"/>
          <p:nvPr/>
        </p:nvSpPr>
        <p:spPr>
          <a:xfrm>
            <a:off x="1124920" y="4111943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3E5B6C-DCA4-480B-BE0D-8E8884A8B0CE}"/>
              </a:ext>
            </a:extLst>
          </p:cNvPr>
          <p:cNvSpPr txBox="1"/>
          <p:nvPr/>
        </p:nvSpPr>
        <p:spPr>
          <a:xfrm>
            <a:off x="1030655" y="4713756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prepares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 in English.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01619D04-53FD-466B-8D7F-081A12CDB1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43" y="4738265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0714FE-8DEC-4A0F-A361-09EEF09F6B04}"/>
              </a:ext>
            </a:extLst>
          </p:cNvPr>
          <p:cNvSpPr/>
          <p:nvPr/>
        </p:nvSpPr>
        <p:spPr>
          <a:xfrm>
            <a:off x="1634067" y="3147682"/>
            <a:ext cx="1652058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F26CD89-AEB0-4CF9-808F-9EFCA084E951}"/>
              </a:ext>
            </a:extLst>
          </p:cNvPr>
          <p:cNvSpPr/>
          <p:nvPr/>
        </p:nvSpPr>
        <p:spPr>
          <a:xfrm>
            <a:off x="1816308" y="4699087"/>
            <a:ext cx="1626980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3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4891808" y="111246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asking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Claudine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or about Hervé (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9.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48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Céline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messages.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3" name="Content Placeholder 4">
            <a:extLst>
              <a:ext uri="{FF2B5EF4-FFF2-40B4-BE49-F238E27FC236}">
                <a16:creationId xmlns:a16="http://schemas.microsoft.com/office/drawing/2014/main" id="{978F7E74-E9EE-4A65-9031-5D0A27DD90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270901"/>
              </p:ext>
            </p:extLst>
          </p:nvPr>
        </p:nvGraphicFramePr>
        <p:xfrm>
          <a:off x="228226" y="1448821"/>
          <a:ext cx="10812381" cy="5096327"/>
        </p:xfrm>
        <a:graphic>
          <a:graphicData uri="http://schemas.openxmlformats.org/drawingml/2006/table">
            <a:tbl>
              <a:tblPr firstRow="1" bandRow="1"/>
              <a:tblGrid>
                <a:gridCol w="566253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003588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575284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23725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1079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955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organise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visite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le weekend ?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présente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 pour un concert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septembre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image de Rouen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ligne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organises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activité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pour 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groupe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prépares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brochure le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prépares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d’activités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avec Pierre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89971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weekend, 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prépare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pique-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nique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avec Adèle ?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cheche un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volontaire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pour un match de football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26188"/>
                  </a:ext>
                </a:extLst>
              </a:tr>
            </a:tbl>
          </a:graphicData>
        </a:graphic>
      </p:graphicFrame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2890214-B5B2-4D00-B6CA-D29C6DF79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87" y="485917"/>
            <a:ext cx="1330335" cy="865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6402F-6F6B-460D-B4E7-F118E46BD0DC}"/>
              </a:ext>
            </a:extLst>
          </p:cNvPr>
          <p:cNvSpPr txBox="1"/>
          <p:nvPr/>
        </p:nvSpPr>
        <p:spPr>
          <a:xfrm>
            <a:off x="876774" y="513581"/>
            <a:ext cx="150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?</a:t>
            </a:r>
          </a:p>
        </p:txBody>
      </p:sp>
      <p:pic>
        <p:nvPicPr>
          <p:cNvPr id="124" name="Picture 123" descr="Shape&#10;&#10;Description automatically generated">
            <a:extLst>
              <a:ext uri="{FF2B5EF4-FFF2-40B4-BE49-F238E27FC236}">
                <a16:creationId xmlns:a16="http://schemas.microsoft.com/office/drawing/2014/main" id="{7A013090-3E76-47CD-9FCF-D1867E563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49" y="461511"/>
            <a:ext cx="1512715" cy="86540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ACD2E7E-E871-4BBE-A694-270EF2373D9A}"/>
              </a:ext>
            </a:extLst>
          </p:cNvPr>
          <p:cNvSpPr txBox="1"/>
          <p:nvPr/>
        </p:nvSpPr>
        <p:spPr>
          <a:xfrm>
            <a:off x="2262794" y="461511"/>
            <a:ext cx="161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Hervé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 Il… ?</a:t>
            </a:r>
          </a:p>
        </p:txBody>
      </p:sp>
      <p:pic>
        <p:nvPicPr>
          <p:cNvPr id="126" name="Picture 125" descr="Shape, arrow&#10;&#10;Description automatically generated">
            <a:extLst>
              <a:ext uri="{FF2B5EF4-FFF2-40B4-BE49-F238E27FC236}">
                <a16:creationId xmlns:a16="http://schemas.microsoft.com/office/drawing/2014/main" id="{FCE4CF19-4516-4A12-9B71-437387132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808" y="2755834"/>
            <a:ext cx="462709" cy="428729"/>
          </a:xfrm>
          <a:prstGeom prst="rect">
            <a:avLst/>
          </a:prstGeom>
        </p:spPr>
      </p:pic>
      <p:pic>
        <p:nvPicPr>
          <p:cNvPr id="127" name="Picture 126" descr="Shape, arrow&#10;&#10;Description automatically generated">
            <a:extLst>
              <a:ext uri="{FF2B5EF4-FFF2-40B4-BE49-F238E27FC236}">
                <a16:creationId xmlns:a16="http://schemas.microsoft.com/office/drawing/2014/main" id="{9F7F1823-1EE8-4524-BA85-948620362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706" y="3760409"/>
            <a:ext cx="462709" cy="428729"/>
          </a:xfrm>
          <a:prstGeom prst="rect">
            <a:avLst/>
          </a:prstGeom>
        </p:spPr>
      </p:pic>
      <p:pic>
        <p:nvPicPr>
          <p:cNvPr id="128" name="Picture 127" descr="Shape, arrow&#10;&#10;Description automatically generated">
            <a:extLst>
              <a:ext uri="{FF2B5EF4-FFF2-40B4-BE49-F238E27FC236}">
                <a16:creationId xmlns:a16="http://schemas.microsoft.com/office/drawing/2014/main" id="{47917269-6206-4D0F-B637-DFAB37B41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705" y="4749491"/>
            <a:ext cx="462709" cy="428729"/>
          </a:xfrm>
          <a:prstGeom prst="rect">
            <a:avLst/>
          </a:prstGeom>
        </p:spPr>
      </p:pic>
      <p:pic>
        <p:nvPicPr>
          <p:cNvPr id="129" name="Picture 128" descr="Shape, arrow&#10;&#10;Description automatically generated">
            <a:extLst>
              <a:ext uri="{FF2B5EF4-FFF2-40B4-BE49-F238E27FC236}">
                <a16:creationId xmlns:a16="http://schemas.microsoft.com/office/drawing/2014/main" id="{639487EA-EB41-4617-900B-0B805234E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808" y="5724677"/>
            <a:ext cx="462709" cy="428729"/>
          </a:xfrm>
          <a:prstGeom prst="rect">
            <a:avLst/>
          </a:prstGeom>
        </p:spPr>
      </p:pic>
      <p:pic>
        <p:nvPicPr>
          <p:cNvPr id="130" name="Picture 129" descr="Shape, arrow&#10;&#10;Description automatically generated">
            <a:extLst>
              <a:ext uri="{FF2B5EF4-FFF2-40B4-BE49-F238E27FC236}">
                <a16:creationId xmlns:a16="http://schemas.microsoft.com/office/drawing/2014/main" id="{F973443D-F1D7-42BB-9A3B-CFB9D4279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3773" y="2755834"/>
            <a:ext cx="462709" cy="428729"/>
          </a:xfrm>
          <a:prstGeom prst="rect">
            <a:avLst/>
          </a:prstGeom>
        </p:spPr>
      </p:pic>
      <p:pic>
        <p:nvPicPr>
          <p:cNvPr id="131" name="Picture 130" descr="Shape, arrow&#10;&#10;Description automatically generated">
            <a:extLst>
              <a:ext uri="{FF2B5EF4-FFF2-40B4-BE49-F238E27FC236}">
                <a16:creationId xmlns:a16="http://schemas.microsoft.com/office/drawing/2014/main" id="{5EDEDCC9-8F5B-4CE7-8C17-7809A852C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920" y="3823754"/>
            <a:ext cx="462709" cy="428729"/>
          </a:xfrm>
          <a:prstGeom prst="rect">
            <a:avLst/>
          </a:prstGeom>
        </p:spPr>
      </p:pic>
      <p:pic>
        <p:nvPicPr>
          <p:cNvPr id="132" name="Picture 131" descr="Shape, arrow&#10;&#10;Description automatically generated">
            <a:extLst>
              <a:ext uri="{FF2B5EF4-FFF2-40B4-BE49-F238E27FC236}">
                <a16:creationId xmlns:a16="http://schemas.microsoft.com/office/drawing/2014/main" id="{FA662C43-9256-436D-869D-FFF297376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8048" y="4789184"/>
            <a:ext cx="462709" cy="428729"/>
          </a:xfrm>
          <a:prstGeom prst="rect">
            <a:avLst/>
          </a:prstGeom>
        </p:spPr>
      </p:pic>
      <p:pic>
        <p:nvPicPr>
          <p:cNvPr id="133" name="Picture 132" descr="Shape, arrow&#10;&#10;Description automatically generated">
            <a:extLst>
              <a:ext uri="{FF2B5EF4-FFF2-40B4-BE49-F238E27FC236}">
                <a16:creationId xmlns:a16="http://schemas.microsoft.com/office/drawing/2014/main" id="{02C6A891-2381-4380-A443-DBAE376E3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2862" y="5724677"/>
            <a:ext cx="462709" cy="428729"/>
          </a:xfrm>
          <a:prstGeom prst="rect">
            <a:avLst/>
          </a:prstGeom>
        </p:spPr>
      </p:pic>
      <p:sp>
        <p:nvSpPr>
          <p:cNvPr id="134" name="CustomShape 23">
            <a:hlinkClick r:id="" action="ppaction://noaction">
              <a:snd r:embed="rId8" name="9.1.wav"/>
            </a:hlinkClick>
            <a:extLst>
              <a:ext uri="{FF2B5EF4-FFF2-40B4-BE49-F238E27FC236}">
                <a16:creationId xmlns:a16="http://schemas.microsoft.com/office/drawing/2014/main" id="{721FBEC0-DC1F-4B0A-A1AA-A50A3E39C526}"/>
              </a:ext>
            </a:extLst>
          </p:cNvPr>
          <p:cNvSpPr/>
          <p:nvPr/>
        </p:nvSpPr>
        <p:spPr>
          <a:xfrm>
            <a:off x="288214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5" name="CustomShape 23">
            <a:hlinkClick r:id="" action="ppaction://noaction">
              <a:snd r:embed="rId9" name="9.2.wav"/>
            </a:hlinkClick>
            <a:extLst>
              <a:ext uri="{FF2B5EF4-FFF2-40B4-BE49-F238E27FC236}">
                <a16:creationId xmlns:a16="http://schemas.microsoft.com/office/drawing/2014/main" id="{D870B0EF-949F-439F-8B24-660063941E21}"/>
              </a:ext>
            </a:extLst>
          </p:cNvPr>
          <p:cNvSpPr/>
          <p:nvPr/>
        </p:nvSpPr>
        <p:spPr>
          <a:xfrm>
            <a:off x="288214" y="385818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6" name="CustomShape 23">
            <a:hlinkClick r:id="" action="ppaction://noaction">
              <a:snd r:embed="rId10" name="9.3.wav"/>
            </a:hlinkClick>
            <a:extLst>
              <a:ext uri="{FF2B5EF4-FFF2-40B4-BE49-F238E27FC236}">
                <a16:creationId xmlns:a16="http://schemas.microsoft.com/office/drawing/2014/main" id="{D75DE045-7227-4614-9A7F-6486282388E9}"/>
              </a:ext>
            </a:extLst>
          </p:cNvPr>
          <p:cNvSpPr/>
          <p:nvPr/>
        </p:nvSpPr>
        <p:spPr>
          <a:xfrm>
            <a:off x="288214" y="48215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7" name="CustomShape 23">
            <a:hlinkClick r:id="" action="ppaction://noaction">
              <a:snd r:embed="rId11" name="9.4.wav"/>
            </a:hlinkClick>
            <a:extLst>
              <a:ext uri="{FF2B5EF4-FFF2-40B4-BE49-F238E27FC236}">
                <a16:creationId xmlns:a16="http://schemas.microsoft.com/office/drawing/2014/main" id="{311AB7DF-0779-4B45-BA8F-0551DE008A43}"/>
              </a:ext>
            </a:extLst>
          </p:cNvPr>
          <p:cNvSpPr/>
          <p:nvPr/>
        </p:nvSpPr>
        <p:spPr>
          <a:xfrm>
            <a:off x="288214" y="58399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8" name="CustomShape 23">
            <a:hlinkClick r:id="" action="ppaction://noaction">
              <a:snd r:embed="rId12" name="9.5.wav"/>
            </a:hlinkClick>
            <a:extLst>
              <a:ext uri="{FF2B5EF4-FFF2-40B4-BE49-F238E27FC236}">
                <a16:creationId xmlns:a16="http://schemas.microsoft.com/office/drawing/2014/main" id="{EBFB98A7-F886-4D8C-B981-1E9C9AA489AB}"/>
              </a:ext>
            </a:extLst>
          </p:cNvPr>
          <p:cNvSpPr/>
          <p:nvPr/>
        </p:nvSpPr>
        <p:spPr>
          <a:xfrm>
            <a:off x="5582005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CustomShape 23">
            <a:hlinkClick r:id="" action="ppaction://noaction">
              <a:snd r:embed="rId13" name="9.6.wav"/>
            </a:hlinkClick>
            <a:extLst>
              <a:ext uri="{FF2B5EF4-FFF2-40B4-BE49-F238E27FC236}">
                <a16:creationId xmlns:a16="http://schemas.microsoft.com/office/drawing/2014/main" id="{5AD017A5-2C03-4E6A-A5B0-66D786EB928A}"/>
              </a:ext>
            </a:extLst>
          </p:cNvPr>
          <p:cNvSpPr/>
          <p:nvPr/>
        </p:nvSpPr>
        <p:spPr>
          <a:xfrm>
            <a:off x="5582005" y="38245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CustomShape 23">
            <a:hlinkClick r:id="" action="ppaction://noaction">
              <a:snd r:embed="rId14" name="9.7.wav"/>
            </a:hlinkClick>
            <a:extLst>
              <a:ext uri="{FF2B5EF4-FFF2-40B4-BE49-F238E27FC236}">
                <a16:creationId xmlns:a16="http://schemas.microsoft.com/office/drawing/2014/main" id="{07E68002-A486-495B-BBBC-6C64AA7D3F08}"/>
              </a:ext>
            </a:extLst>
          </p:cNvPr>
          <p:cNvSpPr/>
          <p:nvPr/>
        </p:nvSpPr>
        <p:spPr>
          <a:xfrm>
            <a:off x="5582005" y="48227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1" name="CustomShape 23">
            <a:hlinkClick r:id="" action="ppaction://noaction">
              <a:snd r:embed="rId15" name="9.8.wav"/>
            </a:hlinkClick>
            <a:extLst>
              <a:ext uri="{FF2B5EF4-FFF2-40B4-BE49-F238E27FC236}">
                <a16:creationId xmlns:a16="http://schemas.microsoft.com/office/drawing/2014/main" id="{06F13886-E764-4468-9AFA-4F85F5DE0FAA}"/>
              </a:ext>
            </a:extLst>
          </p:cNvPr>
          <p:cNvSpPr/>
          <p:nvPr/>
        </p:nvSpPr>
        <p:spPr>
          <a:xfrm>
            <a:off x="5582005" y="57977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E5BED95-155F-4D1D-B4AA-A841B4EB4D32}"/>
              </a:ext>
            </a:extLst>
          </p:cNvPr>
          <p:cNvSpPr txBox="1"/>
          <p:nvPr/>
        </p:nvSpPr>
        <p:spPr>
          <a:xfrm>
            <a:off x="6852125" y="677935"/>
            <a:ext cx="4188472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en ligne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= online</a:t>
            </a:r>
            <a:b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</a:b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un/une volontaire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= a volunteer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F3EBB3-923E-43B3-A5AD-0C4DD2DE25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3"/>
          <a:stretch/>
        </p:blipFill>
        <p:spPr>
          <a:xfrm>
            <a:off x="17402" y="477271"/>
            <a:ext cx="891787" cy="971550"/>
          </a:xfrm>
          <a:prstGeom prst="rect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AD209AA-6D85-45D9-A409-E8CF903689A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7"/>
          <a:stretch/>
        </p:blipFill>
        <p:spPr>
          <a:xfrm>
            <a:off x="3931849" y="1371857"/>
            <a:ext cx="604419" cy="67543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2E6106C-165D-49A8-A152-5E91ABCCF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9"/>
          <a:stretch/>
        </p:blipFill>
        <p:spPr>
          <a:xfrm>
            <a:off x="4735684" y="1412788"/>
            <a:ext cx="910315" cy="630285"/>
          </a:xfrm>
          <a:prstGeom prst="rect">
            <a:avLst/>
          </a:prstGeom>
        </p:spPr>
      </p:pic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22A3F8E-264B-4266-BFF3-0539F2B42C0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7"/>
          <a:stretch/>
        </p:blipFill>
        <p:spPr>
          <a:xfrm>
            <a:off x="9430064" y="1411228"/>
            <a:ext cx="604419" cy="675430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9D6E1BCF-C50E-40D5-8090-E67A7184EF5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9"/>
          <a:stretch/>
        </p:blipFill>
        <p:spPr>
          <a:xfrm>
            <a:off x="10219971" y="1394429"/>
            <a:ext cx="910315" cy="6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1874</Words>
  <Application>Microsoft Office PowerPoint</Application>
  <PresentationFormat>Widescreen</PresentationFormat>
  <Paragraphs>269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Amasis MT Pro Black</vt:lpstr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4_Office Theme</vt:lpstr>
      <vt:lpstr>Saying what I and others do</vt:lpstr>
      <vt:lpstr>prononcer</vt:lpstr>
      <vt:lpstr>prononcer</vt:lpstr>
      <vt:lpstr>vocabulaire</vt:lpstr>
      <vt:lpstr>vocabulaire</vt:lpstr>
      <vt:lpstr>Knowing who does what</vt:lpstr>
      <vt:lpstr>lire</vt:lpstr>
      <vt:lpstr>Knowing who does what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45</cp:revision>
  <dcterms:created xsi:type="dcterms:W3CDTF">2021-07-02T19:27:01Z</dcterms:created>
  <dcterms:modified xsi:type="dcterms:W3CDTF">2022-12-24T11:16:11Z</dcterms:modified>
</cp:coreProperties>
</file>