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15"/>
  </p:notesMasterIdLst>
  <p:sldIdLst>
    <p:sldId id="257" r:id="rId5"/>
    <p:sldId id="558" r:id="rId6"/>
    <p:sldId id="534" r:id="rId7"/>
    <p:sldId id="552" r:id="rId8"/>
    <p:sldId id="553" r:id="rId9"/>
    <p:sldId id="559" r:id="rId10"/>
    <p:sldId id="555" r:id="rId11"/>
    <p:sldId id="556" r:id="rId12"/>
    <p:sldId id="557" r:id="rId13"/>
    <p:sldId id="3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D2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8613" autoAdjust="0"/>
  </p:normalViewPr>
  <p:slideViewPr>
    <p:cSldViewPr snapToGrid="0">
      <p:cViewPr varScale="1">
        <p:scale>
          <a:sx n="44" d="100"/>
          <a:sy n="44" d="100"/>
        </p:scale>
        <p:origin x="43" y="34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13/12/2022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800" b="1" strike="noStrike" spc="-1" dirty="0">
                <a:latin typeface="Arial"/>
              </a:rPr>
              <a:t>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[é] [er] répéter </a:t>
            </a:r>
            <a:r>
              <a:rPr lang="fr-FR" sz="1800" b="0" dirty="0">
                <a:solidFill>
                  <a:srgbClr val="002060"/>
                </a:solidFill>
                <a:latin typeface="Century Gothic"/>
                <a:ea typeface="Century Gothic"/>
                <a:cs typeface="Century Gothic"/>
                <a:sym typeface="Century Gothic"/>
              </a:rPr>
              <a:t>[630] </a:t>
            </a:r>
            <a:r>
              <a:rPr lang="fr-FR" sz="1800" b="1" dirty="0">
                <a:solidFill>
                  <a:srgbClr val="002060"/>
                </a:solidFill>
                <a:latin typeface="Century Gothic"/>
                <a:ea typeface="Century Gothic"/>
                <a:cs typeface="Century Gothic"/>
                <a:sym typeface="Century Gothic"/>
              </a:rPr>
              <a:t>écrire </a:t>
            </a:r>
            <a:r>
              <a:rPr lang="fr-FR" sz="1800" b="0" dirty="0">
                <a:solidFill>
                  <a:srgbClr val="002060"/>
                </a:solidFill>
                <a:latin typeface="Century Gothic"/>
                <a:ea typeface="Century Gothic"/>
                <a:cs typeface="Century Gothic"/>
                <a:sym typeface="Century Gothic"/>
              </a:rPr>
              <a:t>[382] </a:t>
            </a:r>
            <a:r>
              <a:rPr lang="fr-FR" sz="1800" b="1" dirty="0">
                <a:solidFill>
                  <a:srgbClr val="002060"/>
                </a:solidFill>
                <a:latin typeface="Century Gothic"/>
                <a:ea typeface="Century Gothic"/>
                <a:cs typeface="Century Gothic"/>
                <a:sym typeface="Century Gothic"/>
              </a:rPr>
              <a:t>bébé </a:t>
            </a:r>
            <a:r>
              <a:rPr lang="fr-FR" sz="1800" b="0" dirty="0">
                <a:solidFill>
                  <a:srgbClr val="002060"/>
                </a:solidFill>
                <a:latin typeface="Century Gothic"/>
                <a:ea typeface="Century Gothic"/>
                <a:cs typeface="Century Gothic"/>
                <a:sym typeface="Century Gothic"/>
              </a:rPr>
              <a:t>[2271] </a:t>
            </a:r>
            <a:r>
              <a:rPr lang="fr-FR" sz="1800" b="1" dirty="0">
                <a:solidFill>
                  <a:srgbClr val="002060"/>
                </a:solidFill>
                <a:latin typeface="Century Gothic"/>
                <a:ea typeface="Century Gothic"/>
                <a:cs typeface="Century Gothic"/>
                <a:sym typeface="Century Gothic"/>
              </a:rPr>
              <a:t>donner </a:t>
            </a:r>
            <a:r>
              <a:rPr lang="fr-FR" sz="1800" b="0" dirty="0">
                <a:solidFill>
                  <a:srgbClr val="002060"/>
                </a:solidFill>
                <a:latin typeface="Century Gothic"/>
                <a:ea typeface="Century Gothic"/>
                <a:cs typeface="Century Gothic"/>
                <a:sym typeface="Century Gothic"/>
              </a:rPr>
              <a:t>[46] </a:t>
            </a:r>
            <a:r>
              <a:rPr lang="fr-FR" sz="1800" b="1" dirty="0">
                <a:solidFill>
                  <a:srgbClr val="002060"/>
                </a:solidFill>
                <a:latin typeface="Century Gothic"/>
                <a:ea typeface="Century Gothic"/>
                <a:cs typeface="Century Gothic"/>
                <a:sym typeface="Century Gothic"/>
              </a:rPr>
              <a:t>parler </a:t>
            </a:r>
            <a:r>
              <a:rPr lang="fr-FR" sz="1800" b="0" dirty="0">
                <a:solidFill>
                  <a:srgbClr val="002060"/>
                </a:solidFill>
                <a:latin typeface="Century Gothic"/>
                <a:ea typeface="Century Gothic"/>
                <a:cs typeface="Century Gothic"/>
                <a:sym typeface="Century Gothic"/>
              </a:rPr>
              <a:t>[106]</a:t>
            </a: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chercher </a:t>
            </a:r>
            <a:r>
              <a:rPr lang="fr-FR" sz="1800" b="0" i="0" strike="noStrike" spc="-1" dirty="0">
                <a:solidFill>
                  <a:srgbClr val="002060"/>
                </a:solidFill>
                <a:latin typeface="Century Gothic"/>
                <a:ea typeface="Century Gothic"/>
              </a:rPr>
              <a:t>[336] </a:t>
            </a:r>
            <a:r>
              <a:rPr lang="fr-FR" sz="1800" b="1" i="0" strike="noStrike" spc="-1" dirty="0">
                <a:solidFill>
                  <a:srgbClr val="002060"/>
                </a:solidFill>
                <a:latin typeface="Century Gothic"/>
                <a:ea typeface="Century Gothic"/>
              </a:rPr>
              <a:t>dessiner </a:t>
            </a:r>
            <a:r>
              <a:rPr lang="fr-FR" sz="1800" b="0" i="0" strike="noStrike" spc="-1" dirty="0">
                <a:solidFill>
                  <a:srgbClr val="002060"/>
                </a:solidFill>
                <a:latin typeface="Century Gothic"/>
                <a:ea typeface="Century Gothic"/>
              </a:rPr>
              <a:t>[2086] </a:t>
            </a:r>
            <a:r>
              <a:rPr lang="fr-FR" sz="1800" b="1" i="0" strike="noStrike" spc="-1" dirty="0">
                <a:solidFill>
                  <a:srgbClr val="002060"/>
                </a:solidFill>
                <a:latin typeface="Century Gothic"/>
                <a:ea typeface="Century Gothic"/>
              </a:rPr>
              <a:t>présenter </a:t>
            </a:r>
            <a:r>
              <a:rPr lang="fr-FR" sz="1800" b="0" i="0" strike="noStrike" spc="-1" dirty="0">
                <a:solidFill>
                  <a:srgbClr val="002060"/>
                </a:solidFill>
                <a:latin typeface="Century Gothic"/>
                <a:ea typeface="Century Gothic"/>
              </a:rPr>
              <a:t>[209] </a:t>
            </a:r>
            <a:r>
              <a:rPr lang="fr-FR" sz="1800" b="1" i="0" strike="noStrike" spc="-1" dirty="0">
                <a:solidFill>
                  <a:srgbClr val="002060"/>
                </a:solidFill>
                <a:latin typeface="Century Gothic"/>
                <a:ea typeface="Century Gothic"/>
              </a:rPr>
              <a:t>prononcer </a:t>
            </a:r>
            <a:r>
              <a:rPr lang="fr-FR" sz="1800" b="0" i="0" strike="noStrike" spc="-1" dirty="0">
                <a:solidFill>
                  <a:srgbClr val="002060"/>
                </a:solidFill>
                <a:latin typeface="Century Gothic"/>
                <a:ea typeface="Century Gothic"/>
              </a:rPr>
              <a:t>[706] </a:t>
            </a:r>
            <a:r>
              <a:rPr lang="fr-FR" sz="1800" b="1" i="0" strike="noStrike" spc="-1" dirty="0">
                <a:solidFill>
                  <a:srgbClr val="002060"/>
                </a:solidFill>
                <a:latin typeface="Century Gothic"/>
                <a:ea typeface="Century Gothic"/>
              </a:rPr>
              <a:t>image </a:t>
            </a:r>
            <a:r>
              <a:rPr lang="fr-FR" sz="1800" b="0" i="0" strike="noStrike" spc="-1" dirty="0">
                <a:solidFill>
                  <a:srgbClr val="002060"/>
                </a:solidFill>
                <a:latin typeface="Century Gothic"/>
                <a:ea typeface="Century Gothic"/>
              </a:rPr>
              <a:t>[659] </a:t>
            </a:r>
            <a:r>
              <a:rPr lang="fr-FR" sz="1800" b="1" i="0" strike="noStrike" spc="-1" dirty="0">
                <a:solidFill>
                  <a:srgbClr val="002060"/>
                </a:solidFill>
                <a:latin typeface="Century Gothic"/>
                <a:ea typeface="Century Gothic"/>
              </a:rPr>
              <a:t>mot </a:t>
            </a:r>
            <a:r>
              <a:rPr lang="fr-FR" sz="1800" b="0" i="0" strike="noStrike" spc="-1" dirty="0">
                <a:solidFill>
                  <a:srgbClr val="002060"/>
                </a:solidFill>
                <a:latin typeface="Century Gothic"/>
                <a:ea typeface="Century Gothic"/>
              </a:rPr>
              <a:t>[220] </a:t>
            </a:r>
            <a:r>
              <a:rPr lang="fr-FR" sz="1800" b="1" i="0" strike="noStrike" spc="-1" dirty="0">
                <a:solidFill>
                  <a:srgbClr val="002060"/>
                </a:solidFill>
                <a:latin typeface="Century Gothic"/>
                <a:ea typeface="Century Gothic"/>
              </a:rPr>
              <a:t>pays </a:t>
            </a:r>
            <a:r>
              <a:rPr lang="fr-FR" sz="1800" b="0" i="0" strike="noStrike" spc="-1" dirty="0">
                <a:solidFill>
                  <a:srgbClr val="002060"/>
                </a:solidFill>
                <a:latin typeface="Century Gothic"/>
                <a:ea typeface="Century Gothic"/>
              </a:rPr>
              <a:t>[114] </a:t>
            </a:r>
            <a:r>
              <a:rPr lang="fr-FR" sz="1800" b="1" i="0" strike="noStrike" spc="-1" dirty="0">
                <a:solidFill>
                  <a:srgbClr val="002060"/>
                </a:solidFill>
                <a:latin typeface="Century Gothic"/>
                <a:ea typeface="Century Gothic"/>
              </a:rPr>
              <a:t>texte </a:t>
            </a:r>
            <a:r>
              <a:rPr lang="fr-FR" sz="1800" b="0" i="0" strike="noStrike" spc="-1" dirty="0">
                <a:solidFill>
                  <a:srgbClr val="002060"/>
                </a:solidFill>
                <a:latin typeface="Century Gothic"/>
                <a:ea typeface="Century Gothic"/>
              </a:rPr>
              <a:t>[631] </a:t>
            </a:r>
            <a:r>
              <a:rPr lang="fr-FR" sz="1800" b="1" i="0" strike="noStrike" spc="-1" dirty="0">
                <a:solidFill>
                  <a:srgbClr val="002060"/>
                </a:solidFill>
                <a:latin typeface="Century Gothic"/>
                <a:ea typeface="Century Gothic"/>
              </a:rPr>
              <a:t>facile </a:t>
            </a:r>
            <a:r>
              <a:rPr lang="fr-FR" sz="1800" b="0" i="0" strike="noStrike" spc="-1" dirty="0">
                <a:solidFill>
                  <a:srgbClr val="002060"/>
                </a:solidFill>
                <a:latin typeface="Century Gothic"/>
                <a:ea typeface="Century Gothic"/>
              </a:rPr>
              <a:t>[822] </a:t>
            </a:r>
            <a:r>
              <a:rPr lang="fr-FR" sz="1800" b="1" i="0" strike="noStrike" spc="-1" dirty="0">
                <a:solidFill>
                  <a:srgbClr val="002060"/>
                </a:solidFill>
                <a:latin typeface="Century Gothic"/>
                <a:ea typeface="Century Gothic"/>
              </a:rPr>
              <a:t>intéressant </a:t>
            </a:r>
            <a:r>
              <a:rPr lang="fr-FR" sz="1800" b="0" i="0" strike="noStrike" spc="-1" dirty="0">
                <a:solidFill>
                  <a:srgbClr val="002060"/>
                </a:solidFill>
                <a:latin typeface="Century Gothic"/>
                <a:ea typeface="Century Gothic"/>
              </a:rPr>
              <a:t>[1244]</a:t>
            </a:r>
          </a:p>
          <a:p>
            <a:pPr marL="0" indent="-216000">
              <a:lnSpc>
                <a:spcPct val="100000"/>
              </a:lnSpc>
            </a:pPr>
            <a:r>
              <a:rPr lang="en-GB" sz="1800" b="1" i="0" strike="noStrike" spc="-1" dirty="0">
                <a:solidFill>
                  <a:srgbClr val="002060"/>
                </a:solidFill>
                <a:latin typeface="Century Gothic"/>
                <a:ea typeface="Century Gothic"/>
              </a:rPr>
              <a:t>Revisit 1</a:t>
            </a:r>
            <a:r>
              <a:rPr lang="en-GB" sz="1800" b="0" i="0" strike="noStrike" spc="-1" dirty="0">
                <a:solidFill>
                  <a:srgbClr val="002060"/>
                </a:solidFill>
                <a:latin typeface="Century Gothic"/>
                <a:ea typeface="Century Gothic"/>
              </a:rPr>
              <a:t>: </a:t>
            </a:r>
            <a:r>
              <a:rPr lang="en-GB" sz="1800" b="0" i="0" u="none" strike="noStrike" kern="1200" dirty="0">
                <a:solidFill>
                  <a:schemeClr val="tx1"/>
                </a:solidFill>
                <a:effectLst/>
                <a:latin typeface="+mn-lt"/>
                <a:ea typeface="+mn-ea"/>
                <a:cs typeface="+mn-cs"/>
              </a:rPr>
              <a:t>jour [78] </a:t>
            </a:r>
            <a:r>
              <a:rPr lang="en-GB" sz="1800" b="0" i="0" u="none" strike="noStrike" kern="1200" dirty="0" err="1">
                <a:solidFill>
                  <a:schemeClr val="tx1"/>
                </a:solidFill>
                <a:effectLst/>
                <a:latin typeface="+mn-lt"/>
                <a:ea typeface="+mn-ea"/>
                <a:cs typeface="+mn-cs"/>
              </a:rPr>
              <a:t>chaque</a:t>
            </a:r>
            <a:r>
              <a:rPr lang="en-GB" sz="1800" b="0" i="0" u="none" strike="noStrike" kern="1200" dirty="0">
                <a:solidFill>
                  <a:schemeClr val="tx1"/>
                </a:solidFill>
                <a:effectLst/>
                <a:latin typeface="+mn-lt"/>
                <a:ea typeface="+mn-ea"/>
                <a:cs typeface="+mn-cs"/>
              </a:rPr>
              <a:t> [151] revisit days of the week</a:t>
            </a:r>
            <a:endParaRPr lang="en-GB" sz="1800" b="0" i="1" strike="noStrike" spc="-1" dirty="0">
              <a:solidFill>
                <a:srgbClr val="002060"/>
              </a:solidFill>
              <a:latin typeface="Century Gothic"/>
              <a:ea typeface="Century Gothic"/>
            </a:endParaRPr>
          </a:p>
          <a:p>
            <a:pPr marL="0" indent="-216000">
              <a:lnSpc>
                <a:spcPct val="100000"/>
              </a:lnSpc>
            </a:pPr>
            <a:r>
              <a:rPr lang="en-GB" sz="1800" b="1" i="0" strike="noStrike" spc="-1" dirty="0">
                <a:solidFill>
                  <a:srgbClr val="002060"/>
                </a:solidFill>
                <a:effectLst/>
                <a:latin typeface="Century Gothic"/>
                <a:ea typeface="+mn-ea"/>
                <a:cs typeface="+mn-cs"/>
              </a:rPr>
              <a:t>Revisit 2</a:t>
            </a:r>
            <a:r>
              <a:rPr lang="en-GB" sz="1800" b="0" i="0" strike="noStrike" spc="-1" dirty="0">
                <a:solidFill>
                  <a:srgbClr val="002060"/>
                </a:solidFill>
                <a:effectLst/>
                <a:latin typeface="Century Gothic"/>
                <a:ea typeface="+mn-ea"/>
                <a:cs typeface="+mn-cs"/>
              </a:rPr>
              <a:t>: </a:t>
            </a:r>
            <a:r>
              <a:rPr lang="it-IT" sz="1800" b="0" i="0" strike="noStrike" spc="-1" dirty="0">
                <a:solidFill>
                  <a:srgbClr val="002060"/>
                </a:solidFill>
                <a:effectLst/>
                <a:latin typeface="Century Gothic"/>
                <a:ea typeface="+mn-ea"/>
                <a:cs typeface="+mn-cs"/>
              </a:rPr>
              <a:t>lundi [1091] mardi [1044] mercredi [1168]  jeudi [1112] vendredi [1086] samedi [1356] dimanche [1235] aujourd’hui [233] ce (c') [12]</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Note that pupils already know </a:t>
            </a:r>
            <a:r>
              <a:rPr lang="en-GB" sz="1200" b="1" i="1" strike="noStrike" spc="-1" dirty="0" err="1">
                <a:solidFill>
                  <a:srgbClr val="000000"/>
                </a:solidFill>
                <a:latin typeface="Calibri"/>
              </a:rPr>
              <a:t>écrire</a:t>
            </a:r>
            <a:r>
              <a:rPr lang="en-GB" sz="1200" b="0" strike="noStrike" spc="-1" dirty="0">
                <a:solidFill>
                  <a:srgbClr val="000000"/>
                </a:solidFill>
                <a:latin typeface="Calibri"/>
              </a:rPr>
              <a:t> and </a:t>
            </a:r>
            <a:r>
              <a:rPr lang="en-GB" sz="1200" b="1" i="1" strike="noStrike" spc="-1" dirty="0" err="1">
                <a:solidFill>
                  <a:srgbClr val="000000"/>
                </a:solidFill>
                <a:latin typeface="Calibri"/>
              </a:rPr>
              <a:t>parler</a:t>
            </a:r>
            <a:r>
              <a:rPr lang="en-GB" sz="1200" b="0" strike="noStrike" spc="-1" dirty="0">
                <a:solidFill>
                  <a:srgbClr val="000000"/>
                </a:solidFill>
                <a:latin typeface="Calibri"/>
              </a:rPr>
              <a:t> from term 1.</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cluster words are also suggestive of simple gestures that teachers may want to use to elicit the words from pupils in the practice phase.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1704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then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Note that pupils already know </a:t>
            </a:r>
            <a:r>
              <a:rPr lang="en-GB" sz="1200" b="1" i="1" strike="noStrike" spc="-1" dirty="0" err="1">
                <a:solidFill>
                  <a:srgbClr val="000000"/>
                </a:solidFill>
                <a:latin typeface="Calibri"/>
              </a:rPr>
              <a:t>écrire</a:t>
            </a:r>
            <a:r>
              <a:rPr lang="en-GB" sz="1200" b="0" strike="noStrike" spc="-1" dirty="0">
                <a:solidFill>
                  <a:srgbClr val="000000"/>
                </a:solidFill>
                <a:latin typeface="Calibri"/>
              </a:rPr>
              <a:t> and </a:t>
            </a:r>
            <a:r>
              <a:rPr lang="en-GB" sz="1200" b="1" i="1" strike="noStrike" spc="-1" dirty="0" err="1">
                <a:solidFill>
                  <a:srgbClr val="000000"/>
                </a:solidFill>
                <a:latin typeface="Calibri"/>
              </a:rPr>
              <a:t>parler</a:t>
            </a:r>
            <a:r>
              <a:rPr lang="en-GB" sz="1200" b="0" strike="noStrike" spc="-1" dirty="0">
                <a:solidFill>
                  <a:srgbClr val="000000"/>
                </a:solidFill>
                <a:latin typeface="Calibri"/>
              </a:rPr>
              <a:t> from term 1.</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cluster words are also suggestive of simple gestures that teachers may want to use to elicit the words from pupils in the practice phase.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170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a:t>
            </a:r>
            <a:r>
              <a:rPr lang="en-GB" b="0" dirty="0">
                <a:latin typeface="Calibri" panose="020F0502020204030204" pitchFamily="34" charset="0"/>
                <a:cs typeface="Calibri" panose="020F0502020204030204" pitchFamily="34" charset="0"/>
              </a:rPr>
              <a:t>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1" dirty="0"/>
              <a:t>Part A</a:t>
            </a:r>
            <a:endParaRPr lang="en-GB" dirty="0"/>
          </a:p>
          <a:p>
            <a:pPr marL="228600" lvl="0" indent="-228600" algn="l" rtl="0">
              <a:spcBef>
                <a:spcPts val="0"/>
              </a:spcBef>
              <a:spcAft>
                <a:spcPts val="0"/>
              </a:spcAft>
              <a:buAutoNum type="arabicPeriod"/>
            </a:pPr>
            <a:r>
              <a:rPr lang="en-GB" dirty="0"/>
              <a:t>Click to listen to each city name.</a:t>
            </a:r>
          </a:p>
          <a:p>
            <a:pPr marL="228600" lvl="0" indent="-228600" algn="l" rtl="0">
              <a:spcBef>
                <a:spcPts val="0"/>
              </a:spcBef>
              <a:spcAft>
                <a:spcPts val="0"/>
              </a:spcAft>
              <a:buAutoNum type="arabicPeriod"/>
            </a:pPr>
            <a:r>
              <a:rPr lang="en-GB" dirty="0"/>
              <a:t>Pupils write the missing letter or letters. Make it clear to pupils that they are differentiating two sounds, but that the é sound can be written in two ways – in this task, it is written –er at the end of a word, but é everywhere else.</a:t>
            </a:r>
          </a:p>
          <a:p>
            <a:pPr marL="228600" lvl="0" indent="-228600" algn="l" rtl="0">
              <a:spcBef>
                <a:spcPts val="0"/>
              </a:spcBef>
              <a:spcAft>
                <a:spcPts val="0"/>
              </a:spcAft>
              <a:buAutoNum type="arabicPeriod"/>
            </a:pPr>
            <a:r>
              <a:rPr lang="en-GB" dirty="0"/>
              <a:t>Click to check.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writes down one animal name, partner B tries to guess by asking ‘Tu as… ? + one of the animals on the board.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Teachers circulate to listen to pupils’ pronunciation and praise/correct as necessary.</a:t>
            </a:r>
          </a:p>
          <a:p>
            <a:pPr marL="0" lvl="0" indent="0" algn="l" rtl="0">
              <a:spcBef>
                <a:spcPts val="0"/>
              </a:spcBef>
              <a:spcAft>
                <a:spcPts val="0"/>
              </a:spcAft>
              <a:buNone/>
            </a:pPr>
            <a:endParaRPr lang="en-GB" b="1" dirty="0"/>
          </a:p>
          <a:p>
            <a:pPr algn="l">
              <a:lnSpc>
                <a:spcPct val="107000"/>
              </a:lnSpc>
              <a:spcAft>
                <a:spcPts val="800"/>
              </a:spcAft>
            </a:pPr>
            <a:r>
              <a:rPr lang="en-GB" b="1" dirty="0"/>
              <a:t>Transcript </a:t>
            </a:r>
            <a:br>
              <a:rPr lang="en-GB" dirty="0"/>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sanglier</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renard</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hérisson</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lézard</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cheval</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 brebis</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léopard</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éléphant</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caméléon</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requin</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 chenille</a:t>
            </a:r>
            <a:b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 héron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1-12 in books.</a:t>
            </a:r>
            <a:endParaRPr lang="en-GB" dirty="0"/>
          </a:p>
          <a:p>
            <a:r>
              <a:rPr lang="en-GB" dirty="0"/>
              <a:t>2.</a:t>
            </a:r>
            <a:r>
              <a:rPr lang="en-GB" baseline="0" dirty="0"/>
              <a:t> Ask students to say the French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12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Check answers by eliciting the French from students, (i.e. so that they are translating back from their written English into spoken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If desired, click on the English meanings to hear the French.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Week 7.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French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err="1"/>
              <a:t>dessiner</a:t>
            </a:r>
            <a:br>
              <a:rPr lang="en-GB" baseline="0" dirty="0"/>
            </a:br>
            <a:r>
              <a:rPr lang="en-GB" baseline="0" dirty="0" err="1"/>
              <a:t>chercher</a:t>
            </a:r>
            <a:br>
              <a:rPr lang="en-GB" baseline="0" dirty="0"/>
            </a:br>
            <a:r>
              <a:rPr lang="en-GB" baseline="0" dirty="0" err="1"/>
              <a:t>une</a:t>
            </a:r>
            <a:r>
              <a:rPr lang="en-GB" baseline="0" dirty="0"/>
              <a:t> image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un 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un pays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prononcer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chaque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ce</a:t>
            </a:r>
            <a:r>
              <a:rPr lang="en-GB" baseline="0" dirty="0"/>
              <a:t>, 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facile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un mot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aujourd’hui</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présenter</a:t>
            </a: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058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infinitive verbs (and the two ways of translating them into English) and other vocabulary.</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Click x2 to bring up instructions in French. </a:t>
            </a:r>
          </a:p>
          <a:p>
            <a:pPr marL="228600" lvl="0" indent="-228600" algn="l" rtl="0">
              <a:spcBef>
                <a:spcPts val="0"/>
              </a:spcBef>
              <a:spcAft>
                <a:spcPts val="0"/>
              </a:spcAft>
              <a:buAutoNum type="arabicPeriod"/>
            </a:pPr>
            <a:r>
              <a:rPr lang="en-GB" dirty="0"/>
              <a:t>To support pupils, elicit the French for A-F. </a:t>
            </a:r>
          </a:p>
          <a:p>
            <a:pPr marL="228600" lvl="0" indent="-228600" algn="l" rtl="0">
              <a:spcBef>
                <a:spcPts val="0"/>
              </a:spcBef>
              <a:spcAft>
                <a:spcPts val="0"/>
              </a:spcAft>
              <a:buAutoNum type="arabicPeriod"/>
            </a:pPr>
            <a:r>
              <a:rPr lang="en-GB" dirty="0"/>
              <a:t>Do number 1 with them. Click to listen and bring up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2-6. The first time of listening, pupils write the letter. The second time, pupils aim to write down the English meaning of the adjective and any additional details.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Avoir</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un club de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français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c’est</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super!</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C’est intéressant de chercher un texte.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3. C’est amusant de dessiner une image d’un animal.</a:t>
            </a:r>
            <a:b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4. Lire en français, c‘est facile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C’est possible d’avoir un cahier pour le vocabulaire.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6. C’est important de prononcer bien un texte. </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position of the infinitive in French and its translation into English.</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French.</a:t>
            </a:r>
          </a:p>
          <a:p>
            <a:pPr marL="228600" lvl="0" indent="-228600" algn="l" rtl="0">
              <a:spcBef>
                <a:spcPts val="0"/>
              </a:spcBef>
              <a:spcAft>
                <a:spcPts val="0"/>
              </a:spcAft>
              <a:buAutoNum type="arabicPeriod"/>
            </a:pPr>
            <a:r>
              <a:rPr lang="en-GB" b="0" dirty="0"/>
              <a:t>Click to bring up further instruction and clarify meaning.</a:t>
            </a:r>
          </a:p>
          <a:p>
            <a:pPr marL="228600" lvl="0" indent="-228600" algn="l" rtl="0">
              <a:spcBef>
                <a:spcPts val="0"/>
              </a:spcBef>
              <a:spcAft>
                <a:spcPts val="0"/>
              </a:spcAft>
              <a:buAutoNum type="arabicPeriod"/>
            </a:pPr>
            <a:r>
              <a:rPr lang="en-GB" b="0" dirty="0"/>
              <a:t>Do number 1 with pupils. Paying attention to the position of the infinitive, pupils to identify the correct translation.</a:t>
            </a:r>
          </a:p>
          <a:p>
            <a:pPr marL="228600" lvl="0" indent="-228600" algn="l" rtl="0">
              <a:spcBef>
                <a:spcPts val="0"/>
              </a:spcBef>
              <a:spcAft>
                <a:spcPts val="0"/>
              </a:spcAft>
              <a:buAutoNum type="arabicPeriod"/>
            </a:pPr>
            <a:r>
              <a:rPr lang="en-GB" b="0" dirty="0"/>
              <a:t>Pupils do 2-6.</a:t>
            </a:r>
          </a:p>
          <a:p>
            <a:pPr marL="228600" lvl="0" indent="-228600" algn="l" rtl="0">
              <a:spcBef>
                <a:spcPts val="0"/>
              </a:spcBef>
              <a:spcAft>
                <a:spcPts val="0"/>
              </a:spcAft>
              <a:buAutoNum type="arabicPeriod"/>
            </a:pPr>
            <a:r>
              <a:rPr lang="en-GB" b="0" dirty="0"/>
              <a:t>Go through answers.</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t>
            </a:r>
            <a:r>
              <a:rPr lang="en-GB" b="0" baseline="0" dirty="0"/>
              <a:t>written comprehension of infinitives and adjectives.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French.</a:t>
            </a:r>
          </a:p>
          <a:p>
            <a:pPr marL="228600" lvl="0" indent="-228600" algn="l" rtl="0">
              <a:spcBef>
                <a:spcPts val="0"/>
              </a:spcBef>
              <a:spcAft>
                <a:spcPts val="0"/>
              </a:spcAft>
              <a:buAutoNum type="arabicPeriod"/>
            </a:pPr>
            <a:r>
              <a:rPr lang="en-GB" b="0" dirty="0"/>
              <a:t>Pupils use their notes from [A] to translate the sentences.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68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D347-AE09-4AA2-80D1-13597DD0B9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A53C56E-6E5F-41C5-A3E6-0D06CBAFB4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AA9AE2-D15B-4D95-AA19-6F19F8D5E0A8}"/>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60F01035-EB99-4D3B-99E6-BDFC05ECA6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87F209-F983-423F-A2D8-687CFD840F16}"/>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2634115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B620-093B-4FC1-8854-D3E6853BA2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0C1BAF8-ACAF-4666-BB5C-A98FB86989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D79944-EEE9-4670-BC68-C469FECABDCD}"/>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626C47BC-E947-4EE8-A5EA-BA401D8C3A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C1C087-2A00-4EB0-B19F-B5E667D19180}"/>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721215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AD81-2290-43D5-BF1D-7721221899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6FD892-4259-4DEB-A105-06BA329DC6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FB904-497A-4FE1-9AA9-DAF82506DDDC}"/>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43750EEE-F900-45D0-AE85-A202BDD90B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946E8-672E-4777-8CA6-D87585CC05E2}"/>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3260905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EAFE-2FA1-42AC-B054-B2C53071D5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481F89-3C8D-4A33-BEB0-CDCB89E0A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63EA54-A52F-44AC-9A50-640EE2EE03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A0F72B3-6CA4-4831-A2E7-4DEFFC741538}"/>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6" name="Footer Placeholder 5">
            <a:extLst>
              <a:ext uri="{FF2B5EF4-FFF2-40B4-BE49-F238E27FC236}">
                <a16:creationId xmlns:a16="http://schemas.microsoft.com/office/drawing/2014/main" id="{0968E26A-7666-4967-A048-A1F769FFA1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A81B7A-F821-4F73-B507-5702B7D962D3}"/>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4226969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93CA2-F5E2-42A4-ABD1-64E35E4884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5223B7-60A4-4A12-A0F6-188FDD179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070E72-858A-42FF-AC84-5875C0B6DD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2B12F9-A236-458F-8981-A0A35BAF1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81456E-6A32-444B-B8CB-83B39489D8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CB9C242-22ED-4F16-84C0-3CCFD4C4946A}"/>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8" name="Footer Placeholder 7">
            <a:extLst>
              <a:ext uri="{FF2B5EF4-FFF2-40B4-BE49-F238E27FC236}">
                <a16:creationId xmlns:a16="http://schemas.microsoft.com/office/drawing/2014/main" id="{3BDF6998-DD0D-45CF-BB61-22A2BFB575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B913DF-9B4F-4E5A-8AE5-CB8EDBC6AD09}"/>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8627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8ED6-D0F4-4FA2-A2B0-4E7702E6BB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3D88009-87FD-434B-B65A-34915FE35425}"/>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4" name="Footer Placeholder 3">
            <a:extLst>
              <a:ext uri="{FF2B5EF4-FFF2-40B4-BE49-F238E27FC236}">
                <a16:creationId xmlns:a16="http://schemas.microsoft.com/office/drawing/2014/main" id="{DE99BC0C-344D-48D4-9291-517FFD70B5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848AB7-4E13-4C76-9672-7A3523512CEA}"/>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249480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28D42-9409-49E1-8B08-F631BEC0BC91}"/>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3" name="Footer Placeholder 2">
            <a:extLst>
              <a:ext uri="{FF2B5EF4-FFF2-40B4-BE49-F238E27FC236}">
                <a16:creationId xmlns:a16="http://schemas.microsoft.com/office/drawing/2014/main" id="{B4E64F8F-61D7-4A73-9237-1EEF669B30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15F56E-342F-449D-93ED-015C871D76B2}"/>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410540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CDC1-AB42-40EF-81AC-CA975CDDB6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46526E-BD80-46DB-AAA4-BDEB3A45D5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7A1A6B-39CA-4CDC-9FBE-95C806D723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1CCA8-FEB6-4CAE-B400-FE465787D479}"/>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6" name="Footer Placeholder 5">
            <a:extLst>
              <a:ext uri="{FF2B5EF4-FFF2-40B4-BE49-F238E27FC236}">
                <a16:creationId xmlns:a16="http://schemas.microsoft.com/office/drawing/2014/main" id="{E78E5B4A-496D-4032-B08C-0EC0A7BDD1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C5956C-2822-41CD-8D11-20F23E9E5BD8}"/>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740527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47AF-1590-457B-BA19-0207C3DD3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E909F9-B64F-4880-B8CE-BD86893E6A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672246-E296-4FBD-A767-98A3851B4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6AB620-6059-4D9A-9E50-8729DF5DA07F}"/>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6" name="Footer Placeholder 5">
            <a:extLst>
              <a:ext uri="{FF2B5EF4-FFF2-40B4-BE49-F238E27FC236}">
                <a16:creationId xmlns:a16="http://schemas.microsoft.com/office/drawing/2014/main" id="{4AA734A4-B074-4D1B-BB4D-469B60CA13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3CCA20-E726-42AC-9034-C389AAB8B86E}"/>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9060829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5F72-97C3-4BC1-AAE5-75125B2381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5AFE0-4811-45B5-831F-356D973EB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0A85C-658E-4D5E-B900-A21F426E7F29}"/>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BCA89767-7AD6-4798-A539-5DE77BB60E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B6DEF-E99C-4F90-84BE-32741BB3CF48}"/>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4737619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7D23C-0B17-4513-AAC4-9DC8439EBB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1FBCBD-594C-4A3B-8D10-912BE155C7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9C194A-FCDE-44C8-9081-181B85C25C65}"/>
              </a:ext>
            </a:extLst>
          </p:cNvPr>
          <p:cNvSpPr>
            <a:spLocks noGrp="1"/>
          </p:cNvSpPr>
          <p:nvPr>
            <p:ph type="dt" sz="half" idx="10"/>
          </p:nvPr>
        </p:nvSpPr>
        <p:spPr/>
        <p:txBody>
          <a:body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19F54871-04DF-4206-A16C-EA9F1D87E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E48213-51D8-4F58-8088-201C14A08D16}"/>
              </a:ext>
            </a:extLst>
          </p:cNvPr>
          <p:cNvSpPr>
            <a:spLocks noGrp="1"/>
          </p:cNvSpPr>
          <p:nvPr>
            <p:ph type="sldNum" sz="quarter" idx="12"/>
          </p:nvPr>
        </p:nvSpPr>
        <p:spPr/>
        <p:txBody>
          <a:bodyPr/>
          <a:lstStyle/>
          <a:p>
            <a:fld id="{90B3486E-940D-46E5-8F69-B22B3285025D}" type="slidenum">
              <a:rPr lang="en-GB" smtClean="0"/>
              <a:t>‹N›</a:t>
            </a:fld>
            <a:endParaRPr lang="en-GB"/>
          </a:p>
        </p:txBody>
      </p:sp>
    </p:spTree>
    <p:extLst>
      <p:ext uri="{BB962C8B-B14F-4D97-AF65-F5344CB8AC3E}">
        <p14:creationId xmlns:p14="http://schemas.microsoft.com/office/powerpoint/2010/main" val="182554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5EEC68-2DB1-4242-9193-86B1FA64D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8BC205-1D58-4F53-8C3A-97F844577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93C293-4C81-4430-AFD8-96DB8A950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D1BD47-8F87-4227-AC60-CA61B889646B}" type="datetimeFigureOut">
              <a:rPr lang="en-GB" smtClean="0"/>
              <a:t>13/12/2022</a:t>
            </a:fld>
            <a:endParaRPr lang="en-GB"/>
          </a:p>
        </p:txBody>
      </p:sp>
      <p:sp>
        <p:nvSpPr>
          <p:cNvPr id="5" name="Footer Placeholder 4">
            <a:extLst>
              <a:ext uri="{FF2B5EF4-FFF2-40B4-BE49-F238E27FC236}">
                <a16:creationId xmlns:a16="http://schemas.microsoft.com/office/drawing/2014/main" id="{5B470748-151F-41E1-99E8-2D610968EF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FC97ED1-B425-436A-AAE5-9FF429E90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3486E-940D-46E5-8F69-B22B3285025D}" type="slidenum">
              <a:rPr lang="en-GB" smtClean="0"/>
              <a:t>‹N›</a:t>
            </a:fld>
            <a:endParaRPr lang="en-GB"/>
          </a:p>
        </p:txBody>
      </p:sp>
    </p:spTree>
    <p:extLst>
      <p:ext uri="{BB962C8B-B14F-4D97-AF65-F5344CB8AC3E}">
        <p14:creationId xmlns:p14="http://schemas.microsoft.com/office/powerpoint/2010/main" val="31109801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video" Target="../media/media4.mkv"/><Relationship Id="rId13" Type="http://schemas.openxmlformats.org/officeDocument/2006/relationships/audio" Target="../media/audio3.wav"/><Relationship Id="rId18" Type="http://schemas.openxmlformats.org/officeDocument/2006/relationships/image" Target="../media/image11.png"/><Relationship Id="rId26" Type="http://schemas.openxmlformats.org/officeDocument/2006/relationships/image" Target="../media/image19.png"/><Relationship Id="rId3" Type="http://schemas.microsoft.com/office/2007/relationships/media" Target="../media/media2.mkv"/><Relationship Id="rId21" Type="http://schemas.openxmlformats.org/officeDocument/2006/relationships/image" Target="../media/image14.png"/><Relationship Id="rId7" Type="http://schemas.microsoft.com/office/2007/relationships/media" Target="../media/media4.mkv"/><Relationship Id="rId12" Type="http://schemas.openxmlformats.org/officeDocument/2006/relationships/audio" Target="../media/audio2.wav"/><Relationship Id="rId17" Type="http://schemas.openxmlformats.org/officeDocument/2006/relationships/image" Target="../media/image10.png"/><Relationship Id="rId25" Type="http://schemas.openxmlformats.org/officeDocument/2006/relationships/image" Target="../media/image18.png"/><Relationship Id="rId2" Type="http://schemas.openxmlformats.org/officeDocument/2006/relationships/video" Target="../media/media1.mkv"/><Relationship Id="rId16" Type="http://schemas.openxmlformats.org/officeDocument/2006/relationships/audio" Target="../media/audio6.wav"/><Relationship Id="rId20" Type="http://schemas.openxmlformats.org/officeDocument/2006/relationships/image" Target="../media/image13.png"/><Relationship Id="rId1" Type="http://schemas.microsoft.com/office/2007/relationships/media" Target="../media/media1.mkv"/><Relationship Id="rId6" Type="http://schemas.openxmlformats.org/officeDocument/2006/relationships/video" Target="../media/media3.mkv"/><Relationship Id="rId11" Type="http://schemas.openxmlformats.org/officeDocument/2006/relationships/audio" Target="../media/audio1.wav"/><Relationship Id="rId24" Type="http://schemas.openxmlformats.org/officeDocument/2006/relationships/image" Target="../media/image17.png"/><Relationship Id="rId5" Type="http://schemas.microsoft.com/office/2007/relationships/media" Target="../media/media3.mkv"/><Relationship Id="rId15" Type="http://schemas.openxmlformats.org/officeDocument/2006/relationships/audio" Target="../media/audio5.wav"/><Relationship Id="rId23" Type="http://schemas.openxmlformats.org/officeDocument/2006/relationships/image" Target="../media/image16.png"/><Relationship Id="rId10" Type="http://schemas.openxmlformats.org/officeDocument/2006/relationships/notesSlide" Target="../notesSlides/notesSlide2.xml"/><Relationship Id="rId19" Type="http://schemas.openxmlformats.org/officeDocument/2006/relationships/image" Target="../media/image12.png"/><Relationship Id="rId4" Type="http://schemas.openxmlformats.org/officeDocument/2006/relationships/video" Target="../media/media2.mkv"/><Relationship Id="rId9" Type="http://schemas.openxmlformats.org/officeDocument/2006/relationships/slideLayout" Target="../slideLayouts/slideLayout26.xml"/><Relationship Id="rId14" Type="http://schemas.openxmlformats.org/officeDocument/2006/relationships/audio" Target="../media/audio4.wav"/><Relationship Id="rId22" Type="http://schemas.openxmlformats.org/officeDocument/2006/relationships/image" Target="../media/image15.gif"/></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30.jpg"/><Relationship Id="rId18" Type="http://schemas.openxmlformats.org/officeDocument/2006/relationships/image" Target="../media/image32.png"/><Relationship Id="rId3" Type="http://schemas.openxmlformats.org/officeDocument/2006/relationships/image" Target="../media/image20.jpg"/><Relationship Id="rId7" Type="http://schemas.openxmlformats.org/officeDocument/2006/relationships/image" Target="../media/image24.jpg"/><Relationship Id="rId12" Type="http://schemas.openxmlformats.org/officeDocument/2006/relationships/image" Target="../media/image29.jpg"/><Relationship Id="rId17" Type="http://schemas.openxmlformats.org/officeDocument/2006/relationships/audio" Target="../media/audio8.wav"/><Relationship Id="rId2" Type="http://schemas.openxmlformats.org/officeDocument/2006/relationships/notesSlide" Target="../notesSlides/notesSlide4.xml"/><Relationship Id="rId16" Type="http://schemas.openxmlformats.org/officeDocument/2006/relationships/image" Target="../media/image10.png"/><Relationship Id="rId20"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23.jpg"/><Relationship Id="rId11" Type="http://schemas.openxmlformats.org/officeDocument/2006/relationships/image" Target="../media/image28.jpg"/><Relationship Id="rId5" Type="http://schemas.openxmlformats.org/officeDocument/2006/relationships/image" Target="../media/image22.jpg"/><Relationship Id="rId15" Type="http://schemas.openxmlformats.org/officeDocument/2006/relationships/audio" Target="../media/audio7.wav"/><Relationship Id="rId10" Type="http://schemas.openxmlformats.org/officeDocument/2006/relationships/image" Target="../media/image27.jpg"/><Relationship Id="rId19" Type="http://schemas.openxmlformats.org/officeDocument/2006/relationships/image" Target="../media/image33.png"/><Relationship Id="rId4" Type="http://schemas.openxmlformats.org/officeDocument/2006/relationships/image" Target="../media/image21.jpg"/><Relationship Id="rId9" Type="http://schemas.openxmlformats.org/officeDocument/2006/relationships/image" Target="../media/image26.jpg"/><Relationship Id="rId14" Type="http://schemas.openxmlformats.org/officeDocument/2006/relationships/image" Target="../media/image31.jp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audio" Target="../media/audio9.wav"/><Relationship Id="rId7" Type="http://schemas.openxmlformats.org/officeDocument/2006/relationships/image" Target="../media/image36.png"/><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5.xml"/><Relationship Id="rId16" Type="http://schemas.openxmlformats.org/officeDocument/2006/relationships/audio" Target="../media/audio19.wav"/><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14.wav"/><Relationship Id="rId5" Type="http://schemas.openxmlformats.org/officeDocument/2006/relationships/image" Target="../media/image35.png"/><Relationship Id="rId15" Type="http://schemas.openxmlformats.org/officeDocument/2006/relationships/audio" Target="../media/audio18.wav"/><Relationship Id="rId10" Type="http://schemas.openxmlformats.org/officeDocument/2006/relationships/audio" Target="../media/audio13.wav"/><Relationship Id="rId19" Type="http://schemas.openxmlformats.org/officeDocument/2006/relationships/audio" Target="../media/audio22.wav"/><Relationship Id="rId4" Type="http://schemas.openxmlformats.org/officeDocument/2006/relationships/audio" Target="../media/audio10.wav"/><Relationship Id="rId9" Type="http://schemas.openxmlformats.org/officeDocument/2006/relationships/audio" Target="../media/audio12.wav"/><Relationship Id="rId14"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30.wav"/><Relationship Id="rId18" Type="http://schemas.openxmlformats.org/officeDocument/2006/relationships/image" Target="../media/image42.gif"/><Relationship Id="rId3" Type="http://schemas.openxmlformats.org/officeDocument/2006/relationships/audio" Target="../media/audio23.wav"/><Relationship Id="rId21" Type="http://schemas.openxmlformats.org/officeDocument/2006/relationships/image" Target="../media/image45.png"/><Relationship Id="rId7" Type="http://schemas.openxmlformats.org/officeDocument/2006/relationships/audio" Target="../media/audio26.wav"/><Relationship Id="rId12" Type="http://schemas.openxmlformats.org/officeDocument/2006/relationships/audio" Target="../media/audio29.wav"/><Relationship Id="rId17" Type="http://schemas.openxmlformats.org/officeDocument/2006/relationships/image" Target="../media/image41.gif"/><Relationship Id="rId2" Type="http://schemas.openxmlformats.org/officeDocument/2006/relationships/notesSlide" Target="../notesSlides/notesSlide6.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audio" Target="../media/audio28.wav"/><Relationship Id="rId5" Type="http://schemas.openxmlformats.org/officeDocument/2006/relationships/audio" Target="../media/audio25.wav"/><Relationship Id="rId15" Type="http://schemas.openxmlformats.org/officeDocument/2006/relationships/audio" Target="../media/audio32.wav"/><Relationship Id="rId10" Type="http://schemas.openxmlformats.org/officeDocument/2006/relationships/audio" Target="../media/audio27.wav"/><Relationship Id="rId19" Type="http://schemas.openxmlformats.org/officeDocument/2006/relationships/image" Target="../media/image43.png"/><Relationship Id="rId4" Type="http://schemas.openxmlformats.org/officeDocument/2006/relationships/audio" Target="../media/audio24.wav"/><Relationship Id="rId9" Type="http://schemas.openxmlformats.org/officeDocument/2006/relationships/image" Target="../media/image39.png"/><Relationship Id="rId14" Type="http://schemas.openxmlformats.org/officeDocument/2006/relationships/audio" Target="../media/audio31.wav"/></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33.wav"/><Relationship Id="rId7" Type="http://schemas.openxmlformats.org/officeDocument/2006/relationships/image" Target="../media/image47.gif"/><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46.gif"/><Relationship Id="rId5" Type="http://schemas.openxmlformats.org/officeDocument/2006/relationships/image" Target="../media/image38.png"/><Relationship Id="rId4" Type="http://schemas.openxmlformats.org/officeDocument/2006/relationships/audio" Target="../media/audio34.wav"/></Relationships>
</file>

<file path=ppt/slides/_rels/slide8.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image" Target="../media/image46.gif"/><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47.gif"/><Relationship Id="rId5" Type="http://schemas.openxmlformats.org/officeDocument/2006/relationships/image" Target="../media/image38.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Saying what I and others do</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sp>
        <p:nvSpPr>
          <p:cNvPr id="7" name="TextBox 6">
            <a:extLst>
              <a:ext uri="{FF2B5EF4-FFF2-40B4-BE49-F238E27FC236}">
                <a16:creationId xmlns:a16="http://schemas.microsoft.com/office/drawing/2014/main" id="{9632471B-3F7F-42CA-9E8B-A74F77AB3A96}"/>
              </a:ext>
            </a:extLst>
          </p:cNvPr>
          <p:cNvSpPr txBox="1"/>
          <p:nvPr/>
        </p:nvSpPr>
        <p:spPr>
          <a:xfrm>
            <a:off x="351184" y="1930520"/>
            <a:ext cx="3647872" cy="523220"/>
          </a:xfrm>
          <a:prstGeom prst="rect">
            <a:avLst/>
          </a:prstGeom>
          <a:noFill/>
        </p:spPr>
        <p:txBody>
          <a:bodyPr wrap="square" rtlCol="0">
            <a:spAutoFit/>
          </a:bodyPr>
          <a:lstStyle/>
          <a:p>
            <a:pPr algn="ctr"/>
            <a:r>
              <a:rPr lang="en-GB" sz="2800" b="1" dirty="0">
                <a:solidFill>
                  <a:srgbClr val="3B3838"/>
                </a:solidFill>
                <a:latin typeface="Segoe Print" panose="02000600000000000000" pitchFamily="2" charset="0"/>
              </a:rPr>
              <a:t>Le club de </a:t>
            </a:r>
            <a:r>
              <a:rPr lang="en-GB" sz="2800" b="1" dirty="0" err="1">
                <a:solidFill>
                  <a:srgbClr val="3B3838"/>
                </a:solidFill>
                <a:latin typeface="Segoe Print" panose="02000600000000000000" pitchFamily="2" charset="0"/>
              </a:rPr>
              <a:t>français</a:t>
            </a:r>
            <a:endParaRPr lang="en-GB" sz="2800" b="1" dirty="0">
              <a:solidFill>
                <a:srgbClr val="3B3838"/>
              </a:solidFill>
              <a:latin typeface="Segoe Print" panose="02000600000000000000" pitchFamily="2" charset="0"/>
            </a:endParaRPr>
          </a:p>
        </p:txBody>
      </p:sp>
      <p:sp>
        <p:nvSpPr>
          <p:cNvPr id="8" name="Rectangle: Rounded Corners 7">
            <a:extLst>
              <a:ext uri="{FF2B5EF4-FFF2-40B4-BE49-F238E27FC236}">
                <a16:creationId xmlns:a16="http://schemas.microsoft.com/office/drawing/2014/main" id="{B76E107A-17CC-4512-A85B-BC1EB5B0CAF8}"/>
              </a:ext>
            </a:extLst>
          </p:cNvPr>
          <p:cNvSpPr/>
          <p:nvPr/>
        </p:nvSpPr>
        <p:spPr>
          <a:xfrm>
            <a:off x="351184" y="2732314"/>
            <a:ext cx="3647872" cy="2460172"/>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Icon&#10;&#10;Description automatically generated">
            <a:extLst>
              <a:ext uri="{FF2B5EF4-FFF2-40B4-BE49-F238E27FC236}">
                <a16:creationId xmlns:a16="http://schemas.microsoft.com/office/drawing/2014/main" id="{83A5FF1F-2E5C-41F1-9736-F57C41725D7A}"/>
              </a:ext>
            </a:extLst>
          </p:cNvPr>
          <p:cNvPicPr>
            <a:picLocks noChangeAspect="1"/>
          </p:cNvPicPr>
          <p:nvPr/>
        </p:nvPicPr>
        <p:blipFill rotWithShape="1">
          <a:blip r:embed="rId4">
            <a:extLst>
              <a:ext uri="{28A0092B-C50C-407E-A947-70E740481C1C}">
                <a14:useLocalDpi xmlns:a14="http://schemas.microsoft.com/office/drawing/2010/main" val="0"/>
              </a:ext>
            </a:extLst>
          </a:blip>
          <a:srcRect l="31666" t="21294" r="31585" b="41956"/>
          <a:stretch/>
        </p:blipFill>
        <p:spPr>
          <a:xfrm>
            <a:off x="981294" y="2862943"/>
            <a:ext cx="2299564" cy="2213118"/>
          </a:xfrm>
          <a:prstGeom prst="rect">
            <a:avLst/>
          </a:prstGeom>
        </p:spPr>
      </p:pic>
      <p:pic>
        <p:nvPicPr>
          <p:cNvPr id="11" name="Picture 10">
            <a:extLst>
              <a:ext uri="{FF2B5EF4-FFF2-40B4-BE49-F238E27FC236}">
                <a16:creationId xmlns:a16="http://schemas.microsoft.com/office/drawing/2014/main" id="{D7CDCF5D-89D9-4F7C-8B4C-BB8D721341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69" b="91658" l="6087" r="89938">
                        <a14:foregroundMark x1="15652" y1="85181" x2="15652" y2="85181"/>
                        <a14:foregroundMark x1="6335" y1="84632" x2="6335" y2="84632"/>
                        <a14:foregroundMark x1="43727" y1="28101" x2="43727" y2="28101"/>
                        <a14:foregroundMark x1="17019" y1="55763" x2="17019" y2="55763"/>
                        <a14:foregroundMark x1="6335" y1="58727" x2="6335" y2="58727"/>
                        <a14:foregroundMark x1="35031" y1="50494" x2="35031" y2="50494"/>
                        <a14:foregroundMark x1="63727" y1="45774" x2="63727" y2="45774"/>
                        <a14:foregroundMark x1="75031" y1="89352" x2="75031" y2="89352"/>
                        <a14:foregroundMark x1="44969" y1="91109" x2="44969" y2="91109"/>
                        <a14:foregroundMark x1="11677" y1="91658" x2="11677" y2="91658"/>
                        <a14:foregroundMark x1="56398" y1="91658" x2="56398" y2="91658"/>
                        <a14:backgroundMark x1="23727" y1="16246" x2="23727" y2="16246"/>
                        <a14:backgroundMark x1="35652" y1="12184" x2="35652" y2="12184"/>
                        <a14:backgroundMark x1="35652" y1="12184" x2="35652" y2="12184"/>
                        <a14:backgroundMark x1="35652" y1="12184" x2="35652" y2="12184"/>
                        <a14:backgroundMark x1="35652" y1="12184" x2="35652" y2="12184"/>
                        <a14:backgroundMark x1="33043" y1="10977" x2="33043" y2="10977"/>
                        <a14:backgroundMark x1="31677" y1="10977" x2="31677" y2="10977"/>
                        <a14:backgroundMark x1="34410" y1="11526" x2="34410" y2="11526"/>
                        <a14:backgroundMark x1="34410" y1="11526" x2="34410" y2="11526"/>
                        <a14:backgroundMark x1="33665" y1="11526" x2="33665" y2="11526"/>
                      </a14:backgroundRemoval>
                    </a14:imgEffect>
                  </a14:imgLayer>
                </a14:imgProps>
              </a:ext>
            </a:extLst>
          </a:blip>
          <a:stretch>
            <a:fillRect/>
          </a:stretch>
        </p:blipFill>
        <p:spPr>
          <a:xfrm>
            <a:off x="1869421" y="3416312"/>
            <a:ext cx="1391250" cy="157444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257FE198-7725-4955-A492-7F99D3787B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7949" y="3446084"/>
            <a:ext cx="770672" cy="652061"/>
          </a:xfrm>
          <a:prstGeom prst="rect">
            <a:avLst/>
          </a:prstGeom>
        </p:spPr>
      </p:pic>
      <p:pic>
        <p:nvPicPr>
          <p:cNvPr id="13" name="Picture 12" descr="Map&#10;&#10;Description automatically generated">
            <a:extLst>
              <a:ext uri="{FF2B5EF4-FFF2-40B4-BE49-F238E27FC236}">
                <a16:creationId xmlns:a16="http://schemas.microsoft.com/office/drawing/2014/main" id="{5BBFEB59-2D19-4377-A4D6-7D8D2103CB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8257" y="2792030"/>
            <a:ext cx="810474" cy="619886"/>
          </a:xfrm>
          <a:prstGeom prst="rect">
            <a:avLst/>
          </a:prstGeom>
        </p:spPr>
      </p:pic>
      <p:pic>
        <p:nvPicPr>
          <p:cNvPr id="14" name="Picture 13" descr="A picture containing sitting, indoor, kitchenware, pan&#10;&#10;Description automatically generated">
            <a:extLst>
              <a:ext uri="{FF2B5EF4-FFF2-40B4-BE49-F238E27FC236}">
                <a16:creationId xmlns:a16="http://schemas.microsoft.com/office/drawing/2014/main" id="{A2628A4E-3E3A-4A59-B60E-4C405BD852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3662" y="3914164"/>
            <a:ext cx="735924" cy="367962"/>
          </a:xfrm>
          <a:prstGeom prst="rect">
            <a:avLst/>
          </a:prstGeom>
        </p:spPr>
      </p:pic>
      <p:pic>
        <p:nvPicPr>
          <p:cNvPr id="15" name="Picture 14" descr="A picture containing text, gambling house, room&#10;&#10;Description automatically generated">
            <a:extLst>
              <a:ext uri="{FF2B5EF4-FFF2-40B4-BE49-F238E27FC236}">
                <a16:creationId xmlns:a16="http://schemas.microsoft.com/office/drawing/2014/main" id="{170C019A-2514-4A80-80E8-9AD75563ED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0925" y="4017085"/>
            <a:ext cx="421125" cy="238857"/>
          </a:xfrm>
          <a:prstGeom prst="rect">
            <a:avLst/>
          </a:prstGeom>
        </p:spPr>
      </p:pic>
      <p:pic>
        <p:nvPicPr>
          <p:cNvPr id="16" name="Picture 15" descr="Text&#10;&#10;Description automatically generated">
            <a:extLst>
              <a:ext uri="{FF2B5EF4-FFF2-40B4-BE49-F238E27FC236}">
                <a16:creationId xmlns:a16="http://schemas.microsoft.com/office/drawing/2014/main" id="{83CC1ABC-46E7-42F6-BD66-1FAD0B973111}"/>
              </a:ext>
            </a:extLst>
          </p:cNvPr>
          <p:cNvPicPr>
            <a:picLocks noChangeAspect="1"/>
          </p:cNvPicPr>
          <p:nvPr/>
        </p:nvPicPr>
        <p:blipFill rotWithShape="1">
          <a:blip r:embed="rId11">
            <a:extLst>
              <a:ext uri="{28A0092B-C50C-407E-A947-70E740481C1C}">
                <a14:useLocalDpi xmlns:a14="http://schemas.microsoft.com/office/drawing/2010/main" val="0"/>
              </a:ext>
            </a:extLst>
          </a:blip>
          <a:srcRect b="55212"/>
          <a:stretch/>
        </p:blipFill>
        <p:spPr>
          <a:xfrm>
            <a:off x="1142864" y="4361868"/>
            <a:ext cx="675658" cy="320646"/>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E0B12F68-220F-401B-8BF9-4D129E33ABE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0736" y="3536764"/>
            <a:ext cx="731991" cy="4952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2D426C3F-55B4-4722-AE59-1130A17A986F}"/>
              </a:ext>
            </a:extLst>
          </p:cNvPr>
          <p:cNvGraphicFramePr>
            <a:graphicFrameLocks noGrp="1"/>
          </p:cNvGraphicFramePr>
          <p:nvPr>
            <p:extLst>
              <p:ext uri="{D42A27DB-BD31-4B8C-83A1-F6EECF244321}">
                <p14:modId xmlns:p14="http://schemas.microsoft.com/office/powerpoint/2010/main" val="293295555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today</a:t>
                      </a:r>
                    </a:p>
                  </a:txBody>
                  <a:tcPr/>
                </a:tc>
                <a:tc>
                  <a:txBody>
                    <a:bodyPr/>
                    <a:lstStyle/>
                    <a:p>
                      <a:r>
                        <a:rPr lang="en-GB" sz="2400" b="1" dirty="0">
                          <a:solidFill>
                            <a:srgbClr val="002060"/>
                          </a:solidFill>
                          <a:latin typeface="Century Gothic" panose="020B0502020202020204" pitchFamily="34" charset="0"/>
                        </a:rPr>
                        <a:t>this, that</a:t>
                      </a:r>
                    </a:p>
                  </a:txBody>
                  <a:tcPr/>
                </a:tc>
                <a:tc>
                  <a:txBody>
                    <a:bodyPr/>
                    <a:lstStyle/>
                    <a:p>
                      <a:r>
                        <a:rPr lang="en-GB" sz="2400" b="1" dirty="0">
                          <a:solidFill>
                            <a:srgbClr val="002060"/>
                          </a:solidFill>
                          <a:latin typeface="Century Gothic" panose="020B0502020202020204" pitchFamily="34" charset="0"/>
                        </a:rPr>
                        <a:t>difficult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Friday</a:t>
                      </a:r>
                    </a:p>
                  </a:txBody>
                  <a:tcPr/>
                </a:tc>
                <a:tc>
                  <a:txBody>
                    <a:bodyPr/>
                    <a:lstStyle/>
                    <a:p>
                      <a:r>
                        <a:rPr lang="en-GB" sz="2400" b="1" dirty="0">
                          <a:solidFill>
                            <a:srgbClr val="002060"/>
                          </a:solidFill>
                          <a:latin typeface="Century Gothic" panose="020B0502020202020204" pitchFamily="34" charset="0"/>
                        </a:rPr>
                        <a:t>Saturday</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Tuesday</a:t>
                      </a:r>
                    </a:p>
                  </a:txBody>
                  <a:tcPr/>
                </a:tc>
                <a:tc>
                  <a:txBody>
                    <a:bodyPr/>
                    <a:lstStyle/>
                    <a:p>
                      <a:r>
                        <a:rPr lang="en-GB" sz="2400" b="1"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interesting</a:t>
                      </a:r>
                    </a:p>
                  </a:txBody>
                  <a:tcPr/>
                </a:tc>
                <a:tc>
                  <a:txBody>
                    <a:bodyPr/>
                    <a:lstStyle/>
                    <a:p>
                      <a:r>
                        <a:rPr lang="en-GB" sz="2400" b="1" dirty="0">
                          <a:solidFill>
                            <a:srgbClr val="002060"/>
                          </a:solidFill>
                          <a:latin typeface="Century Gothic" panose="020B0502020202020204" pitchFamily="34" charset="0"/>
                        </a:rPr>
                        <a:t>each, every</a:t>
                      </a:r>
                    </a:p>
                  </a:txBody>
                  <a:tcPr/>
                </a:tc>
                <a:tc>
                  <a:txBody>
                    <a:bodyPr/>
                    <a:lstStyle/>
                    <a:p>
                      <a:r>
                        <a:rPr lang="en-GB" sz="2400" b="1" dirty="0">
                          <a:solidFill>
                            <a:srgbClr val="002060"/>
                          </a:solidFill>
                          <a:latin typeface="Century Gothic" panose="020B0502020202020204" pitchFamily="34" charset="0"/>
                        </a:rPr>
                        <a:t>a 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word</a:t>
                      </a:r>
                    </a:p>
                  </a:txBody>
                  <a:tcPr/>
                </a:tc>
                <a:tc>
                  <a:txBody>
                    <a:bodyPr/>
                    <a:lstStyle/>
                    <a:p>
                      <a:r>
                        <a:rPr lang="en-GB" sz="2400" b="1" dirty="0">
                          <a:solidFill>
                            <a:srgbClr val="002060"/>
                          </a:solidFill>
                          <a:latin typeface="Century Gothic" panose="020B0502020202020204" pitchFamily="34" charset="0"/>
                        </a:rPr>
                        <a:t>a text</a:t>
                      </a:r>
                    </a:p>
                  </a:txBody>
                  <a:tcPr/>
                </a:tc>
                <a:tc>
                  <a:txBody>
                    <a:bodyPr/>
                    <a:lstStyle/>
                    <a:p>
                      <a:r>
                        <a:rPr lang="en-GB" sz="2400" b="1"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to pronounce</a:t>
                      </a:r>
                    </a:p>
                  </a:txBody>
                  <a:tcPr/>
                </a:tc>
                <a:tc>
                  <a:txBody>
                    <a:bodyPr/>
                    <a:lstStyle/>
                    <a:p>
                      <a:r>
                        <a:rPr lang="en-GB" sz="2400" b="1" dirty="0">
                          <a:solidFill>
                            <a:srgbClr val="002060"/>
                          </a:solidFill>
                          <a:latin typeface="Century Gothic" panose="020B0502020202020204" pitchFamily="34" charset="0"/>
                        </a:rPr>
                        <a:t>a picture</a:t>
                      </a:r>
                    </a:p>
                  </a:txBody>
                  <a:tcPr/>
                </a:tc>
                <a:tc>
                  <a:txBody>
                    <a:bodyPr/>
                    <a:lstStyle/>
                    <a:p>
                      <a:r>
                        <a:rPr lang="en-GB" sz="2400" b="1" dirty="0">
                          <a:solidFill>
                            <a:srgbClr val="002060"/>
                          </a:solidFill>
                          <a:latin typeface="Century Gothic" panose="020B0502020202020204" pitchFamily="34" charset="0"/>
                        </a:rPr>
                        <a:t>a country</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look for</a:t>
                      </a:r>
                    </a:p>
                  </a:txBody>
                  <a:tcPr/>
                </a:tc>
                <a:tc>
                  <a:txBody>
                    <a:bodyPr/>
                    <a:lstStyle/>
                    <a:p>
                      <a:r>
                        <a:rPr lang="en-GB" sz="2200" b="1" dirty="0">
                          <a:solidFill>
                            <a:srgbClr val="002060"/>
                          </a:solidFill>
                          <a:latin typeface="Century Gothic" panose="020B0502020202020204" pitchFamily="34" charset="0"/>
                        </a:rPr>
                        <a:t>to draw, drawing</a:t>
                      </a:r>
                    </a:p>
                  </a:txBody>
                  <a:tcPr/>
                </a:tc>
                <a:tc>
                  <a:txBody>
                    <a:bodyPr/>
                    <a:lstStyle/>
                    <a:p>
                      <a:r>
                        <a:rPr lang="en-GB" sz="2400" b="1" dirty="0">
                          <a:solidFill>
                            <a:srgbClr val="002060"/>
                          </a:solidFill>
                          <a:latin typeface="Century Gothic" panose="020B0502020202020204" pitchFamily="34" charset="0"/>
                        </a:rPr>
                        <a:t>to present</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0D4D077D-E409-4E42-BF74-C889247EBBA2}"/>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69805020-70FF-42F5-93A5-DCA2160BC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4" name="Picture 23">
            <a:extLst>
              <a:ext uri="{FF2B5EF4-FFF2-40B4-BE49-F238E27FC236}">
                <a16:creationId xmlns:a16="http://schemas.microsoft.com/office/drawing/2014/main" id="{3E919B42-F161-4DE3-AC43-52FF414F9340}"/>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7" name="TextBox 26">
            <a:extLst>
              <a:ext uri="{FF2B5EF4-FFF2-40B4-BE49-F238E27FC236}">
                <a16:creationId xmlns:a16="http://schemas.microsoft.com/office/drawing/2014/main" id="{99D1B316-A1F2-4C3E-8D4D-6B89573C63B3}"/>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CFB4FCC0-BB43-4F32-8594-98B7E1C8A3F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433601C9-5B75-4E55-9C8A-FBB255A0ACA3}"/>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81896" y="156949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7"/>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812331" y="2867330"/>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111293" y="289960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812331"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11129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9255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4669" y="1474857"/>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18140" y="3066573"/>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80166" y="4004443"/>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02578" y="4115324"/>
            <a:ext cx="1343877" cy="1930639"/>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836185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pic>
        <p:nvPicPr>
          <p:cNvPr id="4" name="écrire">
            <a:hlinkClick r:id="" action="ppaction://media"/>
            <a:extLst>
              <a:ext uri="{FF2B5EF4-FFF2-40B4-BE49-F238E27FC236}">
                <a16:creationId xmlns:a16="http://schemas.microsoft.com/office/drawing/2014/main" id="{5E430532-1A01-4B32-93AD-EC5376B67F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3"/>
          <a:srcRect l="16941" r="16311"/>
          <a:stretch/>
        </p:blipFill>
        <p:spPr>
          <a:xfrm>
            <a:off x="853614" y="1464287"/>
            <a:ext cx="2939493" cy="2477185"/>
          </a:xfrm>
          <a:prstGeom prst="rect">
            <a:avLst/>
          </a:prstGeom>
        </p:spPr>
      </p:pic>
      <p:pic>
        <p:nvPicPr>
          <p:cNvPr id="5" name="bébé">
            <a:hlinkClick r:id="" action="ppaction://media"/>
            <a:extLst>
              <a:ext uri="{FF2B5EF4-FFF2-40B4-BE49-F238E27FC236}">
                <a16:creationId xmlns:a16="http://schemas.microsoft.com/office/drawing/2014/main" id="{2F4367E9-23CE-40C8-AF76-6D22E5CCDF2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4"/>
          <a:srcRect l="16940" r="19444"/>
          <a:stretch/>
        </p:blipFill>
        <p:spPr>
          <a:xfrm>
            <a:off x="853613" y="4020068"/>
            <a:ext cx="2934035" cy="2594356"/>
          </a:xfrm>
          <a:prstGeom prst="rect">
            <a:avLst/>
          </a:prstGeom>
        </p:spPr>
      </p:pic>
      <p:pic>
        <p:nvPicPr>
          <p:cNvPr id="8" name="parler">
            <a:hlinkClick r:id="" action="ppaction://media"/>
            <a:extLst>
              <a:ext uri="{FF2B5EF4-FFF2-40B4-BE49-F238E27FC236}">
                <a16:creationId xmlns:a16="http://schemas.microsoft.com/office/drawing/2014/main" id="{C5E3FABF-D829-4C91-8BC8-156F76CD0BF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5"/>
          <a:srcRect l="18887" r="16941"/>
          <a:stretch/>
        </p:blipFill>
        <p:spPr>
          <a:xfrm>
            <a:off x="8249604" y="1474857"/>
            <a:ext cx="2882054" cy="2526258"/>
          </a:xfrm>
          <a:prstGeom prst="rect">
            <a:avLst/>
          </a:prstGeom>
        </p:spPr>
      </p:pic>
      <p:pic>
        <p:nvPicPr>
          <p:cNvPr id="9" name="donner">
            <a:hlinkClick r:id="" action="ppaction://media"/>
            <a:extLst>
              <a:ext uri="{FF2B5EF4-FFF2-40B4-BE49-F238E27FC236}">
                <a16:creationId xmlns:a16="http://schemas.microsoft.com/office/drawing/2014/main" id="{48917D8A-8745-4B56-AD37-3179C5DD869D}"/>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26"/>
          <a:srcRect l="18887" r="16941"/>
          <a:stretch/>
        </p:blipFill>
        <p:spPr>
          <a:xfrm>
            <a:off x="8249604" y="4120013"/>
            <a:ext cx="2882055" cy="2526259"/>
          </a:xfrm>
          <a:prstGeom prst="rect">
            <a:avLst/>
          </a:prstGeom>
        </p:spPr>
      </p:pic>
      <p:sp>
        <p:nvSpPr>
          <p:cNvPr id="10" name="TextBox 9">
            <a:extLst>
              <a:ext uri="{FF2B5EF4-FFF2-40B4-BE49-F238E27FC236}">
                <a16:creationId xmlns:a16="http://schemas.microsoft.com/office/drawing/2014/main" id="{BE1427AB-DCD8-46D8-A365-53A013CBB61D}"/>
              </a:ext>
            </a:extLst>
          </p:cNvPr>
          <p:cNvSpPr txBox="1"/>
          <p:nvPr/>
        </p:nvSpPr>
        <p:spPr>
          <a:xfrm>
            <a:off x="4754880" y="354330"/>
            <a:ext cx="3268980" cy="1754326"/>
          </a:xfrm>
          <a:prstGeom prst="rect">
            <a:avLst/>
          </a:prstGeom>
          <a:solidFill>
            <a:srgbClr val="FFFF00"/>
          </a:solidFill>
        </p:spPr>
        <p:txBody>
          <a:bodyPr wrap="square" rtlCol="0">
            <a:spAutoFit/>
          </a:bodyPr>
          <a:lstStyle/>
          <a:p>
            <a:r>
              <a:rPr lang="en-GB" dirty="0"/>
              <a:t>This slide is for the ‘audio’ version. The following slide is for the non-audio version. If you delete the one you don’t need when you create the two versions.</a:t>
            </a:r>
          </a:p>
        </p:txBody>
      </p:sp>
    </p:spTree>
    <p:extLst>
      <p:ext uri="{BB962C8B-B14F-4D97-AF65-F5344CB8AC3E}">
        <p14:creationId xmlns:p14="http://schemas.microsoft.com/office/powerpoint/2010/main" val="7954596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e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1" name="e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12" name="repet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2" name="repet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13" name="ecrire.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13" name="ecrire.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4084" fill="hold"/>
                                        <p:tgtEl>
                                          <p:spTgt spid="4"/>
                                        </p:tgtEl>
                                      </p:cBhvr>
                                    </p:cmd>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md type="call" cmd="stop">
                                      <p:cBhvr>
                                        <p:cTn id="37" dur="1">
                                          <p:stCondLst>
                                            <p:cond delay="0"/>
                                          </p:stCondLst>
                                        </p:cTn>
                                        <p:tgtEl>
                                          <p:spTgt spid="4"/>
                                        </p:tgtEl>
                                      </p:cBhvr>
                                    </p:cmd>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bebe.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4" name="bebe.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childTnLst>
                                </p:cTn>
                              </p:par>
                              <p:par>
                                <p:cTn id="50" presetID="1" presetClass="mediacall" presetSubtype="0" fill="hold" nodeType="withEffect">
                                  <p:stCondLst>
                                    <p:cond delay="0"/>
                                  </p:stCondLst>
                                  <p:childTnLst>
                                    <p:cmd type="call" cmd="playFrom(0.0)">
                                      <p:cBhvr>
                                        <p:cTn id="51" dur="4074" fill="hold"/>
                                        <p:tgtEl>
                                          <p:spTgt spid="5"/>
                                        </p:tgtEl>
                                      </p:cBhvr>
                                    </p:cmd>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md type="call" cmd="stop">
                                      <p:cBhvr>
                                        <p:cTn id="56" dur="1">
                                          <p:stCondLst>
                                            <p:cond delay="0"/>
                                          </p:stCondLst>
                                        </p:cTn>
                                        <p:tgtEl>
                                          <p:spTgt spid="5"/>
                                        </p:tgtEl>
                                      </p:cBhvr>
                                    </p:cmd>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5" name="parler.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15" name="parler.wav"/>
                                        </p:tgtEl>
                                      </p:cMediaNode>
                                    </p:audio>
                                  </p:sub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childTnLst>
                                </p:cTn>
                              </p:par>
                              <p:par>
                                <p:cTn id="69" presetID="1" presetClass="mediacall" presetSubtype="0" fill="hold" nodeType="withEffect">
                                  <p:stCondLst>
                                    <p:cond delay="0"/>
                                  </p:stCondLst>
                                  <p:childTnLst>
                                    <p:cmd type="call" cmd="playFrom(0.0)">
                                      <p:cBhvr>
                                        <p:cTn id="70" dur="4044" fill="hold"/>
                                        <p:tgtEl>
                                          <p:spTgt spid="8"/>
                                        </p:tgtEl>
                                      </p:cBhvr>
                                    </p:cmd>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8"/>
                                        </p:tgtEl>
                                        <p:attrNameLst>
                                          <p:attrName>style.visibility</p:attrName>
                                        </p:attrNameLst>
                                      </p:cBhvr>
                                      <p:to>
                                        <p:strVal val="hidden"/>
                                      </p:to>
                                    </p:set>
                                    <p:cmd type="call" cmd="stop">
                                      <p:cBhvr>
                                        <p:cTn id="75" dur="1">
                                          <p:stCondLst>
                                            <p:cond delay="0"/>
                                          </p:stCondLst>
                                        </p:cTn>
                                        <p:tgtEl>
                                          <p:spTgt spid="8"/>
                                        </p:tgtEl>
                                      </p:cBhvr>
                                    </p:cmd>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16" name="donner.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16" name="donner.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childTnLst>
                                </p:cTn>
                              </p:par>
                              <p:par>
                                <p:cTn id="90" presetID="1" presetClass="mediacall" presetSubtype="0" fill="hold" nodeType="withEffect">
                                  <p:stCondLst>
                                    <p:cond delay="0"/>
                                  </p:stCondLst>
                                  <p:childTnLst>
                                    <p:cmd type="call" cmd="playFrom(0.0)">
                                      <p:cBhvr>
                                        <p:cTn id="91" dur="4083" fill="hold"/>
                                        <p:tgtEl>
                                          <p:spTgt spid="9"/>
                                        </p:tgtEl>
                                      </p:cBhvr>
                                    </p:cmd>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9"/>
                                        </p:tgtEl>
                                        <p:attrNameLst>
                                          <p:attrName>style.visibility</p:attrName>
                                        </p:attrNameLst>
                                      </p:cBhvr>
                                      <p:to>
                                        <p:strVal val="hidden"/>
                                      </p:to>
                                    </p:set>
                                    <p:cmd type="call" cmd="stop">
                                      <p:cBhvr>
                                        <p:cTn id="96" dur="1">
                                          <p:stCondLst>
                                            <p:cond delay="0"/>
                                          </p:stCondLst>
                                        </p:cTn>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7" fill="hold" display="0">
                  <p:stCondLst>
                    <p:cond delay="indefinite"/>
                  </p:stCondLst>
                </p:cTn>
                <p:tgtEl>
                  <p:spTgt spid="4"/>
                </p:tgtEl>
              </p:cMediaNode>
            </p:video>
            <p:video>
              <p:cMediaNode vol="80000">
                <p:cTn id="98" fill="hold" display="0">
                  <p:stCondLst>
                    <p:cond delay="indefinite"/>
                  </p:stCondLst>
                </p:cTn>
                <p:tgtEl>
                  <p:spTgt spid="5"/>
                </p:tgtEl>
              </p:cMediaNode>
            </p:video>
            <p:video>
              <p:cMediaNode vol="80000">
                <p:cTn id="99" fill="hold" display="0">
                  <p:stCondLst>
                    <p:cond delay="indefinite"/>
                  </p:stCondLst>
                </p:cTn>
                <p:tgtEl>
                  <p:spTgt spid="8"/>
                </p:tgtEl>
              </p:cMediaNode>
            </p:video>
            <p:video>
              <p:cMediaNode vol="80000">
                <p:cTn id="100" fill="hold" display="0">
                  <p:stCondLst>
                    <p:cond delay="indefinite"/>
                  </p:stCondLst>
                </p:cTn>
                <p:tgtEl>
                  <p:spTgt spid="9"/>
                </p:tgtEl>
              </p:cMediaNode>
            </p:video>
          </p:childTnLst>
        </p:cTn>
      </p:par>
    </p:tnLst>
    <p:bldLst>
      <p:bldP spid="3" grpId="0"/>
      <p:bldP spid="12" grpId="0"/>
      <p:bldP spid="13" grpId="0"/>
      <p:bldP spid="1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81896" y="1569491"/>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812331" y="2867330"/>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111293" y="2899608"/>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812331"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11129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255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4669" y="1474857"/>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8140" y="3066573"/>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166" y="4004443"/>
            <a:ext cx="1390472" cy="1776251"/>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2578" y="3829258"/>
            <a:ext cx="1543002" cy="2216706"/>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836185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Tree>
    <p:extLst>
      <p:ext uri="{BB962C8B-B14F-4D97-AF65-F5344CB8AC3E}">
        <p14:creationId xmlns:p14="http://schemas.microsoft.com/office/powerpoint/2010/main" val="293399765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F8A3E08B-A723-4D74-BFC4-33FB6607C534}"/>
              </a:ext>
            </a:extLst>
          </p:cNvPr>
          <p:cNvGraphicFramePr>
            <a:graphicFrameLocks noGrp="1"/>
          </p:cNvGraphicFramePr>
          <p:nvPr>
            <p:extLst>
              <p:ext uri="{D42A27DB-BD31-4B8C-83A1-F6EECF244321}">
                <p14:modId xmlns:p14="http://schemas.microsoft.com/office/powerpoint/2010/main" val="1486887890"/>
              </p:ext>
            </p:extLst>
          </p:nvPr>
        </p:nvGraphicFramePr>
        <p:xfrm>
          <a:off x="155275" y="1367736"/>
          <a:ext cx="11869948" cy="5250861"/>
        </p:xfrm>
        <a:graphic>
          <a:graphicData uri="http://schemas.openxmlformats.org/drawingml/2006/table">
            <a:tbl>
              <a:tblPr firstRow="1" bandRow="1">
                <a:tableStyleId>{5940675A-B579-460E-94D1-54222C63F5DA}</a:tableStyleId>
              </a:tblPr>
              <a:tblGrid>
                <a:gridCol w="3218717">
                  <a:extLst>
                    <a:ext uri="{9D8B030D-6E8A-4147-A177-3AD203B41FA5}">
                      <a16:colId xmlns:a16="http://schemas.microsoft.com/office/drawing/2014/main" val="4259521083"/>
                    </a:ext>
                  </a:extLst>
                </a:gridCol>
                <a:gridCol w="2830116">
                  <a:extLst>
                    <a:ext uri="{9D8B030D-6E8A-4147-A177-3AD203B41FA5}">
                      <a16:colId xmlns:a16="http://schemas.microsoft.com/office/drawing/2014/main" val="1789217604"/>
                    </a:ext>
                  </a:extLst>
                </a:gridCol>
                <a:gridCol w="2830116">
                  <a:extLst>
                    <a:ext uri="{9D8B030D-6E8A-4147-A177-3AD203B41FA5}">
                      <a16:colId xmlns:a16="http://schemas.microsoft.com/office/drawing/2014/main" val="482385560"/>
                    </a:ext>
                  </a:extLst>
                </a:gridCol>
                <a:gridCol w="2990999">
                  <a:extLst>
                    <a:ext uri="{9D8B030D-6E8A-4147-A177-3AD203B41FA5}">
                      <a16:colId xmlns:a16="http://schemas.microsoft.com/office/drawing/2014/main" val="3134974655"/>
                    </a:ext>
                  </a:extLst>
                </a:gridCol>
              </a:tblGrid>
              <a:tr h="1750287">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extLst>
                  <a:ext uri="{0D108BD9-81ED-4DB2-BD59-A6C34878D82A}">
                    <a16:rowId xmlns:a16="http://schemas.microsoft.com/office/drawing/2014/main" val="1357328228"/>
                  </a:ext>
                </a:extLst>
              </a:tr>
              <a:tr h="1750287">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extLst>
                  <a:ext uri="{0D108BD9-81ED-4DB2-BD59-A6C34878D82A}">
                    <a16:rowId xmlns:a16="http://schemas.microsoft.com/office/drawing/2014/main" val="676534176"/>
                  </a:ext>
                </a:extLst>
              </a:tr>
              <a:tr h="1750287">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tc>
                  <a:txBody>
                    <a:bodyPr/>
                    <a:lstStyle/>
                    <a:p>
                      <a:endParaRPr lang="en-GB" dirty="0"/>
                    </a:p>
                  </a:txBody>
                  <a:tcPr>
                    <a:lnL w="12700" cap="flat" cmpd="sng" algn="ctr">
                      <a:solidFill>
                        <a:srgbClr val="006699"/>
                      </a:solidFill>
                      <a:prstDash val="solid"/>
                      <a:round/>
                      <a:headEnd type="none" w="med" len="med"/>
                      <a:tailEnd type="none" w="med" len="med"/>
                    </a:lnL>
                    <a:lnR w="12700" cap="flat" cmpd="sng" algn="ctr">
                      <a:solidFill>
                        <a:srgbClr val="006699"/>
                      </a:solidFill>
                      <a:prstDash val="solid"/>
                      <a:round/>
                      <a:headEnd type="none" w="med" len="med"/>
                      <a:tailEnd type="none" w="med" len="med"/>
                    </a:lnR>
                    <a:lnT w="12700" cap="flat" cmpd="sng" algn="ctr">
                      <a:solidFill>
                        <a:srgbClr val="006699"/>
                      </a:solidFill>
                      <a:prstDash val="solid"/>
                      <a:round/>
                      <a:headEnd type="none" w="med" len="med"/>
                      <a:tailEnd type="none" w="med" len="med"/>
                    </a:lnT>
                    <a:lnB w="12700" cap="flat" cmpd="sng" algn="ctr">
                      <a:solidFill>
                        <a:srgbClr val="006699"/>
                      </a:solidFill>
                      <a:prstDash val="solid"/>
                      <a:round/>
                      <a:headEnd type="none" w="med" len="med"/>
                      <a:tailEnd type="none" w="med" len="med"/>
                    </a:lnB>
                  </a:tcPr>
                </a:tc>
                <a:extLst>
                  <a:ext uri="{0D108BD9-81ED-4DB2-BD59-A6C34878D82A}">
                    <a16:rowId xmlns:a16="http://schemas.microsoft.com/office/drawing/2014/main" val="415837147"/>
                  </a:ext>
                </a:extLst>
              </a:tr>
            </a:tbl>
          </a:graphicData>
        </a:graphic>
      </p:graphicFrame>
      <p:pic>
        <p:nvPicPr>
          <p:cNvPr id="94" name="Picture 93" descr="A bird flying over water&#10;&#10;Description automatically generated with medium confidence">
            <a:extLst>
              <a:ext uri="{FF2B5EF4-FFF2-40B4-BE49-F238E27FC236}">
                <a16:creationId xmlns:a16="http://schemas.microsoft.com/office/drawing/2014/main" id="{85B37254-851C-4F9E-A653-001EBC914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8270" y="4924638"/>
            <a:ext cx="2010686" cy="1340458"/>
          </a:xfrm>
          <a:prstGeom prst="rect">
            <a:avLst/>
          </a:prstGeom>
        </p:spPr>
      </p:pic>
      <p:pic>
        <p:nvPicPr>
          <p:cNvPr id="96" name="Picture 95" descr="A black and yellow snake&#10;&#10;Description automatically generated with low confidence">
            <a:extLst>
              <a:ext uri="{FF2B5EF4-FFF2-40B4-BE49-F238E27FC236}">
                <a16:creationId xmlns:a16="http://schemas.microsoft.com/office/drawing/2014/main" id="{EC74A206-9A90-4F4A-A02E-5A2F1D982797}"/>
              </a:ext>
            </a:extLst>
          </p:cNvPr>
          <p:cNvPicPr>
            <a:picLocks noChangeAspect="1"/>
          </p:cNvPicPr>
          <p:nvPr/>
        </p:nvPicPr>
        <p:blipFill rotWithShape="1">
          <a:blip r:embed="rId4">
            <a:extLst>
              <a:ext uri="{28A0092B-C50C-407E-A947-70E740481C1C}">
                <a14:useLocalDpi xmlns:a14="http://schemas.microsoft.com/office/drawing/2010/main" val="0"/>
              </a:ext>
            </a:extLst>
          </a:blip>
          <a:srcRect t="5224"/>
          <a:stretch/>
        </p:blipFill>
        <p:spPr>
          <a:xfrm>
            <a:off x="6791039" y="4904017"/>
            <a:ext cx="2010686" cy="1270443"/>
          </a:xfrm>
          <a:prstGeom prst="rect">
            <a:avLst/>
          </a:prstGeom>
        </p:spPr>
      </p:pic>
      <p:pic>
        <p:nvPicPr>
          <p:cNvPr id="98" name="Picture 97" descr="A shark swimming underwater&#10;&#10;Description automatically generated with medium confidence">
            <a:extLst>
              <a:ext uri="{FF2B5EF4-FFF2-40B4-BE49-F238E27FC236}">
                <a16:creationId xmlns:a16="http://schemas.microsoft.com/office/drawing/2014/main" id="{A0072FBA-68F2-4FE0-97C4-526CFF65EC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251" y="4927899"/>
            <a:ext cx="2258566" cy="1270443"/>
          </a:xfrm>
          <a:prstGeom prst="rect">
            <a:avLst/>
          </a:prstGeom>
        </p:spPr>
      </p:pic>
      <p:pic>
        <p:nvPicPr>
          <p:cNvPr id="100" name="Picture 99" descr="An elephant walking in a field&#10;&#10;Description automatically generated with medium confidence">
            <a:extLst>
              <a:ext uri="{FF2B5EF4-FFF2-40B4-BE49-F238E27FC236}">
                <a16:creationId xmlns:a16="http://schemas.microsoft.com/office/drawing/2014/main" id="{38879497-C476-42AF-B626-E3F11D404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3904" y="3182987"/>
            <a:ext cx="1939418" cy="1292945"/>
          </a:xfrm>
          <a:prstGeom prst="rect">
            <a:avLst/>
          </a:prstGeom>
        </p:spPr>
      </p:pic>
      <p:pic>
        <p:nvPicPr>
          <p:cNvPr id="102" name="Picture 101" descr="A leopard lying on a tree&#10;&#10;Description automatically generated with medium confidence">
            <a:extLst>
              <a:ext uri="{FF2B5EF4-FFF2-40B4-BE49-F238E27FC236}">
                <a16:creationId xmlns:a16="http://schemas.microsoft.com/office/drawing/2014/main" id="{6B5AEA96-29A4-4BA7-B6AD-16B867FC2E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8357" y="3163669"/>
            <a:ext cx="1917638" cy="1278425"/>
          </a:xfrm>
          <a:prstGeom prst="rect">
            <a:avLst/>
          </a:prstGeom>
        </p:spPr>
      </p:pic>
      <p:pic>
        <p:nvPicPr>
          <p:cNvPr id="92" name="Picture 91" descr="A picture containing grass, sheep, mammal, outdoor&#10;&#10;Description automatically generated">
            <a:extLst>
              <a:ext uri="{FF2B5EF4-FFF2-40B4-BE49-F238E27FC236}">
                <a16:creationId xmlns:a16="http://schemas.microsoft.com/office/drawing/2014/main" id="{A87E05F3-35DB-44F8-B28E-76890AA739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3236" y="3159216"/>
            <a:ext cx="2430363" cy="1287333"/>
          </a:xfrm>
          <a:prstGeom prst="rect">
            <a:avLst/>
          </a:prstGeom>
        </p:spPr>
      </p:pic>
      <p:pic>
        <p:nvPicPr>
          <p:cNvPr id="90" name="Picture 89" descr="A horse standing in a field&#10;&#10;Description automatically generated with low confidence">
            <a:extLst>
              <a:ext uri="{FF2B5EF4-FFF2-40B4-BE49-F238E27FC236}">
                <a16:creationId xmlns:a16="http://schemas.microsoft.com/office/drawing/2014/main" id="{32D931F3-C878-4647-BD86-6301F5BEF6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177" y="3153056"/>
            <a:ext cx="2115794" cy="1408325"/>
          </a:xfrm>
          <a:prstGeom prst="rect">
            <a:avLst/>
          </a:prstGeom>
        </p:spPr>
      </p:pic>
      <p:pic>
        <p:nvPicPr>
          <p:cNvPr id="88" name="Picture 87" descr="A picture containing reptile, ground, lizard, outdoor&#10;&#10;Description automatically generated">
            <a:extLst>
              <a:ext uri="{FF2B5EF4-FFF2-40B4-BE49-F238E27FC236}">
                <a16:creationId xmlns:a16="http://schemas.microsoft.com/office/drawing/2014/main" id="{4040D4A3-8184-4307-AFA1-EC1F9F661934}"/>
              </a:ext>
            </a:extLst>
          </p:cNvPr>
          <p:cNvPicPr>
            <a:picLocks noChangeAspect="1"/>
          </p:cNvPicPr>
          <p:nvPr/>
        </p:nvPicPr>
        <p:blipFill rotWithShape="1">
          <a:blip r:embed="rId10">
            <a:extLst>
              <a:ext uri="{28A0092B-C50C-407E-A947-70E740481C1C}">
                <a14:useLocalDpi xmlns:a14="http://schemas.microsoft.com/office/drawing/2010/main" val="0"/>
              </a:ext>
            </a:extLst>
          </a:blip>
          <a:srcRect b="11231"/>
          <a:stretch/>
        </p:blipFill>
        <p:spPr>
          <a:xfrm>
            <a:off x="9593651" y="1423906"/>
            <a:ext cx="2145027" cy="1269417"/>
          </a:xfrm>
          <a:prstGeom prst="rect">
            <a:avLst/>
          </a:prstGeom>
        </p:spPr>
      </p:pic>
      <p:pic>
        <p:nvPicPr>
          <p:cNvPr id="86" name="Picture 85" descr="A green lizard on a tree stump&#10;&#10;Description automatically generated with low confidence">
            <a:extLst>
              <a:ext uri="{FF2B5EF4-FFF2-40B4-BE49-F238E27FC236}">
                <a16:creationId xmlns:a16="http://schemas.microsoft.com/office/drawing/2014/main" id="{3772A965-7A8B-4C41-BF0D-3EDC17137959}"/>
              </a:ext>
            </a:extLst>
          </p:cNvPr>
          <p:cNvPicPr>
            <a:picLocks noChangeAspect="1"/>
          </p:cNvPicPr>
          <p:nvPr/>
        </p:nvPicPr>
        <p:blipFill rotWithShape="1">
          <a:blip r:embed="rId11">
            <a:extLst>
              <a:ext uri="{28A0092B-C50C-407E-A947-70E740481C1C}">
                <a14:useLocalDpi xmlns:a14="http://schemas.microsoft.com/office/drawing/2010/main" val="0"/>
              </a:ext>
            </a:extLst>
          </a:blip>
          <a:srcRect b="13411"/>
          <a:stretch/>
        </p:blipFill>
        <p:spPr>
          <a:xfrm>
            <a:off x="733098" y="4920800"/>
            <a:ext cx="2142714" cy="1322909"/>
          </a:xfrm>
          <a:prstGeom prst="rect">
            <a:avLst/>
          </a:prstGeom>
        </p:spPr>
      </p:pic>
      <p:pic>
        <p:nvPicPr>
          <p:cNvPr id="84" name="Picture 83" descr="A picture containing grass, mammal, outdoor, hedgehog&#10;&#10;Description automatically generated">
            <a:extLst>
              <a:ext uri="{FF2B5EF4-FFF2-40B4-BE49-F238E27FC236}">
                <a16:creationId xmlns:a16="http://schemas.microsoft.com/office/drawing/2014/main" id="{216C0E28-7381-49F3-B303-1A04E7E884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8270" y="1436691"/>
            <a:ext cx="1945156" cy="1269417"/>
          </a:xfrm>
          <a:prstGeom prst="rect">
            <a:avLst/>
          </a:prstGeom>
        </p:spPr>
      </p:pic>
      <p:pic>
        <p:nvPicPr>
          <p:cNvPr id="31" name="Picture 30" descr="A fox standing in the snow&#10;&#10;Description automatically generated with medium confidence">
            <a:extLst>
              <a:ext uri="{FF2B5EF4-FFF2-40B4-BE49-F238E27FC236}">
                <a16:creationId xmlns:a16="http://schemas.microsoft.com/office/drawing/2014/main" id="{68A42CF4-2EA9-4D1B-93F3-D70C92E3A1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08849" y="1406120"/>
            <a:ext cx="2051615" cy="1292945"/>
          </a:xfrm>
          <a:prstGeom prst="rect">
            <a:avLst/>
          </a:prstGeom>
        </p:spPr>
      </p:pic>
      <p:pic>
        <p:nvPicPr>
          <p:cNvPr id="20" name="Picture 19" descr="A picture containing grass, outdoor, mammal, ground&#10;&#10;Description automatically generated">
            <a:extLst>
              <a:ext uri="{FF2B5EF4-FFF2-40B4-BE49-F238E27FC236}">
                <a16:creationId xmlns:a16="http://schemas.microsoft.com/office/drawing/2014/main" id="{6D3133BF-0CF0-416E-9826-AB555F21D7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764" y="1408325"/>
            <a:ext cx="2693706" cy="1308973"/>
          </a:xfrm>
          <a:prstGeom prst="rect">
            <a:avLst/>
          </a:prstGeom>
        </p:spPr>
      </p:pic>
      <p:sp>
        <p:nvSpPr>
          <p:cNvPr id="158" name="Google Shape;158;p2">
            <a:hlinkClick r:id="" action="ppaction://noaction">
              <a:snd r:embed="rId15" name="f 1_1.wav"/>
            </a:hlinkClick>
          </p:cNvPr>
          <p:cNvSpPr txBox="1"/>
          <p:nvPr/>
        </p:nvSpPr>
        <p:spPr>
          <a:xfrm>
            <a:off x="9915092" y="132309"/>
            <a:ext cx="20908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16">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89" y="8931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4" name="Rectangle 3">
            <a:hlinkClick r:id="" action="ppaction://noaction">
              <a:snd r:embed="rId17" name="F_instruction1.wav"/>
            </a:hlinkClick>
            <a:extLst>
              <a:ext uri="{FF2B5EF4-FFF2-40B4-BE49-F238E27FC236}">
                <a16:creationId xmlns:a16="http://schemas.microsoft.com/office/drawing/2014/main" id="{04C908DA-A08C-46F3-B698-314C4AAFD796}"/>
              </a:ext>
            </a:extLst>
          </p:cNvPr>
          <p:cNvSpPr/>
          <p:nvPr/>
        </p:nvSpPr>
        <p:spPr>
          <a:xfrm>
            <a:off x="3248683" y="101511"/>
            <a:ext cx="532068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é</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3" name="Oval 32">
            <a:extLst>
              <a:ext uri="{FF2B5EF4-FFF2-40B4-BE49-F238E27FC236}">
                <a16:creationId xmlns:a16="http://schemas.microsoft.com/office/drawing/2014/main" id="{9B2DBFA5-2618-47B0-9851-C37E2826B327}"/>
              </a:ext>
            </a:extLst>
          </p:cNvPr>
          <p:cNvSpPr/>
          <p:nvPr/>
        </p:nvSpPr>
        <p:spPr>
          <a:xfrm>
            <a:off x="48890" y="1027769"/>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a:t>
            </a: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47" name="Title 1">
            <a:extLst>
              <a:ext uri="{FF2B5EF4-FFF2-40B4-BE49-F238E27FC236}">
                <a16:creationId xmlns:a16="http://schemas.microsoft.com/office/drawing/2014/main" id="{67C60512-F9A0-4EF9-B4EA-0585A2B6C4BF}"/>
              </a:ext>
            </a:extLst>
          </p:cNvPr>
          <p:cNvSpPr txBox="1">
            <a:spLocks/>
          </p:cNvSpPr>
          <p:nvPr/>
        </p:nvSpPr>
        <p:spPr>
          <a:xfrm>
            <a:off x="10770617" y="919716"/>
            <a:ext cx="1421383" cy="396360"/>
          </a:xfrm>
          <a:prstGeom prst="rect">
            <a:avLst/>
          </a:prstGeom>
          <a:solidFill>
            <a:srgbClr val="FF0066"/>
          </a:solidFill>
          <a:ln>
            <a:noFill/>
          </a:ln>
        </p:spPr>
        <p:txBody>
          <a:bodyPr spcFirstLastPara="1" wrap="square" lIns="91425" tIns="45700" rIns="91425" bIns="45700" anchor="ctr" anchorCtr="0">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prononcer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 name="TextBox 6">
            <a:extLst>
              <a:ext uri="{FF2B5EF4-FFF2-40B4-BE49-F238E27FC236}">
                <a16:creationId xmlns:a16="http://schemas.microsoft.com/office/drawing/2014/main" id="{B562361D-0E5E-4EFE-8D06-48A17A6C0D4A}"/>
              </a:ext>
            </a:extLst>
          </p:cNvPr>
          <p:cNvSpPr txBox="1"/>
          <p:nvPr/>
        </p:nvSpPr>
        <p:spPr>
          <a:xfrm>
            <a:off x="419886" y="2669071"/>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s a n g l i e r</a:t>
            </a:r>
          </a:p>
        </p:txBody>
      </p:sp>
      <p:sp>
        <p:nvSpPr>
          <p:cNvPr id="24" name="Rectangle: Rounded Corners 23">
            <a:extLst>
              <a:ext uri="{FF2B5EF4-FFF2-40B4-BE49-F238E27FC236}">
                <a16:creationId xmlns:a16="http://schemas.microsoft.com/office/drawing/2014/main" id="{A6B5E71F-60EF-415D-959C-AEBD2BD4B598}"/>
              </a:ext>
            </a:extLst>
          </p:cNvPr>
          <p:cNvSpPr/>
          <p:nvPr/>
        </p:nvSpPr>
        <p:spPr>
          <a:xfrm>
            <a:off x="2766513" y="2586515"/>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48" name="Oval 47">
            <a:extLst>
              <a:ext uri="{FF2B5EF4-FFF2-40B4-BE49-F238E27FC236}">
                <a16:creationId xmlns:a16="http://schemas.microsoft.com/office/drawing/2014/main" id="{097C3C8D-44D3-45B6-8414-04E795D1D31C}"/>
              </a:ext>
            </a:extLst>
          </p:cNvPr>
          <p:cNvSpPr/>
          <p:nvPr/>
        </p:nvSpPr>
        <p:spPr>
          <a:xfrm>
            <a:off x="3366594" y="1043010"/>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49" name="TextBox 48">
            <a:extLst>
              <a:ext uri="{FF2B5EF4-FFF2-40B4-BE49-F238E27FC236}">
                <a16:creationId xmlns:a16="http://schemas.microsoft.com/office/drawing/2014/main" id="{82CC1408-A892-4899-8B5A-EB236753BF20}"/>
              </a:ext>
            </a:extLst>
          </p:cNvPr>
          <p:cNvSpPr txBox="1"/>
          <p:nvPr/>
        </p:nvSpPr>
        <p:spPr>
          <a:xfrm>
            <a:off x="3368454" y="2669073"/>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r  e  n a r d</a:t>
            </a:r>
          </a:p>
        </p:txBody>
      </p:sp>
      <p:sp>
        <p:nvSpPr>
          <p:cNvPr id="50" name="TextBox 49">
            <a:extLst>
              <a:ext uri="{FF2B5EF4-FFF2-40B4-BE49-F238E27FC236}">
                <a16:creationId xmlns:a16="http://schemas.microsoft.com/office/drawing/2014/main" id="{E98F1D4B-7E80-4C23-9735-84568773BD3C}"/>
              </a:ext>
            </a:extLst>
          </p:cNvPr>
          <p:cNvSpPr txBox="1"/>
          <p:nvPr/>
        </p:nvSpPr>
        <p:spPr>
          <a:xfrm>
            <a:off x="6144222" y="2669072"/>
            <a:ext cx="29726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h  é  r i s </a:t>
            </a:r>
            <a:r>
              <a:rPr lang="en-GB" sz="2400" b="1" dirty="0" err="1">
                <a:solidFill>
                  <a:srgbClr val="002060"/>
                </a:solidFill>
                <a:latin typeface="Century Gothic" panose="020B0502020202020204" pitchFamily="34" charset="0"/>
              </a:rPr>
              <a:t>s</a:t>
            </a:r>
            <a:r>
              <a:rPr lang="en-GB" sz="2400" b="1" dirty="0">
                <a:solidFill>
                  <a:srgbClr val="002060"/>
                </a:solidFill>
                <a:latin typeface="Century Gothic" panose="020B0502020202020204" pitchFamily="34" charset="0"/>
              </a:rPr>
              <a:t> o n</a:t>
            </a:r>
          </a:p>
        </p:txBody>
      </p:sp>
      <p:sp>
        <p:nvSpPr>
          <p:cNvPr id="51" name="TextBox 50">
            <a:extLst>
              <a:ext uri="{FF2B5EF4-FFF2-40B4-BE49-F238E27FC236}">
                <a16:creationId xmlns:a16="http://schemas.microsoft.com/office/drawing/2014/main" id="{DFFC6CD3-D54D-4E64-BABC-B5A09E7F3AF3}"/>
              </a:ext>
            </a:extLst>
          </p:cNvPr>
          <p:cNvSpPr txBox="1"/>
          <p:nvPr/>
        </p:nvSpPr>
        <p:spPr>
          <a:xfrm>
            <a:off x="9116844" y="2669071"/>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l  é  z a r d</a:t>
            </a:r>
          </a:p>
        </p:txBody>
      </p:sp>
      <p:sp>
        <p:nvSpPr>
          <p:cNvPr id="52" name="Rectangle: Rounded Corners 51">
            <a:extLst>
              <a:ext uri="{FF2B5EF4-FFF2-40B4-BE49-F238E27FC236}">
                <a16:creationId xmlns:a16="http://schemas.microsoft.com/office/drawing/2014/main" id="{B120E3E0-57AB-4507-89BF-C921FC971472}"/>
              </a:ext>
            </a:extLst>
          </p:cNvPr>
          <p:cNvSpPr/>
          <p:nvPr/>
        </p:nvSpPr>
        <p:spPr>
          <a:xfrm>
            <a:off x="4587075" y="2586514"/>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3" name="Rectangle: Rounded Corners 52">
            <a:extLst>
              <a:ext uri="{FF2B5EF4-FFF2-40B4-BE49-F238E27FC236}">
                <a16:creationId xmlns:a16="http://schemas.microsoft.com/office/drawing/2014/main" id="{13B83ACE-D61D-4A80-B9E9-8707910DD794}"/>
              </a:ext>
            </a:extLst>
          </p:cNvPr>
          <p:cNvSpPr/>
          <p:nvPr/>
        </p:nvSpPr>
        <p:spPr>
          <a:xfrm>
            <a:off x="7279029" y="2586513"/>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4" name="Rectangle: Rounded Corners 53">
            <a:extLst>
              <a:ext uri="{FF2B5EF4-FFF2-40B4-BE49-F238E27FC236}">
                <a16:creationId xmlns:a16="http://schemas.microsoft.com/office/drawing/2014/main" id="{20C3836F-D4AB-4D9E-B331-1D470D64B802}"/>
              </a:ext>
            </a:extLst>
          </p:cNvPr>
          <p:cNvSpPr/>
          <p:nvPr/>
        </p:nvSpPr>
        <p:spPr>
          <a:xfrm>
            <a:off x="10335465" y="2578691"/>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5" name="TextBox 54">
            <a:extLst>
              <a:ext uri="{FF2B5EF4-FFF2-40B4-BE49-F238E27FC236}">
                <a16:creationId xmlns:a16="http://schemas.microsoft.com/office/drawing/2014/main" id="{C98CD59A-22DB-4684-89D5-78B697215741}"/>
              </a:ext>
            </a:extLst>
          </p:cNvPr>
          <p:cNvSpPr txBox="1"/>
          <p:nvPr/>
        </p:nvSpPr>
        <p:spPr>
          <a:xfrm>
            <a:off x="448784" y="4456390"/>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c h  e  v a l</a:t>
            </a:r>
          </a:p>
        </p:txBody>
      </p:sp>
      <p:sp>
        <p:nvSpPr>
          <p:cNvPr id="56" name="Rectangle: Rounded Corners 55">
            <a:extLst>
              <a:ext uri="{FF2B5EF4-FFF2-40B4-BE49-F238E27FC236}">
                <a16:creationId xmlns:a16="http://schemas.microsoft.com/office/drawing/2014/main" id="{42EB3143-749D-4293-9964-422342924FCB}"/>
              </a:ext>
            </a:extLst>
          </p:cNvPr>
          <p:cNvSpPr/>
          <p:nvPr/>
        </p:nvSpPr>
        <p:spPr>
          <a:xfrm>
            <a:off x="1970728" y="4353917"/>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57" name="TextBox 56">
            <a:extLst>
              <a:ext uri="{FF2B5EF4-FFF2-40B4-BE49-F238E27FC236}">
                <a16:creationId xmlns:a16="http://schemas.microsoft.com/office/drawing/2014/main" id="{65316F3F-8D52-4026-A444-C82396FF5AC8}"/>
              </a:ext>
            </a:extLst>
          </p:cNvPr>
          <p:cNvSpPr txBox="1"/>
          <p:nvPr/>
        </p:nvSpPr>
        <p:spPr>
          <a:xfrm>
            <a:off x="3397352" y="4456392"/>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e    b r  e  b i s</a:t>
            </a:r>
          </a:p>
        </p:txBody>
      </p:sp>
      <p:sp>
        <p:nvSpPr>
          <p:cNvPr id="58" name="TextBox 57">
            <a:extLst>
              <a:ext uri="{FF2B5EF4-FFF2-40B4-BE49-F238E27FC236}">
                <a16:creationId xmlns:a16="http://schemas.microsoft.com/office/drawing/2014/main" id="{00BD59DC-2C2F-4E64-882F-EB01AA91EEB1}"/>
              </a:ext>
            </a:extLst>
          </p:cNvPr>
          <p:cNvSpPr txBox="1"/>
          <p:nvPr/>
        </p:nvSpPr>
        <p:spPr>
          <a:xfrm>
            <a:off x="6173120" y="4456391"/>
            <a:ext cx="29726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l  é  o p a r d</a:t>
            </a:r>
          </a:p>
        </p:txBody>
      </p:sp>
      <p:sp>
        <p:nvSpPr>
          <p:cNvPr id="59" name="TextBox 58">
            <a:extLst>
              <a:ext uri="{FF2B5EF4-FFF2-40B4-BE49-F238E27FC236}">
                <a16:creationId xmlns:a16="http://schemas.microsoft.com/office/drawing/2014/main" id="{4B2A15EC-1E79-45D0-956B-1020B082A4B7}"/>
              </a:ext>
            </a:extLst>
          </p:cNvPr>
          <p:cNvSpPr txBox="1"/>
          <p:nvPr/>
        </p:nvSpPr>
        <p:spPr>
          <a:xfrm>
            <a:off x="8914933" y="4471638"/>
            <a:ext cx="31478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é l  é  p h a n t</a:t>
            </a:r>
          </a:p>
        </p:txBody>
      </p:sp>
      <p:sp>
        <p:nvSpPr>
          <p:cNvPr id="60" name="Rectangle: Rounded Corners 59">
            <a:extLst>
              <a:ext uri="{FF2B5EF4-FFF2-40B4-BE49-F238E27FC236}">
                <a16:creationId xmlns:a16="http://schemas.microsoft.com/office/drawing/2014/main" id="{5EF4BEFB-5C5F-4ECB-8B18-53FA373E2ACC}"/>
              </a:ext>
            </a:extLst>
          </p:cNvPr>
          <p:cNvSpPr/>
          <p:nvPr/>
        </p:nvSpPr>
        <p:spPr>
          <a:xfrm>
            <a:off x="5051066" y="4349556"/>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1" name="Rectangle: Rounded Corners 60">
            <a:extLst>
              <a:ext uri="{FF2B5EF4-FFF2-40B4-BE49-F238E27FC236}">
                <a16:creationId xmlns:a16="http://schemas.microsoft.com/office/drawing/2014/main" id="{FF74A2E5-9820-46AE-B748-B4F3E74DCCCD}"/>
              </a:ext>
            </a:extLst>
          </p:cNvPr>
          <p:cNvSpPr/>
          <p:nvPr/>
        </p:nvSpPr>
        <p:spPr>
          <a:xfrm>
            <a:off x="7263305" y="4349556"/>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2" name="Rectangle: Rounded Corners 61">
            <a:extLst>
              <a:ext uri="{FF2B5EF4-FFF2-40B4-BE49-F238E27FC236}">
                <a16:creationId xmlns:a16="http://schemas.microsoft.com/office/drawing/2014/main" id="{052399DD-7CF6-49A8-9A83-078BED20ED1E}"/>
              </a:ext>
            </a:extLst>
          </p:cNvPr>
          <p:cNvSpPr/>
          <p:nvPr/>
        </p:nvSpPr>
        <p:spPr>
          <a:xfrm>
            <a:off x="10169513" y="4356984"/>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3" name="TextBox 62">
            <a:extLst>
              <a:ext uri="{FF2B5EF4-FFF2-40B4-BE49-F238E27FC236}">
                <a16:creationId xmlns:a16="http://schemas.microsoft.com/office/drawing/2014/main" id="{D6250CF9-4C92-4E89-A6B9-FD3E2DC28ED1}"/>
              </a:ext>
            </a:extLst>
          </p:cNvPr>
          <p:cNvSpPr txBox="1"/>
          <p:nvPr/>
        </p:nvSpPr>
        <p:spPr>
          <a:xfrm>
            <a:off x="38994" y="6198343"/>
            <a:ext cx="3377597"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c a m  é  l é o n</a:t>
            </a:r>
          </a:p>
        </p:txBody>
      </p:sp>
      <p:sp>
        <p:nvSpPr>
          <p:cNvPr id="64" name="Rectangle: Rounded Corners 63">
            <a:extLst>
              <a:ext uri="{FF2B5EF4-FFF2-40B4-BE49-F238E27FC236}">
                <a16:creationId xmlns:a16="http://schemas.microsoft.com/office/drawing/2014/main" id="{87C1C278-85E8-41B7-A301-E2FB5ED4D522}"/>
              </a:ext>
            </a:extLst>
          </p:cNvPr>
          <p:cNvSpPr/>
          <p:nvPr/>
        </p:nvSpPr>
        <p:spPr>
          <a:xfrm>
            <a:off x="1893261" y="6092919"/>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5" name="TextBox 64">
            <a:extLst>
              <a:ext uri="{FF2B5EF4-FFF2-40B4-BE49-F238E27FC236}">
                <a16:creationId xmlns:a16="http://schemas.microsoft.com/office/drawing/2014/main" id="{646ED8AE-6A62-4FBB-8C4B-80E088F5AD00}"/>
              </a:ext>
            </a:extLst>
          </p:cNvPr>
          <p:cNvSpPr txBox="1"/>
          <p:nvPr/>
        </p:nvSpPr>
        <p:spPr>
          <a:xfrm>
            <a:off x="3366594" y="6166775"/>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r  e  q u i n</a:t>
            </a:r>
          </a:p>
        </p:txBody>
      </p:sp>
      <p:sp>
        <p:nvSpPr>
          <p:cNvPr id="66" name="TextBox 65">
            <a:extLst>
              <a:ext uri="{FF2B5EF4-FFF2-40B4-BE49-F238E27FC236}">
                <a16:creationId xmlns:a16="http://schemas.microsoft.com/office/drawing/2014/main" id="{CAEFBD73-6D30-4DED-81D0-FB73BC6FBF2D}"/>
              </a:ext>
            </a:extLst>
          </p:cNvPr>
          <p:cNvSpPr txBox="1"/>
          <p:nvPr/>
        </p:nvSpPr>
        <p:spPr>
          <a:xfrm>
            <a:off x="6142362" y="6166774"/>
            <a:ext cx="297262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ne  c h  e  n i l </a:t>
            </a:r>
            <a:r>
              <a:rPr lang="en-GB" sz="2400" b="1" dirty="0" err="1">
                <a:solidFill>
                  <a:srgbClr val="002060"/>
                </a:solidFill>
                <a:latin typeface="Century Gothic" panose="020B0502020202020204" pitchFamily="34" charset="0"/>
              </a:rPr>
              <a:t>l</a:t>
            </a:r>
            <a:r>
              <a:rPr lang="en-GB" sz="2400" b="1" dirty="0">
                <a:solidFill>
                  <a:srgbClr val="002060"/>
                </a:solidFill>
                <a:latin typeface="Century Gothic" panose="020B0502020202020204" pitchFamily="34" charset="0"/>
              </a:rPr>
              <a:t> e</a:t>
            </a:r>
          </a:p>
        </p:txBody>
      </p:sp>
      <p:sp>
        <p:nvSpPr>
          <p:cNvPr id="67" name="TextBox 66">
            <a:extLst>
              <a:ext uri="{FF2B5EF4-FFF2-40B4-BE49-F238E27FC236}">
                <a16:creationId xmlns:a16="http://schemas.microsoft.com/office/drawing/2014/main" id="{F108536C-D1B6-4001-93A5-64EC5F7E58BD}"/>
              </a:ext>
            </a:extLst>
          </p:cNvPr>
          <p:cNvSpPr txBox="1"/>
          <p:nvPr/>
        </p:nvSpPr>
        <p:spPr>
          <a:xfrm>
            <a:off x="9114984" y="6166773"/>
            <a:ext cx="289096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u n    h  é  r o n</a:t>
            </a:r>
          </a:p>
        </p:txBody>
      </p:sp>
      <p:sp>
        <p:nvSpPr>
          <p:cNvPr id="68" name="Rectangle: Rounded Corners 67">
            <a:extLst>
              <a:ext uri="{FF2B5EF4-FFF2-40B4-BE49-F238E27FC236}">
                <a16:creationId xmlns:a16="http://schemas.microsoft.com/office/drawing/2014/main" id="{51654633-612F-4EED-B5C2-65FB00E5EB62}"/>
              </a:ext>
            </a:extLst>
          </p:cNvPr>
          <p:cNvSpPr/>
          <p:nvPr/>
        </p:nvSpPr>
        <p:spPr>
          <a:xfrm>
            <a:off x="4598841" y="6084195"/>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69" name="Rectangle: Rounded Corners 68">
            <a:extLst>
              <a:ext uri="{FF2B5EF4-FFF2-40B4-BE49-F238E27FC236}">
                <a16:creationId xmlns:a16="http://schemas.microsoft.com/office/drawing/2014/main" id="{A3F93EAB-0523-4EBE-8344-EC2F9E18BA98}"/>
              </a:ext>
            </a:extLst>
          </p:cNvPr>
          <p:cNvSpPr/>
          <p:nvPr/>
        </p:nvSpPr>
        <p:spPr>
          <a:xfrm>
            <a:off x="7571463" y="6093628"/>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0" name="Rectangle: Rounded Corners 69">
            <a:extLst>
              <a:ext uri="{FF2B5EF4-FFF2-40B4-BE49-F238E27FC236}">
                <a16:creationId xmlns:a16="http://schemas.microsoft.com/office/drawing/2014/main" id="{EEE2F465-7D1F-4373-92EC-5C7069E60A6A}"/>
              </a:ext>
            </a:extLst>
          </p:cNvPr>
          <p:cNvSpPr/>
          <p:nvPr/>
        </p:nvSpPr>
        <p:spPr>
          <a:xfrm>
            <a:off x="10488844" y="6098565"/>
            <a:ext cx="453725" cy="481315"/>
          </a:xfrm>
          <a:prstGeom prst="roundRect">
            <a:avLst/>
          </a:prstGeom>
          <a:solidFill>
            <a:srgbClr val="2BC0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71" name="Oval 70">
            <a:extLst>
              <a:ext uri="{FF2B5EF4-FFF2-40B4-BE49-F238E27FC236}">
                <a16:creationId xmlns:a16="http://schemas.microsoft.com/office/drawing/2014/main" id="{36AEB5BE-4611-4623-9DAD-EF52446E0432}"/>
              </a:ext>
            </a:extLst>
          </p:cNvPr>
          <p:cNvSpPr/>
          <p:nvPr/>
        </p:nvSpPr>
        <p:spPr>
          <a:xfrm>
            <a:off x="3330450" y="3023566"/>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72" name="Oval 71">
            <a:extLst>
              <a:ext uri="{FF2B5EF4-FFF2-40B4-BE49-F238E27FC236}">
                <a16:creationId xmlns:a16="http://schemas.microsoft.com/office/drawing/2014/main" id="{DA41B027-096A-4031-88DD-4F5B05AD3FBD}"/>
              </a:ext>
            </a:extLst>
          </p:cNvPr>
          <p:cNvSpPr/>
          <p:nvPr/>
        </p:nvSpPr>
        <p:spPr>
          <a:xfrm>
            <a:off x="46878" y="2982970"/>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3" name="Oval 72">
            <a:extLst>
              <a:ext uri="{FF2B5EF4-FFF2-40B4-BE49-F238E27FC236}">
                <a16:creationId xmlns:a16="http://schemas.microsoft.com/office/drawing/2014/main" id="{0182A0F9-F008-42C6-A75D-4B085BEDD73E}"/>
              </a:ext>
            </a:extLst>
          </p:cNvPr>
          <p:cNvSpPr/>
          <p:nvPr/>
        </p:nvSpPr>
        <p:spPr>
          <a:xfrm>
            <a:off x="61770" y="4830871"/>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pic>
        <p:nvPicPr>
          <p:cNvPr id="14" name="Picture 13" descr="Icon&#10;&#10;Description automatically generated">
            <a:extLst>
              <a:ext uri="{FF2B5EF4-FFF2-40B4-BE49-F238E27FC236}">
                <a16:creationId xmlns:a16="http://schemas.microsoft.com/office/drawing/2014/main" id="{94CD676D-4E07-47CD-902A-BBA230C12DA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13506" y="4814131"/>
            <a:ext cx="825739" cy="750924"/>
          </a:xfrm>
          <a:prstGeom prst="rect">
            <a:avLst/>
          </a:prstGeom>
        </p:spPr>
      </p:pic>
      <p:pic>
        <p:nvPicPr>
          <p:cNvPr id="16" name="Picture 15" descr="Icon&#10;&#10;Description automatically generated">
            <a:extLst>
              <a:ext uri="{FF2B5EF4-FFF2-40B4-BE49-F238E27FC236}">
                <a16:creationId xmlns:a16="http://schemas.microsoft.com/office/drawing/2014/main" id="{405AD4CA-1B5F-49AD-A38E-6AF1A359B00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35595" y="4814131"/>
            <a:ext cx="825739" cy="750924"/>
          </a:xfrm>
          <a:prstGeom prst="rect">
            <a:avLst/>
          </a:prstGeom>
        </p:spPr>
      </p:pic>
      <p:pic>
        <p:nvPicPr>
          <p:cNvPr id="18" name="Picture 17" descr="Icon&#10;&#10;Description automatically generated">
            <a:extLst>
              <a:ext uri="{FF2B5EF4-FFF2-40B4-BE49-F238E27FC236}">
                <a16:creationId xmlns:a16="http://schemas.microsoft.com/office/drawing/2014/main" id="{F6CC2BBB-93FF-48CF-A220-132227B058A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39257" y="4830871"/>
            <a:ext cx="825739" cy="750924"/>
          </a:xfrm>
          <a:prstGeom prst="rect">
            <a:avLst/>
          </a:prstGeom>
        </p:spPr>
      </p:pic>
      <p:sp>
        <p:nvSpPr>
          <p:cNvPr id="80" name="Oval 79">
            <a:extLst>
              <a:ext uri="{FF2B5EF4-FFF2-40B4-BE49-F238E27FC236}">
                <a16:creationId xmlns:a16="http://schemas.microsoft.com/office/drawing/2014/main" id="{2B125854-0988-475F-BC39-CDB65560F95B}"/>
              </a:ext>
            </a:extLst>
          </p:cNvPr>
          <p:cNvSpPr/>
          <p:nvPr/>
        </p:nvSpPr>
        <p:spPr>
          <a:xfrm>
            <a:off x="6151258" y="1069180"/>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81" name="Oval 80">
            <a:extLst>
              <a:ext uri="{FF2B5EF4-FFF2-40B4-BE49-F238E27FC236}">
                <a16:creationId xmlns:a16="http://schemas.microsoft.com/office/drawing/2014/main" id="{18B4C51F-2E20-4B6B-959B-A6DE64EF82D5}"/>
              </a:ext>
            </a:extLst>
          </p:cNvPr>
          <p:cNvSpPr/>
          <p:nvPr/>
        </p:nvSpPr>
        <p:spPr>
          <a:xfrm>
            <a:off x="8954300" y="1074803"/>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82" name="Oval 81">
            <a:extLst>
              <a:ext uri="{FF2B5EF4-FFF2-40B4-BE49-F238E27FC236}">
                <a16:creationId xmlns:a16="http://schemas.microsoft.com/office/drawing/2014/main" id="{2D5FF605-8918-4882-8AD0-2DA7F88F0977}"/>
              </a:ext>
            </a:extLst>
          </p:cNvPr>
          <p:cNvSpPr/>
          <p:nvPr/>
        </p:nvSpPr>
        <p:spPr>
          <a:xfrm>
            <a:off x="6142362" y="3060006"/>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83" name="Oval 82">
            <a:extLst>
              <a:ext uri="{FF2B5EF4-FFF2-40B4-BE49-F238E27FC236}">
                <a16:creationId xmlns:a16="http://schemas.microsoft.com/office/drawing/2014/main" id="{9F5682FA-9DF6-45DC-BE6B-AFD278DB75A8}"/>
              </a:ext>
            </a:extLst>
          </p:cNvPr>
          <p:cNvSpPr/>
          <p:nvPr/>
        </p:nvSpPr>
        <p:spPr>
          <a:xfrm>
            <a:off x="8954299" y="3033540"/>
            <a:ext cx="595651" cy="597111"/>
          </a:xfrm>
          <a:prstGeom prst="ellipse">
            <a:avLst/>
          </a:prstGeom>
          <a:solidFill>
            <a:srgbClr val="002060"/>
          </a:solidFill>
          <a:ln>
            <a:solidFill>
              <a:srgbClr val="00A1D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46" name="Google Shape;152;p2">
            <a:extLst>
              <a:ext uri="{FF2B5EF4-FFF2-40B4-BE49-F238E27FC236}">
                <a16:creationId xmlns:a16="http://schemas.microsoft.com/office/drawing/2014/main" id="{FCD1871F-A302-45F6-95D5-3F26C89DB534}"/>
              </a:ext>
            </a:extLst>
          </p:cNvPr>
          <p:cNvSpPr/>
          <p:nvPr/>
        </p:nvSpPr>
        <p:spPr>
          <a:xfrm>
            <a:off x="7751884" y="528855"/>
            <a:ext cx="2369264" cy="1768714"/>
          </a:xfrm>
          <a:prstGeom prst="wedgeRoundRectCallout">
            <a:avLst>
              <a:gd name="adj1" fmla="val -16714"/>
              <a:gd name="adj2" fmla="val 108653"/>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algn="ctr"/>
            <a:r>
              <a:rPr lang="de-DE" sz="2400" dirty="0">
                <a:solidFill>
                  <a:schemeClr val="bg1"/>
                </a:solidFill>
                <a:latin typeface="Century Gothic" panose="020B0502020202020204" pitchFamily="34" charset="0"/>
                <a:ea typeface="Calibri" panose="020F0502020204030204" pitchFamily="34" charset="0"/>
                <a:cs typeface="Calibri" panose="020F0502020204030204" pitchFamily="34" charset="0"/>
              </a:rPr>
              <a:t>Le léopard au Maroc est en danger d’extinction !</a:t>
            </a:r>
            <a:endParaRPr lang="en-GB" sz="2400" dirty="0">
              <a:solidFill>
                <a:schemeClr val="bg1"/>
              </a:solidFill>
            </a:endParaRPr>
          </a:p>
        </p:txBody>
      </p:sp>
      <p:sp>
        <p:nvSpPr>
          <p:cNvPr id="106" name="Google Shape;167;p2">
            <a:extLst>
              <a:ext uri="{FF2B5EF4-FFF2-40B4-BE49-F238E27FC236}">
                <a16:creationId xmlns:a16="http://schemas.microsoft.com/office/drawing/2014/main" id="{67CF7113-43B0-485F-AADD-1C0483C1D385}"/>
              </a:ext>
            </a:extLst>
          </p:cNvPr>
          <p:cNvSpPr/>
          <p:nvPr/>
        </p:nvSpPr>
        <p:spPr>
          <a:xfrm>
            <a:off x="80279" y="158637"/>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2" grpId="0" animBg="1"/>
      <p:bldP spid="53" grpId="0" animBg="1"/>
      <p:bldP spid="54" grpId="0" animBg="1"/>
      <p:bldP spid="56" grpId="0" animBg="1"/>
      <p:bldP spid="60" grpId="0" animBg="1"/>
      <p:bldP spid="61" grpId="0" animBg="1"/>
      <p:bldP spid="62" grpId="0" animBg="1"/>
      <p:bldP spid="64" grpId="0" animBg="1"/>
      <p:bldP spid="68" grpId="0" animBg="1"/>
      <p:bldP spid="69" grpId="0" animBg="1"/>
      <p:bldP spid="70"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10638245"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 </a:t>
            </a:r>
            <a:r>
              <a:rPr lang="es-AR" sz="3200" b="1" dirty="0" err="1">
                <a:solidFill>
                  <a:srgbClr val="002060"/>
                </a:solidFill>
                <a:latin typeface="Century Gothic" panose="020B0502020202020204" pitchFamily="34" charset="0"/>
                <a:cs typeface="Arial"/>
                <a:sym typeface="Arial"/>
              </a:rPr>
              <a:t>Vocabulaire</a:t>
            </a:r>
            <a:endParaRPr lang="en-GB" sz="3200" dirty="0"/>
          </a:p>
        </p:txBody>
      </p:sp>
      <p:sp>
        <p:nvSpPr>
          <p:cNvPr id="64" name="Title 2">
            <a:hlinkClick r:id="" action="ppaction://noaction">
              <a:snd r:embed="rId4" name="f3_1.wav"/>
            </a:hlinkClick>
            <a:extLst>
              <a:ext uri="{FF2B5EF4-FFF2-40B4-BE49-F238E27FC236}">
                <a16:creationId xmlns:a16="http://schemas.microsoft.com/office/drawing/2014/main" id="{56D964F4-5EDB-4D0C-AE67-677C958E6BE9}"/>
              </a:ext>
            </a:extLst>
          </p:cNvPr>
          <p:cNvSpPr txBox="1">
            <a:spLocks/>
          </p:cNvSpPr>
          <p:nvPr/>
        </p:nvSpPr>
        <p:spPr>
          <a:xfrm>
            <a:off x="3685146" y="728764"/>
            <a:ext cx="3666120" cy="5088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4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Calibri"/>
              </a:rPr>
              <a:t>Excellent !</a:t>
            </a:r>
          </a:p>
        </p:txBody>
      </p:sp>
      <p:pic>
        <p:nvPicPr>
          <p:cNvPr id="37" name="Picture 2" descr="Gesto De La Mano, Mano, Iconos, Pulgares Arriba">
            <a:extLst>
              <a:ext uri="{FF2B5EF4-FFF2-40B4-BE49-F238E27FC236}">
                <a16:creationId xmlns:a16="http://schemas.microsoft.com/office/drawing/2014/main" id="{3838348E-D500-4A46-92BA-7A4763571D47}"/>
              </a:ext>
            </a:extLst>
          </p:cNvPr>
          <p:cNvPicPr>
            <a:picLocks noChangeAspect="1" noChangeArrowheads="1"/>
          </p:cNvPicPr>
          <p:nvPr/>
        </p:nvPicPr>
        <p:blipFill rotWithShape="1">
          <a:blip r:embed="rId5">
            <a:duotone>
              <a:srgbClr val="FFC000">
                <a:shade val="45000"/>
                <a:satMod val="135000"/>
              </a:srgbClr>
              <a:prstClr val="white"/>
            </a:duotone>
            <a:extLst>
              <a:ext uri="{28A0092B-C50C-407E-A947-70E740481C1C}">
                <a14:useLocalDpi xmlns:a14="http://schemas.microsoft.com/office/drawing/2010/main" val="0"/>
              </a:ext>
            </a:extLst>
          </a:blip>
          <a:srcRect t="60471" r="63406"/>
          <a:stretch/>
        </p:blipFill>
        <p:spPr bwMode="auto">
          <a:xfrm>
            <a:off x="6943329" y="405579"/>
            <a:ext cx="881848" cy="9460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Icon&#10;&#10;Description automatically generated">
            <a:extLst>
              <a:ext uri="{FF2B5EF4-FFF2-40B4-BE49-F238E27FC236}">
                <a16:creationId xmlns:a16="http://schemas.microsoft.com/office/drawing/2014/main" id="{EDE8557B-BD6F-4663-93BE-0B5B78EB0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9" name="Picture 38" descr="Icon&#10;&#10;Description automatically generated">
            <a:extLst>
              <a:ext uri="{FF2B5EF4-FFF2-40B4-BE49-F238E27FC236}">
                <a16:creationId xmlns:a16="http://schemas.microsoft.com/office/drawing/2014/main" id="{46DE4932-16C4-42FD-B8E5-263732A35C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40" name="Explosion: 8 Points 39">
            <a:extLst>
              <a:ext uri="{FF2B5EF4-FFF2-40B4-BE49-F238E27FC236}">
                <a16:creationId xmlns:a16="http://schemas.microsoft.com/office/drawing/2014/main" id="{54382777-F359-4C5E-B733-A386915F5111}"/>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41" name="Explosion: 8 Points 40">
            <a:extLst>
              <a:ext uri="{FF2B5EF4-FFF2-40B4-BE49-F238E27FC236}">
                <a16:creationId xmlns:a16="http://schemas.microsoft.com/office/drawing/2014/main" id="{57908B47-061C-4712-9B1C-98D35A6D24C7}"/>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42" name="TextBox 41">
            <a:extLst>
              <a:ext uri="{FF2B5EF4-FFF2-40B4-BE49-F238E27FC236}">
                <a16:creationId xmlns:a16="http://schemas.microsoft.com/office/drawing/2014/main" id="{211C2901-0DA0-45C1-B9DF-0225417C6523}"/>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43" name="Title 2">
            <a:extLst>
              <a:ext uri="{FF2B5EF4-FFF2-40B4-BE49-F238E27FC236}">
                <a16:creationId xmlns:a16="http://schemas.microsoft.com/office/drawing/2014/main" id="{DF02F7D9-4362-4E62-BF03-9147FB10F0F0}"/>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79" name="Rectangle: Rounded Corners 78">
            <a:hlinkClick r:id="" action="ppaction://noaction">
              <a:snd r:embed="rId8" name="V4_phrase.wav"/>
            </a:hlinkClick>
            <a:extLst>
              <a:ext uri="{FF2B5EF4-FFF2-40B4-BE49-F238E27FC236}">
                <a16:creationId xmlns:a16="http://schemas.microsoft.com/office/drawing/2014/main" id="{5F387E9D-0AA2-4380-9882-574D83BDB471}"/>
              </a:ext>
            </a:extLst>
          </p:cNvPr>
          <p:cNvSpPr/>
          <p:nvPr/>
        </p:nvSpPr>
        <p:spPr>
          <a:xfrm>
            <a:off x="98343" y="5520211"/>
            <a:ext cx="188765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picture</a:t>
            </a:r>
          </a:p>
        </p:txBody>
      </p:sp>
      <p:sp>
        <p:nvSpPr>
          <p:cNvPr id="80" name="Rectangle: Rounded Corners 79">
            <a:hlinkClick r:id="" action="ppaction://noaction">
              <a:snd r:embed="rId9" name="utiliser2.wav"/>
            </a:hlinkClick>
            <a:extLst>
              <a:ext uri="{FF2B5EF4-FFF2-40B4-BE49-F238E27FC236}">
                <a16:creationId xmlns:a16="http://schemas.microsoft.com/office/drawing/2014/main" id="{7E58E25F-1EFC-430C-A324-CDEFAEF5C551}"/>
              </a:ext>
            </a:extLst>
          </p:cNvPr>
          <p:cNvSpPr/>
          <p:nvPr/>
        </p:nvSpPr>
        <p:spPr>
          <a:xfrm>
            <a:off x="2121768" y="5504048"/>
            <a:ext cx="275972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pronounce, pronouncing</a:t>
            </a:r>
          </a:p>
        </p:txBody>
      </p:sp>
      <p:sp>
        <p:nvSpPr>
          <p:cNvPr id="81" name="Rectangle: Rounded Corners 80">
            <a:hlinkClick r:id="" action="ppaction://noaction">
              <a:snd r:embed="rId10" name="V20_ce_c.wav"/>
            </a:hlinkClick>
            <a:extLst>
              <a:ext uri="{FF2B5EF4-FFF2-40B4-BE49-F238E27FC236}">
                <a16:creationId xmlns:a16="http://schemas.microsoft.com/office/drawing/2014/main" id="{F4AC2795-11F6-4358-BB13-D4761CF8E187}"/>
              </a:ext>
            </a:extLst>
          </p:cNvPr>
          <p:cNvSpPr/>
          <p:nvPr/>
        </p:nvSpPr>
        <p:spPr>
          <a:xfrm>
            <a:off x="5002209" y="5498662"/>
            <a:ext cx="1112171"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this, that</a:t>
            </a:r>
          </a:p>
        </p:txBody>
      </p:sp>
      <p:sp>
        <p:nvSpPr>
          <p:cNvPr id="82" name="Rectangle: Rounded Corners 81">
            <a:hlinkClick r:id="" action="ppaction://noaction">
              <a:snd r:embed="rId11" name="V11_chaque.wav"/>
            </a:hlinkClick>
            <a:extLst>
              <a:ext uri="{FF2B5EF4-FFF2-40B4-BE49-F238E27FC236}">
                <a16:creationId xmlns:a16="http://schemas.microsoft.com/office/drawing/2014/main" id="{33AF25FA-8346-4D1C-BB6F-6394CC3637AE}"/>
              </a:ext>
            </a:extLst>
          </p:cNvPr>
          <p:cNvSpPr/>
          <p:nvPr/>
        </p:nvSpPr>
        <p:spPr>
          <a:xfrm>
            <a:off x="6216303" y="5487888"/>
            <a:ext cx="1454051" cy="985589"/>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each, every</a:t>
            </a:r>
          </a:p>
        </p:txBody>
      </p:sp>
      <p:sp>
        <p:nvSpPr>
          <p:cNvPr id="83" name="Rectangle: Rounded Corners 82">
            <a:hlinkClick r:id="" action="ppaction://noaction">
              <a:snd r:embed="rId12" name="important.wav"/>
            </a:hlinkClick>
            <a:extLst>
              <a:ext uri="{FF2B5EF4-FFF2-40B4-BE49-F238E27FC236}">
                <a16:creationId xmlns:a16="http://schemas.microsoft.com/office/drawing/2014/main" id="{7438F365-3CD6-404B-B4D4-BE7CEFC3D7CD}"/>
              </a:ext>
            </a:extLst>
          </p:cNvPr>
          <p:cNvSpPr/>
          <p:nvPr/>
        </p:nvSpPr>
        <p:spPr>
          <a:xfrm>
            <a:off x="2310085" y="4523453"/>
            <a:ext cx="2025425" cy="875127"/>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country</a:t>
            </a:r>
          </a:p>
        </p:txBody>
      </p:sp>
      <p:sp>
        <p:nvSpPr>
          <p:cNvPr id="84" name="Rectangle: Rounded Corners 83">
            <a:hlinkClick r:id="" action="ppaction://noaction">
              <a:snd r:embed="rId13" name="repeter2.wav"/>
            </a:hlinkClick>
            <a:extLst>
              <a:ext uri="{FF2B5EF4-FFF2-40B4-BE49-F238E27FC236}">
                <a16:creationId xmlns:a16="http://schemas.microsoft.com/office/drawing/2014/main" id="{B93A24D7-BD06-4748-80C7-8DA383DC274F}"/>
              </a:ext>
            </a:extLst>
          </p:cNvPr>
          <p:cNvSpPr/>
          <p:nvPr/>
        </p:nvSpPr>
        <p:spPr>
          <a:xfrm>
            <a:off x="169219" y="4523454"/>
            <a:ext cx="2025425" cy="875126"/>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draw, drawing</a:t>
            </a:r>
          </a:p>
        </p:txBody>
      </p:sp>
      <p:sp>
        <p:nvSpPr>
          <p:cNvPr id="85" name="Rectangle: Rounded Corners 84">
            <a:hlinkClick r:id="" action="ppaction://noaction">
              <a:snd r:embed="rId14" name="normal.wav"/>
            </a:hlinkClick>
            <a:extLst>
              <a:ext uri="{FF2B5EF4-FFF2-40B4-BE49-F238E27FC236}">
                <a16:creationId xmlns:a16="http://schemas.microsoft.com/office/drawing/2014/main" id="{F19C8455-ACCF-45CC-98EA-57D211E770B1}"/>
              </a:ext>
            </a:extLst>
          </p:cNvPr>
          <p:cNvSpPr/>
          <p:nvPr/>
        </p:nvSpPr>
        <p:spPr>
          <a:xfrm>
            <a:off x="4450951" y="4525320"/>
            <a:ext cx="1548344"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word</a:t>
            </a:r>
          </a:p>
        </p:txBody>
      </p:sp>
      <p:sp>
        <p:nvSpPr>
          <p:cNvPr id="86" name="Rectangle: Rounded Corners 85">
            <a:hlinkClick r:id="" action="ppaction://noaction">
              <a:snd r:embed="rId15" name="chanter2.wav"/>
            </a:hlinkClick>
            <a:extLst>
              <a:ext uri="{FF2B5EF4-FFF2-40B4-BE49-F238E27FC236}">
                <a16:creationId xmlns:a16="http://schemas.microsoft.com/office/drawing/2014/main" id="{C90EA865-C88F-45A5-A396-73E3C47633D0}"/>
              </a:ext>
            </a:extLst>
          </p:cNvPr>
          <p:cNvSpPr/>
          <p:nvPr/>
        </p:nvSpPr>
        <p:spPr>
          <a:xfrm>
            <a:off x="6563096" y="4517404"/>
            <a:ext cx="2448955"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look for, looking for</a:t>
            </a:r>
          </a:p>
        </p:txBody>
      </p:sp>
      <p:sp>
        <p:nvSpPr>
          <p:cNvPr id="87" name="TextBox 86">
            <a:extLst>
              <a:ext uri="{FF2B5EF4-FFF2-40B4-BE49-F238E27FC236}">
                <a16:creationId xmlns:a16="http://schemas.microsoft.com/office/drawing/2014/main" id="{6802AB47-E5EE-4F76-935E-AF9DC4387529}"/>
              </a:ext>
            </a:extLst>
          </p:cNvPr>
          <p:cNvSpPr txBox="1"/>
          <p:nvPr/>
        </p:nvSpPr>
        <p:spPr>
          <a:xfrm>
            <a:off x="2963889" y="3403562"/>
            <a:ext cx="24519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 jour</a:t>
            </a:r>
          </a:p>
        </p:txBody>
      </p:sp>
      <p:sp>
        <p:nvSpPr>
          <p:cNvPr id="88" name="TextBox 87">
            <a:extLst>
              <a:ext uri="{FF2B5EF4-FFF2-40B4-BE49-F238E27FC236}">
                <a16:creationId xmlns:a16="http://schemas.microsoft.com/office/drawing/2014/main" id="{892A1335-54C8-4528-885A-408CE2872C39}"/>
              </a:ext>
            </a:extLst>
          </p:cNvPr>
          <p:cNvSpPr txBox="1"/>
          <p:nvPr/>
        </p:nvSpPr>
        <p:spPr>
          <a:xfrm>
            <a:off x="5721936" y="1717862"/>
            <a:ext cx="30137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 pays</a:t>
            </a:r>
          </a:p>
        </p:txBody>
      </p:sp>
      <p:sp>
        <p:nvSpPr>
          <p:cNvPr id="89" name="TextBox 88">
            <a:extLst>
              <a:ext uri="{FF2B5EF4-FFF2-40B4-BE49-F238E27FC236}">
                <a16:creationId xmlns:a16="http://schemas.microsoft.com/office/drawing/2014/main" id="{79E32C87-8EDE-42A4-A7D0-1D4F4317F192}"/>
              </a:ext>
            </a:extLst>
          </p:cNvPr>
          <p:cNvSpPr txBox="1"/>
          <p:nvPr/>
        </p:nvSpPr>
        <p:spPr>
          <a:xfrm>
            <a:off x="-1" y="1732475"/>
            <a:ext cx="33327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une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image</a:t>
            </a:r>
          </a:p>
        </p:txBody>
      </p:sp>
      <p:sp>
        <p:nvSpPr>
          <p:cNvPr id="90" name="TextBox 89">
            <a:extLst>
              <a:ext uri="{FF2B5EF4-FFF2-40B4-BE49-F238E27FC236}">
                <a16:creationId xmlns:a16="http://schemas.microsoft.com/office/drawing/2014/main" id="{06F0FBDF-715F-4546-9A74-864E4AF663B5}"/>
              </a:ext>
            </a:extLst>
          </p:cNvPr>
          <p:cNvSpPr txBox="1"/>
          <p:nvPr/>
        </p:nvSpPr>
        <p:spPr>
          <a:xfrm>
            <a:off x="-344082" y="3430699"/>
            <a:ext cx="38941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chercher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25E2A95E-6964-4BE6-8F9C-B5328ED6C0FA}"/>
              </a:ext>
            </a:extLst>
          </p:cNvPr>
          <p:cNvSpPr txBox="1"/>
          <p:nvPr/>
        </p:nvSpPr>
        <p:spPr>
          <a:xfrm>
            <a:off x="-60336" y="2545161"/>
            <a:ext cx="29488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dessiner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7A27A4DC-8171-49A6-8A61-AF7C9B6BC2B2}"/>
              </a:ext>
            </a:extLst>
          </p:cNvPr>
          <p:cNvSpPr txBox="1"/>
          <p:nvPr/>
        </p:nvSpPr>
        <p:spPr>
          <a:xfrm>
            <a:off x="8223526" y="1674523"/>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prononcer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E2016717-7A0F-4F4B-A783-737A8FA9E214}"/>
              </a:ext>
            </a:extLst>
          </p:cNvPr>
          <p:cNvSpPr txBox="1"/>
          <p:nvPr/>
        </p:nvSpPr>
        <p:spPr>
          <a:xfrm>
            <a:off x="5845423" y="3433074"/>
            <a:ext cx="279655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chaque</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5949BFE8-731B-4398-8DB3-F5714D923507}"/>
              </a:ext>
            </a:extLst>
          </p:cNvPr>
          <p:cNvSpPr txBox="1"/>
          <p:nvPr/>
        </p:nvSpPr>
        <p:spPr>
          <a:xfrm>
            <a:off x="2610190" y="1715350"/>
            <a:ext cx="40334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c’</a:t>
            </a:r>
          </a:p>
        </p:txBody>
      </p:sp>
      <p:sp>
        <p:nvSpPr>
          <p:cNvPr id="95" name="TextBox 94">
            <a:extLst>
              <a:ext uri="{FF2B5EF4-FFF2-40B4-BE49-F238E27FC236}">
                <a16:creationId xmlns:a16="http://schemas.microsoft.com/office/drawing/2014/main" id="{34C31020-E6A2-4542-89B5-C8B641865A81}"/>
              </a:ext>
            </a:extLst>
          </p:cNvPr>
          <p:cNvSpPr txBox="1"/>
          <p:nvPr/>
        </p:nvSpPr>
        <p:spPr>
          <a:xfrm>
            <a:off x="5152200" y="2540736"/>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facile</a:t>
            </a:r>
          </a:p>
        </p:txBody>
      </p:sp>
      <p:sp>
        <p:nvSpPr>
          <p:cNvPr id="96" name="TextBox 95">
            <a:extLst>
              <a:ext uri="{FF2B5EF4-FFF2-40B4-BE49-F238E27FC236}">
                <a16:creationId xmlns:a16="http://schemas.microsoft.com/office/drawing/2014/main" id="{7EE03167-67D7-4ABA-8EEA-49D6062B9CFF}"/>
              </a:ext>
            </a:extLst>
          </p:cNvPr>
          <p:cNvSpPr txBox="1"/>
          <p:nvPr/>
        </p:nvSpPr>
        <p:spPr>
          <a:xfrm>
            <a:off x="2793844" y="2557861"/>
            <a:ext cx="3666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un mot</a:t>
            </a:r>
          </a:p>
        </p:txBody>
      </p:sp>
      <p:sp>
        <p:nvSpPr>
          <p:cNvPr id="97" name="Rectangle: Rounded Corners 96">
            <a:hlinkClick r:id="" action="ppaction://noaction">
              <a:snd r:embed="rId16" name="V10_jour.wav"/>
            </a:hlinkClick>
            <a:extLst>
              <a:ext uri="{FF2B5EF4-FFF2-40B4-BE49-F238E27FC236}">
                <a16:creationId xmlns:a16="http://schemas.microsoft.com/office/drawing/2014/main" id="{ECA4EE4C-A5AE-4D24-988D-23D00DC83FAF}"/>
              </a:ext>
            </a:extLst>
          </p:cNvPr>
          <p:cNvSpPr/>
          <p:nvPr/>
        </p:nvSpPr>
        <p:spPr>
          <a:xfrm>
            <a:off x="9216027" y="4517404"/>
            <a:ext cx="1331775"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a day</a:t>
            </a:r>
          </a:p>
        </p:txBody>
      </p:sp>
      <p:sp>
        <p:nvSpPr>
          <p:cNvPr id="98" name="Rectangle: Rounded Corners 97">
            <a:hlinkClick r:id="" action="ppaction://noaction">
              <a:snd r:embed="rId17" name="facile.wav"/>
            </a:hlinkClick>
            <a:extLst>
              <a:ext uri="{FF2B5EF4-FFF2-40B4-BE49-F238E27FC236}">
                <a16:creationId xmlns:a16="http://schemas.microsoft.com/office/drawing/2014/main" id="{375BBFA6-F070-45B1-88CD-4EA48C0488F4}"/>
              </a:ext>
            </a:extLst>
          </p:cNvPr>
          <p:cNvSpPr/>
          <p:nvPr/>
        </p:nvSpPr>
        <p:spPr>
          <a:xfrm>
            <a:off x="7800878" y="5509437"/>
            <a:ext cx="1170736"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easy</a:t>
            </a:r>
          </a:p>
        </p:txBody>
      </p:sp>
      <p:sp>
        <p:nvSpPr>
          <p:cNvPr id="99" name="TextBox 98">
            <a:extLst>
              <a:ext uri="{FF2B5EF4-FFF2-40B4-BE49-F238E27FC236}">
                <a16:creationId xmlns:a16="http://schemas.microsoft.com/office/drawing/2014/main" id="{8EB4026C-EECC-4D8B-A65A-2F5412C6945B}"/>
              </a:ext>
            </a:extLst>
          </p:cNvPr>
          <p:cNvSpPr txBox="1"/>
          <p:nvPr/>
        </p:nvSpPr>
        <p:spPr>
          <a:xfrm>
            <a:off x="8116523" y="2538231"/>
            <a:ext cx="43718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aujourd’hui</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0" name="Rectangle: Rounded Corners 99">
            <a:hlinkClick r:id="" action="ppaction://noaction">
              <a:snd r:embed="rId18" name="V9_tous_les_jours.wav"/>
            </a:hlinkClick>
            <a:extLst>
              <a:ext uri="{FF2B5EF4-FFF2-40B4-BE49-F238E27FC236}">
                <a16:creationId xmlns:a16="http://schemas.microsoft.com/office/drawing/2014/main" id="{E244B4FA-10C7-44AD-8E7A-715D20D4D173}"/>
              </a:ext>
            </a:extLst>
          </p:cNvPr>
          <p:cNvSpPr/>
          <p:nvPr/>
        </p:nvSpPr>
        <p:spPr>
          <a:xfrm>
            <a:off x="10711668" y="4517404"/>
            <a:ext cx="1278413" cy="852228"/>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today</a:t>
            </a:r>
          </a:p>
        </p:txBody>
      </p:sp>
      <p:sp>
        <p:nvSpPr>
          <p:cNvPr id="101" name="TextBox 100">
            <a:extLst>
              <a:ext uri="{FF2B5EF4-FFF2-40B4-BE49-F238E27FC236}">
                <a16:creationId xmlns:a16="http://schemas.microsoft.com/office/drawing/2014/main" id="{DCA3EA8C-C30D-4D29-AC1A-56E6B19D6D74}"/>
              </a:ext>
            </a:extLst>
          </p:cNvPr>
          <p:cNvSpPr txBox="1"/>
          <p:nvPr/>
        </p:nvSpPr>
        <p:spPr>
          <a:xfrm>
            <a:off x="8818142" y="3433074"/>
            <a:ext cx="31719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 </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présenter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02" name="Rectangle: Rounded Corners 101">
            <a:hlinkClick r:id="" action="ppaction://noaction">
              <a:snd r:embed="rId19" name="avec.wav"/>
            </a:hlinkClick>
            <a:extLst>
              <a:ext uri="{FF2B5EF4-FFF2-40B4-BE49-F238E27FC236}">
                <a16:creationId xmlns:a16="http://schemas.microsoft.com/office/drawing/2014/main" id="{21B5274D-D1B0-4EED-824E-F2C8665FF34A}"/>
              </a:ext>
            </a:extLst>
          </p:cNvPr>
          <p:cNvSpPr/>
          <p:nvPr/>
        </p:nvSpPr>
        <p:spPr>
          <a:xfrm>
            <a:off x="9102138" y="5509437"/>
            <a:ext cx="2961826" cy="974815"/>
          </a:xfrm>
          <a:prstGeom prst="roundRect">
            <a:avLst/>
          </a:prstGeom>
          <a:solidFill>
            <a:srgbClr val="FFEFFF"/>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to present, presenting</a:t>
            </a:r>
          </a:p>
        </p:txBody>
      </p:sp>
      <p:sp>
        <p:nvSpPr>
          <p:cNvPr id="36" name="Google Shape;167;p2">
            <a:extLst>
              <a:ext uri="{FF2B5EF4-FFF2-40B4-BE49-F238E27FC236}">
                <a16:creationId xmlns:a16="http://schemas.microsoft.com/office/drawing/2014/main" id="{3E6FB55F-BC4D-44FF-B134-2399B6482E1E}"/>
              </a:ext>
            </a:extLst>
          </p:cNvPr>
          <p:cNvSpPr/>
          <p:nvPr/>
        </p:nvSpPr>
        <p:spPr>
          <a:xfrm>
            <a:off x="98343" y="18125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736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1"/>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91"/>
                                        </p:tgtEl>
                                      </p:cBhvr>
                                    </p:animEffect>
                                    <p:set>
                                      <p:cBhvr>
                                        <p:cTn id="10" dur="1" fill="hold">
                                          <p:stCondLst>
                                            <p:cond delay="4999"/>
                                          </p:stCondLst>
                                        </p:cTn>
                                        <p:tgtEl>
                                          <p:spTgt spid="9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84"/>
                                        </p:tgtEl>
                                        <p:attrNameLst>
                                          <p:attrName>fillcolor</p:attrName>
                                        </p:attrNameLst>
                                      </p:cBhvr>
                                      <p:to>
                                        <a:srgbClr val="8FDAFF"/>
                                      </p:to>
                                    </p:animClr>
                                    <p:set>
                                      <p:cBhvr>
                                        <p:cTn id="15" dur="2000" fill="hold"/>
                                        <p:tgtEl>
                                          <p:spTgt spid="84"/>
                                        </p:tgtEl>
                                        <p:attrNameLst>
                                          <p:attrName>fill.type</p:attrName>
                                        </p:attrNameLst>
                                      </p:cBhvr>
                                      <p:to>
                                        <p:strVal val="solid"/>
                                      </p:to>
                                    </p:set>
                                    <p:set>
                                      <p:cBhvr>
                                        <p:cTn id="16" dur="2000" fill="hold"/>
                                        <p:tgtEl>
                                          <p:spTgt spid="8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90"/>
                                        </p:tgtEl>
                                      </p:cBhvr>
                                    </p:animEffect>
                                    <p:set>
                                      <p:cBhvr>
                                        <p:cTn id="24" dur="1" fill="hold">
                                          <p:stCondLst>
                                            <p:cond delay="4999"/>
                                          </p:stCondLst>
                                        </p:cTn>
                                        <p:tgtEl>
                                          <p:spTgt spid="9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86"/>
                                        </p:tgtEl>
                                        <p:attrNameLst>
                                          <p:attrName>fillcolor</p:attrName>
                                        </p:attrNameLst>
                                      </p:cBhvr>
                                      <p:to>
                                        <a:srgbClr val="8FDAFF"/>
                                      </p:to>
                                    </p:animClr>
                                    <p:set>
                                      <p:cBhvr>
                                        <p:cTn id="29" dur="2000" fill="hold"/>
                                        <p:tgtEl>
                                          <p:spTgt spid="86"/>
                                        </p:tgtEl>
                                        <p:attrNameLst>
                                          <p:attrName>fill.type</p:attrName>
                                        </p:attrNameLst>
                                      </p:cBhvr>
                                      <p:to>
                                        <p:strVal val="solid"/>
                                      </p:to>
                                    </p:set>
                                    <p:set>
                                      <p:cBhvr>
                                        <p:cTn id="30" dur="2000" fill="hold"/>
                                        <p:tgtEl>
                                          <p:spTgt spid="86"/>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89"/>
                                        </p:tgtEl>
                                      </p:cBhvr>
                                    </p:animEffect>
                                    <p:set>
                                      <p:cBhvr>
                                        <p:cTn id="38" dur="1" fill="hold">
                                          <p:stCondLst>
                                            <p:cond delay="4999"/>
                                          </p:stCondLst>
                                        </p:cTn>
                                        <p:tgtEl>
                                          <p:spTgt spid="8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79"/>
                                        </p:tgtEl>
                                        <p:attrNameLst>
                                          <p:attrName>fillcolor</p:attrName>
                                        </p:attrNameLst>
                                      </p:cBhvr>
                                      <p:to>
                                        <a:srgbClr val="8FDAFF"/>
                                      </p:to>
                                    </p:animClr>
                                    <p:set>
                                      <p:cBhvr>
                                        <p:cTn id="43" dur="2000" fill="hold"/>
                                        <p:tgtEl>
                                          <p:spTgt spid="79"/>
                                        </p:tgtEl>
                                        <p:attrNameLst>
                                          <p:attrName>fill.type</p:attrName>
                                        </p:attrNameLst>
                                      </p:cBhvr>
                                      <p:to>
                                        <p:strVal val="solid"/>
                                      </p:to>
                                    </p:set>
                                    <p:set>
                                      <p:cBhvr>
                                        <p:cTn id="44" dur="2000" fill="hold"/>
                                        <p:tgtEl>
                                          <p:spTgt spid="79"/>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87"/>
                                        </p:tgtEl>
                                      </p:cBhvr>
                                    </p:animEffect>
                                    <p:set>
                                      <p:cBhvr>
                                        <p:cTn id="52" dur="1" fill="hold">
                                          <p:stCondLst>
                                            <p:cond delay="4999"/>
                                          </p:stCondLst>
                                        </p:cTn>
                                        <p:tgtEl>
                                          <p:spTgt spid="8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97"/>
                                        </p:tgtEl>
                                        <p:attrNameLst>
                                          <p:attrName>fillcolor</p:attrName>
                                        </p:attrNameLst>
                                      </p:cBhvr>
                                      <p:to>
                                        <a:srgbClr val="8FDAFF"/>
                                      </p:to>
                                    </p:animClr>
                                    <p:set>
                                      <p:cBhvr>
                                        <p:cTn id="57" dur="2000" fill="hold"/>
                                        <p:tgtEl>
                                          <p:spTgt spid="97"/>
                                        </p:tgtEl>
                                        <p:attrNameLst>
                                          <p:attrName>fill.type</p:attrName>
                                        </p:attrNameLst>
                                      </p:cBhvr>
                                      <p:to>
                                        <p:strVal val="solid"/>
                                      </p:to>
                                    </p:set>
                                    <p:set>
                                      <p:cBhvr>
                                        <p:cTn id="58" dur="2000" fill="hold"/>
                                        <p:tgtEl>
                                          <p:spTgt spid="97"/>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8"/>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88"/>
                                        </p:tgtEl>
                                      </p:cBhvr>
                                    </p:animEffect>
                                    <p:set>
                                      <p:cBhvr>
                                        <p:cTn id="66" dur="1" fill="hold">
                                          <p:stCondLst>
                                            <p:cond delay="4999"/>
                                          </p:stCondLst>
                                        </p:cTn>
                                        <p:tgtEl>
                                          <p:spTgt spid="8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3"/>
                                        </p:tgtEl>
                                        <p:attrNameLst>
                                          <p:attrName>fillcolor</p:attrName>
                                        </p:attrNameLst>
                                      </p:cBhvr>
                                      <p:to>
                                        <a:srgbClr val="8FDAFF"/>
                                      </p:to>
                                    </p:animClr>
                                    <p:set>
                                      <p:cBhvr>
                                        <p:cTn id="71" dur="2000" fill="hold"/>
                                        <p:tgtEl>
                                          <p:spTgt spid="83"/>
                                        </p:tgtEl>
                                        <p:attrNameLst>
                                          <p:attrName>fill.type</p:attrName>
                                        </p:attrNameLst>
                                      </p:cBhvr>
                                      <p:to>
                                        <p:strVal val="solid"/>
                                      </p:to>
                                    </p:set>
                                    <p:set>
                                      <p:cBhvr>
                                        <p:cTn id="72" dur="2000" fill="hold"/>
                                        <p:tgtEl>
                                          <p:spTgt spid="83"/>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92"/>
                                        </p:tgtEl>
                                      </p:cBhvr>
                                    </p:animEffect>
                                    <p:set>
                                      <p:cBhvr>
                                        <p:cTn id="80" dur="1" fill="hold">
                                          <p:stCondLst>
                                            <p:cond delay="4999"/>
                                          </p:stCondLst>
                                        </p:cTn>
                                        <p:tgtEl>
                                          <p:spTgt spid="9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80"/>
                                        </p:tgtEl>
                                        <p:attrNameLst>
                                          <p:attrName>fillcolor</p:attrName>
                                        </p:attrNameLst>
                                      </p:cBhvr>
                                      <p:to>
                                        <a:srgbClr val="8FDAFF"/>
                                      </p:to>
                                    </p:animClr>
                                    <p:set>
                                      <p:cBhvr>
                                        <p:cTn id="85" dur="2000" fill="hold"/>
                                        <p:tgtEl>
                                          <p:spTgt spid="80"/>
                                        </p:tgtEl>
                                        <p:attrNameLst>
                                          <p:attrName>fill.type</p:attrName>
                                        </p:attrNameLst>
                                      </p:cBhvr>
                                      <p:to>
                                        <p:strVal val="solid"/>
                                      </p:to>
                                    </p:set>
                                    <p:set>
                                      <p:cBhvr>
                                        <p:cTn id="86" dur="2000" fill="hold"/>
                                        <p:tgtEl>
                                          <p:spTgt spid="80"/>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3"/>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93"/>
                                        </p:tgtEl>
                                      </p:cBhvr>
                                    </p:animEffect>
                                    <p:set>
                                      <p:cBhvr>
                                        <p:cTn id="94" dur="1" fill="hold">
                                          <p:stCondLst>
                                            <p:cond delay="4999"/>
                                          </p:stCondLst>
                                        </p:cTn>
                                        <p:tgtEl>
                                          <p:spTgt spid="9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82"/>
                                        </p:tgtEl>
                                        <p:attrNameLst>
                                          <p:attrName>fillcolor</p:attrName>
                                        </p:attrNameLst>
                                      </p:cBhvr>
                                      <p:to>
                                        <a:srgbClr val="8FDAFF"/>
                                      </p:to>
                                    </p:animClr>
                                    <p:set>
                                      <p:cBhvr>
                                        <p:cTn id="99" dur="2000" fill="hold"/>
                                        <p:tgtEl>
                                          <p:spTgt spid="82"/>
                                        </p:tgtEl>
                                        <p:attrNameLst>
                                          <p:attrName>fill.type</p:attrName>
                                        </p:attrNameLst>
                                      </p:cBhvr>
                                      <p:to>
                                        <p:strVal val="solid"/>
                                      </p:to>
                                    </p:set>
                                    <p:set>
                                      <p:cBhvr>
                                        <p:cTn id="100" dur="2000" fill="hold"/>
                                        <p:tgtEl>
                                          <p:spTgt spid="82"/>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94"/>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94"/>
                                        </p:tgtEl>
                                      </p:cBhvr>
                                    </p:animEffect>
                                    <p:set>
                                      <p:cBhvr>
                                        <p:cTn id="108" dur="1" fill="hold">
                                          <p:stCondLst>
                                            <p:cond delay="4999"/>
                                          </p:stCondLst>
                                        </p:cTn>
                                        <p:tgtEl>
                                          <p:spTgt spid="9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1"/>
                                        </p:tgtEl>
                                        <p:attrNameLst>
                                          <p:attrName>fillcolor</p:attrName>
                                        </p:attrNameLst>
                                      </p:cBhvr>
                                      <p:to>
                                        <a:srgbClr val="8FDAFF"/>
                                      </p:to>
                                    </p:animClr>
                                    <p:set>
                                      <p:cBhvr>
                                        <p:cTn id="113" dur="2000" fill="hold"/>
                                        <p:tgtEl>
                                          <p:spTgt spid="81"/>
                                        </p:tgtEl>
                                        <p:attrNameLst>
                                          <p:attrName>fill.type</p:attrName>
                                        </p:attrNameLst>
                                      </p:cBhvr>
                                      <p:to>
                                        <p:strVal val="solid"/>
                                      </p:to>
                                    </p:set>
                                    <p:set>
                                      <p:cBhvr>
                                        <p:cTn id="114" dur="2000" fill="hold"/>
                                        <p:tgtEl>
                                          <p:spTgt spid="81"/>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5"/>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95"/>
                                        </p:tgtEl>
                                      </p:cBhvr>
                                    </p:animEffect>
                                    <p:set>
                                      <p:cBhvr>
                                        <p:cTn id="122" dur="1" fill="hold">
                                          <p:stCondLst>
                                            <p:cond delay="4999"/>
                                          </p:stCondLst>
                                        </p:cTn>
                                        <p:tgtEl>
                                          <p:spTgt spid="9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98"/>
                                        </p:tgtEl>
                                        <p:attrNameLst>
                                          <p:attrName>fillcolor</p:attrName>
                                        </p:attrNameLst>
                                      </p:cBhvr>
                                      <p:to>
                                        <a:srgbClr val="8FDAFF"/>
                                      </p:to>
                                    </p:animClr>
                                    <p:set>
                                      <p:cBhvr>
                                        <p:cTn id="127" dur="2000" fill="hold"/>
                                        <p:tgtEl>
                                          <p:spTgt spid="98"/>
                                        </p:tgtEl>
                                        <p:attrNameLst>
                                          <p:attrName>fill.type</p:attrName>
                                        </p:attrNameLst>
                                      </p:cBhvr>
                                      <p:to>
                                        <p:strVal val="solid"/>
                                      </p:to>
                                    </p:set>
                                    <p:set>
                                      <p:cBhvr>
                                        <p:cTn id="128" dur="2000" fill="hold"/>
                                        <p:tgtEl>
                                          <p:spTgt spid="98"/>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96"/>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96"/>
                                        </p:tgtEl>
                                      </p:cBhvr>
                                    </p:animEffect>
                                    <p:set>
                                      <p:cBhvr>
                                        <p:cTn id="136" dur="1" fill="hold">
                                          <p:stCondLst>
                                            <p:cond delay="4999"/>
                                          </p:stCondLst>
                                        </p:cTn>
                                        <p:tgtEl>
                                          <p:spTgt spid="96"/>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85"/>
                                        </p:tgtEl>
                                        <p:attrNameLst>
                                          <p:attrName>fillcolor</p:attrName>
                                        </p:attrNameLst>
                                      </p:cBhvr>
                                      <p:to>
                                        <a:srgbClr val="8FDAFF"/>
                                      </p:to>
                                    </p:animClr>
                                    <p:set>
                                      <p:cBhvr>
                                        <p:cTn id="141" dur="2000" fill="hold"/>
                                        <p:tgtEl>
                                          <p:spTgt spid="85"/>
                                        </p:tgtEl>
                                        <p:attrNameLst>
                                          <p:attrName>fill.type</p:attrName>
                                        </p:attrNameLst>
                                      </p:cBhvr>
                                      <p:to>
                                        <p:strVal val="solid"/>
                                      </p:to>
                                    </p:set>
                                    <p:set>
                                      <p:cBhvr>
                                        <p:cTn id="142" dur="2000" fill="hold"/>
                                        <p:tgtEl>
                                          <p:spTgt spid="85"/>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99"/>
                                        </p:tgtEl>
                                        <p:attrNameLst>
                                          <p:attrName>style.visibility</p:attrName>
                                        </p:attrNameLst>
                                      </p:cBhvr>
                                      <p:to>
                                        <p:strVal val="visible"/>
                                      </p:to>
                                    </p:set>
                                  </p:childTnLst>
                                </p:cTn>
                              </p:par>
                            </p:childTnLst>
                          </p:cTn>
                        </p:par>
                        <p:par>
                          <p:cTn id="147" fill="hold">
                            <p:stCondLst>
                              <p:cond delay="0"/>
                            </p:stCondLst>
                            <p:childTnLst>
                              <p:par>
                                <p:cTn id="148" presetID="9" presetClass="exit" presetSubtype="0" fill="hold" grpId="1" nodeType="afterEffect">
                                  <p:stCondLst>
                                    <p:cond delay="0"/>
                                  </p:stCondLst>
                                  <p:childTnLst>
                                    <p:animEffect transition="out" filter="dissolve">
                                      <p:cBhvr>
                                        <p:cTn id="149" dur="5000"/>
                                        <p:tgtEl>
                                          <p:spTgt spid="99"/>
                                        </p:tgtEl>
                                      </p:cBhvr>
                                    </p:animEffect>
                                    <p:set>
                                      <p:cBhvr>
                                        <p:cTn id="150" dur="1" fill="hold">
                                          <p:stCondLst>
                                            <p:cond delay="4999"/>
                                          </p:stCondLst>
                                        </p:cTn>
                                        <p:tgtEl>
                                          <p:spTgt spid="9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mph" presetSubtype="2" fill="hold" nodeType="clickEffect">
                                  <p:stCondLst>
                                    <p:cond delay="0"/>
                                  </p:stCondLst>
                                  <p:childTnLst>
                                    <p:animClr clrSpc="rgb" dir="cw">
                                      <p:cBhvr>
                                        <p:cTn id="154" dur="2000" fill="hold"/>
                                        <p:tgtEl>
                                          <p:spTgt spid="100"/>
                                        </p:tgtEl>
                                        <p:attrNameLst>
                                          <p:attrName>fillcolor</p:attrName>
                                        </p:attrNameLst>
                                      </p:cBhvr>
                                      <p:to>
                                        <a:srgbClr val="8FDAFF"/>
                                      </p:to>
                                    </p:animClr>
                                    <p:set>
                                      <p:cBhvr>
                                        <p:cTn id="155" dur="2000" fill="hold"/>
                                        <p:tgtEl>
                                          <p:spTgt spid="100"/>
                                        </p:tgtEl>
                                        <p:attrNameLst>
                                          <p:attrName>fill.type</p:attrName>
                                        </p:attrNameLst>
                                      </p:cBhvr>
                                      <p:to>
                                        <p:strVal val="solid"/>
                                      </p:to>
                                    </p:set>
                                    <p:set>
                                      <p:cBhvr>
                                        <p:cTn id="156" dur="2000" fill="hold"/>
                                        <p:tgtEl>
                                          <p:spTgt spid="100"/>
                                        </p:tgtEl>
                                        <p:attrNameLst>
                                          <p:attrName>fill.on</p:attrName>
                                        </p:attrNameLst>
                                      </p:cBhvr>
                                      <p:to>
                                        <p:strVal val="tru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1"/>
                                        </p:tgtEl>
                                        <p:attrNameLst>
                                          <p:attrName>style.visibility</p:attrName>
                                        </p:attrNameLst>
                                      </p:cBhvr>
                                      <p:to>
                                        <p:strVal val="visible"/>
                                      </p:to>
                                    </p:set>
                                  </p:childTnLst>
                                </p:cTn>
                              </p:par>
                            </p:childTnLst>
                          </p:cTn>
                        </p:par>
                        <p:par>
                          <p:cTn id="161" fill="hold">
                            <p:stCondLst>
                              <p:cond delay="0"/>
                            </p:stCondLst>
                            <p:childTnLst>
                              <p:par>
                                <p:cTn id="162" presetID="9" presetClass="exit" presetSubtype="0" fill="hold" grpId="1" nodeType="afterEffect">
                                  <p:stCondLst>
                                    <p:cond delay="0"/>
                                  </p:stCondLst>
                                  <p:childTnLst>
                                    <p:animEffect transition="out" filter="dissolve">
                                      <p:cBhvr>
                                        <p:cTn id="163" dur="5000"/>
                                        <p:tgtEl>
                                          <p:spTgt spid="101"/>
                                        </p:tgtEl>
                                      </p:cBhvr>
                                    </p:animEffect>
                                    <p:set>
                                      <p:cBhvr>
                                        <p:cTn id="164" dur="1" fill="hold">
                                          <p:stCondLst>
                                            <p:cond delay="4999"/>
                                          </p:stCondLst>
                                        </p:cTn>
                                        <p:tgtEl>
                                          <p:spTgt spid="10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mph" presetSubtype="2" fill="hold" nodeType="clickEffect">
                                  <p:stCondLst>
                                    <p:cond delay="0"/>
                                  </p:stCondLst>
                                  <p:childTnLst>
                                    <p:animClr clrSpc="rgb" dir="cw">
                                      <p:cBhvr>
                                        <p:cTn id="168" dur="2000" fill="hold"/>
                                        <p:tgtEl>
                                          <p:spTgt spid="102"/>
                                        </p:tgtEl>
                                        <p:attrNameLst>
                                          <p:attrName>fillcolor</p:attrName>
                                        </p:attrNameLst>
                                      </p:cBhvr>
                                      <p:to>
                                        <a:srgbClr val="8FDAFF"/>
                                      </p:to>
                                    </p:animClr>
                                    <p:set>
                                      <p:cBhvr>
                                        <p:cTn id="169" dur="2000" fill="hold"/>
                                        <p:tgtEl>
                                          <p:spTgt spid="102"/>
                                        </p:tgtEl>
                                        <p:attrNameLst>
                                          <p:attrName>fill.type</p:attrName>
                                        </p:attrNameLst>
                                      </p:cBhvr>
                                      <p:to>
                                        <p:strVal val="solid"/>
                                      </p:to>
                                    </p:set>
                                    <p:set>
                                      <p:cBhvr>
                                        <p:cTn id="170" dur="2000" fill="hold"/>
                                        <p:tgtEl>
                                          <p:spTgt spid="102"/>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Excellent.wav"/>
                                        </p:tgtEl>
                                      </p:cMediaNode>
                                    </p:audio>
                                  </p:subTnLst>
                                </p:cTn>
                              </p:par>
                              <p:par>
                                <p:cTn id="175" presetID="10" presetClass="entr" presetSubtype="0" fill="hold" nodeType="withEffect">
                                  <p:stCondLst>
                                    <p:cond delay="0"/>
                                  </p:stCondLst>
                                  <p:childTnLst>
                                    <p:set>
                                      <p:cBhvr>
                                        <p:cTn id="176" dur="1" fill="hold">
                                          <p:stCondLst>
                                            <p:cond delay="0"/>
                                          </p:stCondLst>
                                        </p:cTn>
                                        <p:tgtEl>
                                          <p:spTgt spid="37"/>
                                        </p:tgtEl>
                                        <p:attrNameLst>
                                          <p:attrName>style.visibility</p:attrName>
                                        </p:attrNameLst>
                                      </p:cBhvr>
                                      <p:to>
                                        <p:strVal val="visible"/>
                                      </p:to>
                                    </p:set>
                                    <p:animEffect transition="in" filter="fade">
                                      <p:cBhvr>
                                        <p:cTn id="1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9" grpId="0"/>
      <p:bldP spid="99" grpId="1"/>
      <p:bldP spid="101" grpId="0"/>
      <p:bldP spid="10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5" name="f 2_0 title.wav"/>
              </a:hlinkClick>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7" name="T2_W1F_3.2.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parle avec Max..</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1120342" y="76733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Écoute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verbe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quoi</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1120342" y="127871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la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lettre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l’adjectif</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4" name="Rectangle: Rounded Corners 33">
            <a:extLst>
              <a:ext uri="{FF2B5EF4-FFF2-40B4-BE49-F238E27FC236}">
                <a16:creationId xmlns:a16="http://schemas.microsoft.com/office/drawing/2014/main" id="{36A29A6D-4420-450A-8AD9-AAC886DFDDF9}"/>
              </a:ext>
            </a:extLst>
          </p:cNvPr>
          <p:cNvSpPr/>
          <p:nvPr/>
        </p:nvSpPr>
        <p:spPr>
          <a:xfrm>
            <a:off x="8262392" y="1532999"/>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69421CA-03D7-45A9-A25C-A5E567140815}"/>
              </a:ext>
            </a:extLst>
          </p:cNvPr>
          <p:cNvSpPr/>
          <p:nvPr/>
        </p:nvSpPr>
        <p:spPr>
          <a:xfrm>
            <a:off x="10152359" y="1532999"/>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B6A53163-084C-4CF3-A861-EAAEF0612232}"/>
              </a:ext>
            </a:extLst>
          </p:cNvPr>
          <p:cNvSpPr/>
          <p:nvPr/>
        </p:nvSpPr>
        <p:spPr>
          <a:xfrm>
            <a:off x="8262392" y="3388401"/>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A02A82-4680-4EB7-8DEF-5C59BBCBC12B}"/>
              </a:ext>
            </a:extLst>
          </p:cNvPr>
          <p:cNvSpPr/>
          <p:nvPr/>
        </p:nvSpPr>
        <p:spPr>
          <a:xfrm>
            <a:off x="10152359" y="3388401"/>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64F51C80-D136-48C9-AD9D-A5122F5523D7}"/>
              </a:ext>
            </a:extLst>
          </p:cNvPr>
          <p:cNvSpPr/>
          <p:nvPr/>
        </p:nvSpPr>
        <p:spPr>
          <a:xfrm>
            <a:off x="8262392" y="5252983"/>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888590D3-65B1-454F-8D7C-C0DE69EC5F09}"/>
              </a:ext>
            </a:extLst>
          </p:cNvPr>
          <p:cNvSpPr/>
          <p:nvPr/>
        </p:nvSpPr>
        <p:spPr>
          <a:xfrm>
            <a:off x="10152359" y="5252983"/>
            <a:ext cx="1657686" cy="1480797"/>
          </a:xfrm>
          <a:custGeom>
            <a:avLst/>
            <a:gdLst>
              <a:gd name="connsiteX0" fmla="*/ 0 w 1657686"/>
              <a:gd name="connsiteY0" fmla="*/ 246804 h 1480797"/>
              <a:gd name="connsiteX1" fmla="*/ 246804 w 1657686"/>
              <a:gd name="connsiteY1" fmla="*/ 0 h 1480797"/>
              <a:gd name="connsiteX2" fmla="*/ 840484 w 1657686"/>
              <a:gd name="connsiteY2" fmla="*/ 0 h 1480797"/>
              <a:gd name="connsiteX3" fmla="*/ 1410882 w 1657686"/>
              <a:gd name="connsiteY3" fmla="*/ 0 h 1480797"/>
              <a:gd name="connsiteX4" fmla="*/ 1657686 w 1657686"/>
              <a:gd name="connsiteY4" fmla="*/ 246804 h 1480797"/>
              <a:gd name="connsiteX5" fmla="*/ 1657686 w 1657686"/>
              <a:gd name="connsiteY5" fmla="*/ 710783 h 1480797"/>
              <a:gd name="connsiteX6" fmla="*/ 1657686 w 1657686"/>
              <a:gd name="connsiteY6" fmla="*/ 1233993 h 1480797"/>
              <a:gd name="connsiteX7" fmla="*/ 1410882 w 1657686"/>
              <a:gd name="connsiteY7" fmla="*/ 1480797 h 1480797"/>
              <a:gd name="connsiteX8" fmla="*/ 817202 w 1657686"/>
              <a:gd name="connsiteY8" fmla="*/ 1480797 h 1480797"/>
              <a:gd name="connsiteX9" fmla="*/ 246804 w 1657686"/>
              <a:gd name="connsiteY9" fmla="*/ 1480797 h 1480797"/>
              <a:gd name="connsiteX10" fmla="*/ 0 w 1657686"/>
              <a:gd name="connsiteY10" fmla="*/ 1233993 h 1480797"/>
              <a:gd name="connsiteX11" fmla="*/ 0 w 1657686"/>
              <a:gd name="connsiteY11" fmla="*/ 760142 h 1480797"/>
              <a:gd name="connsiteX12" fmla="*/ 0 w 1657686"/>
              <a:gd name="connsiteY12" fmla="*/ 246804 h 14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57686" h="1480797" extrusionOk="0">
                <a:moveTo>
                  <a:pt x="0" y="246804"/>
                </a:moveTo>
                <a:cubicBezTo>
                  <a:pt x="-4422" y="113494"/>
                  <a:pt x="88200" y="9800"/>
                  <a:pt x="246804" y="0"/>
                </a:cubicBezTo>
                <a:cubicBezTo>
                  <a:pt x="517042" y="-18179"/>
                  <a:pt x="656454" y="26256"/>
                  <a:pt x="840484" y="0"/>
                </a:cubicBezTo>
                <a:cubicBezTo>
                  <a:pt x="1024514" y="-26256"/>
                  <a:pt x="1206277" y="-18625"/>
                  <a:pt x="1410882" y="0"/>
                </a:cubicBezTo>
                <a:cubicBezTo>
                  <a:pt x="1574743" y="13496"/>
                  <a:pt x="1675602" y="113299"/>
                  <a:pt x="1657686" y="246804"/>
                </a:cubicBezTo>
                <a:cubicBezTo>
                  <a:pt x="1668148" y="380215"/>
                  <a:pt x="1669745" y="581752"/>
                  <a:pt x="1657686" y="710783"/>
                </a:cubicBezTo>
                <a:cubicBezTo>
                  <a:pt x="1645627" y="839814"/>
                  <a:pt x="1642803" y="980100"/>
                  <a:pt x="1657686" y="1233993"/>
                </a:cubicBezTo>
                <a:cubicBezTo>
                  <a:pt x="1656220" y="1400974"/>
                  <a:pt x="1546054" y="1485377"/>
                  <a:pt x="1410882" y="1480797"/>
                </a:cubicBezTo>
                <a:cubicBezTo>
                  <a:pt x="1291747" y="1475088"/>
                  <a:pt x="938453" y="1468594"/>
                  <a:pt x="817202" y="1480797"/>
                </a:cubicBezTo>
                <a:cubicBezTo>
                  <a:pt x="695951" y="1493000"/>
                  <a:pt x="400931" y="1488092"/>
                  <a:pt x="246804" y="1480797"/>
                </a:cubicBezTo>
                <a:cubicBezTo>
                  <a:pt x="108198" y="1473767"/>
                  <a:pt x="-31566" y="1372892"/>
                  <a:pt x="0" y="1233993"/>
                </a:cubicBezTo>
                <a:cubicBezTo>
                  <a:pt x="-8198" y="1006323"/>
                  <a:pt x="16896" y="918994"/>
                  <a:pt x="0" y="760142"/>
                </a:cubicBezTo>
                <a:cubicBezTo>
                  <a:pt x="-16896" y="601290"/>
                  <a:pt x="9642" y="441955"/>
                  <a:pt x="0" y="246804"/>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9EB2BB9-02AE-4AC5-8DCC-F8869D100A3C}"/>
              </a:ext>
            </a:extLst>
          </p:cNvPr>
          <p:cNvSpPr txBox="1"/>
          <p:nvPr/>
        </p:nvSpPr>
        <p:spPr>
          <a:xfrm>
            <a:off x="8262392" y="152599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67" name="TextBox 66">
            <a:extLst>
              <a:ext uri="{FF2B5EF4-FFF2-40B4-BE49-F238E27FC236}">
                <a16:creationId xmlns:a16="http://schemas.microsoft.com/office/drawing/2014/main" id="{850FF40C-2749-49AA-90CD-EB86EEF53021}"/>
              </a:ext>
            </a:extLst>
          </p:cNvPr>
          <p:cNvSpPr txBox="1"/>
          <p:nvPr/>
        </p:nvSpPr>
        <p:spPr>
          <a:xfrm>
            <a:off x="10152359" y="152599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68" name="TextBox 67">
            <a:extLst>
              <a:ext uri="{FF2B5EF4-FFF2-40B4-BE49-F238E27FC236}">
                <a16:creationId xmlns:a16="http://schemas.microsoft.com/office/drawing/2014/main" id="{222675AE-6D0A-4886-9D13-5843471D65AC}"/>
              </a:ext>
            </a:extLst>
          </p:cNvPr>
          <p:cNvSpPr txBox="1"/>
          <p:nvPr/>
        </p:nvSpPr>
        <p:spPr>
          <a:xfrm>
            <a:off x="8262392" y="3348058"/>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69" name="TextBox 68">
            <a:extLst>
              <a:ext uri="{FF2B5EF4-FFF2-40B4-BE49-F238E27FC236}">
                <a16:creationId xmlns:a16="http://schemas.microsoft.com/office/drawing/2014/main" id="{7B9C4F37-AD0A-4F6B-A870-86B824C61FC6}"/>
              </a:ext>
            </a:extLst>
          </p:cNvPr>
          <p:cNvSpPr txBox="1"/>
          <p:nvPr/>
        </p:nvSpPr>
        <p:spPr>
          <a:xfrm>
            <a:off x="10152359" y="3332064"/>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70" name="TextBox 69">
            <a:extLst>
              <a:ext uri="{FF2B5EF4-FFF2-40B4-BE49-F238E27FC236}">
                <a16:creationId xmlns:a16="http://schemas.microsoft.com/office/drawing/2014/main" id="{9078DE3D-C764-46F9-9561-B98B7CE1A19A}"/>
              </a:ext>
            </a:extLst>
          </p:cNvPr>
          <p:cNvSpPr txBox="1"/>
          <p:nvPr/>
        </p:nvSpPr>
        <p:spPr>
          <a:xfrm>
            <a:off x="8291067" y="5243803"/>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71" name="TextBox 70">
            <a:extLst>
              <a:ext uri="{FF2B5EF4-FFF2-40B4-BE49-F238E27FC236}">
                <a16:creationId xmlns:a16="http://schemas.microsoft.com/office/drawing/2014/main" id="{B00723F5-BEAE-491A-AEE4-3C1BFBCCF999}"/>
              </a:ext>
            </a:extLst>
          </p:cNvPr>
          <p:cNvSpPr txBox="1"/>
          <p:nvPr/>
        </p:nvSpPr>
        <p:spPr>
          <a:xfrm>
            <a:off x="10152359" y="5242759"/>
            <a:ext cx="508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pic>
        <p:nvPicPr>
          <p:cNvPr id="72" name="Picture 71" descr="Icon&#10;&#10;Description automatically generated">
            <a:extLst>
              <a:ext uri="{FF2B5EF4-FFF2-40B4-BE49-F238E27FC236}">
                <a16:creationId xmlns:a16="http://schemas.microsoft.com/office/drawing/2014/main" id="{43657AED-6663-49C0-82E1-AC3298A1A84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6169" y="5393481"/>
            <a:ext cx="1340299" cy="1340299"/>
          </a:xfrm>
          <a:prstGeom prst="rect">
            <a:avLst/>
          </a:prstGeom>
        </p:spPr>
      </p:pic>
      <p:pic>
        <p:nvPicPr>
          <p:cNvPr id="5" name="Picture 4">
            <a:extLst>
              <a:ext uri="{FF2B5EF4-FFF2-40B4-BE49-F238E27FC236}">
                <a16:creationId xmlns:a16="http://schemas.microsoft.com/office/drawing/2014/main" id="{07EE9A5F-A062-440C-A368-3D34F9F60551}"/>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l="23335"/>
          <a:stretch/>
        </p:blipFill>
        <p:spPr>
          <a:xfrm>
            <a:off x="10166451" y="3708435"/>
            <a:ext cx="1563149" cy="1019475"/>
          </a:xfrm>
          <a:prstGeom prst="rect">
            <a:avLst/>
          </a:prstGeom>
        </p:spPr>
      </p:pic>
      <p:sp>
        <p:nvSpPr>
          <p:cNvPr id="7" name="TextBox 6">
            <a:extLst>
              <a:ext uri="{FF2B5EF4-FFF2-40B4-BE49-F238E27FC236}">
                <a16:creationId xmlns:a16="http://schemas.microsoft.com/office/drawing/2014/main" id="{990034CB-56BD-46AA-9FEC-837683957408}"/>
              </a:ext>
            </a:extLst>
          </p:cNvPr>
          <p:cNvSpPr txBox="1"/>
          <p:nvPr/>
        </p:nvSpPr>
        <p:spPr>
          <a:xfrm>
            <a:off x="10535838" y="3989174"/>
            <a:ext cx="12742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a:t>
            </a:r>
          </a:p>
        </p:txBody>
      </p:sp>
      <p:graphicFrame>
        <p:nvGraphicFramePr>
          <p:cNvPr id="77" name="Table 76">
            <a:extLst>
              <a:ext uri="{FF2B5EF4-FFF2-40B4-BE49-F238E27FC236}">
                <a16:creationId xmlns:a16="http://schemas.microsoft.com/office/drawing/2014/main" id="{A4E9B891-AE0F-4A7B-9ECE-DE5EDD6C20CB}"/>
              </a:ext>
            </a:extLst>
          </p:cNvPr>
          <p:cNvGraphicFramePr>
            <a:graphicFrameLocks noGrp="1"/>
          </p:cNvGraphicFramePr>
          <p:nvPr/>
        </p:nvGraphicFramePr>
        <p:xfrm>
          <a:off x="247508" y="2121524"/>
          <a:ext cx="7846720" cy="4336371"/>
        </p:xfrm>
        <a:graphic>
          <a:graphicData uri="http://schemas.openxmlformats.org/drawingml/2006/table">
            <a:tbl>
              <a:tblPr>
                <a:noFill/>
              </a:tblPr>
              <a:tblGrid>
                <a:gridCol w="719298">
                  <a:extLst>
                    <a:ext uri="{9D8B030D-6E8A-4147-A177-3AD203B41FA5}">
                      <a16:colId xmlns:a16="http://schemas.microsoft.com/office/drawing/2014/main" val="3645971738"/>
                    </a:ext>
                  </a:extLst>
                </a:gridCol>
                <a:gridCol w="1312931">
                  <a:extLst>
                    <a:ext uri="{9D8B030D-6E8A-4147-A177-3AD203B41FA5}">
                      <a16:colId xmlns:a16="http://schemas.microsoft.com/office/drawing/2014/main" val="3922332982"/>
                    </a:ext>
                  </a:extLst>
                </a:gridCol>
                <a:gridCol w="1979112">
                  <a:extLst>
                    <a:ext uri="{9D8B030D-6E8A-4147-A177-3AD203B41FA5}">
                      <a16:colId xmlns:a16="http://schemas.microsoft.com/office/drawing/2014/main" val="1410839627"/>
                    </a:ext>
                  </a:extLst>
                </a:gridCol>
                <a:gridCol w="3835379">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image</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adjectif</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1" dirty="0">
                          <a:solidFill>
                            <a:srgbClr val="002060"/>
                          </a:solidFill>
                          <a:latin typeface="Century Gothic" panose="020B0502020202020204" pitchFamily="34" charset="0"/>
                          <a:ea typeface="Montserrat"/>
                          <a:cs typeface="Montserrat"/>
                          <a:sym typeface="Montserrat"/>
                        </a:rPr>
                        <a:t>information extra</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78" name="CustomShape 23">
            <a:hlinkClick r:id="" action="ppaction://noaction">
              <a:snd r:embed="rId10" name="T2_W1F_3.5.wav"/>
            </a:hlinkClick>
            <a:extLst>
              <a:ext uri="{FF2B5EF4-FFF2-40B4-BE49-F238E27FC236}">
                <a16:creationId xmlns:a16="http://schemas.microsoft.com/office/drawing/2014/main" id="{F34D5CC1-BBB6-4634-AFF5-1C4DC5F04942}"/>
              </a:ext>
            </a:extLst>
          </p:cNvPr>
          <p:cNvSpPr/>
          <p:nvPr/>
        </p:nvSpPr>
        <p:spPr>
          <a:xfrm>
            <a:off x="375462" y="27854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11" name="T2_W1F_3.6.wav"/>
            </a:hlinkClick>
            <a:extLst>
              <a:ext uri="{FF2B5EF4-FFF2-40B4-BE49-F238E27FC236}">
                <a16:creationId xmlns:a16="http://schemas.microsoft.com/office/drawing/2014/main" id="{C1861CD2-2274-4901-A676-C72E6686FCA6}"/>
              </a:ext>
            </a:extLst>
          </p:cNvPr>
          <p:cNvSpPr/>
          <p:nvPr/>
        </p:nvSpPr>
        <p:spPr>
          <a:xfrm>
            <a:off x="375462" y="340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12" name="T2_W1F_3.7.wav"/>
            </a:hlinkClick>
            <a:extLst>
              <a:ext uri="{FF2B5EF4-FFF2-40B4-BE49-F238E27FC236}">
                <a16:creationId xmlns:a16="http://schemas.microsoft.com/office/drawing/2014/main" id="{8E8D8B6E-1DC8-445F-81A8-F3CDBC82B741}"/>
              </a:ext>
            </a:extLst>
          </p:cNvPr>
          <p:cNvSpPr/>
          <p:nvPr/>
        </p:nvSpPr>
        <p:spPr>
          <a:xfrm>
            <a:off x="375462" y="40270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13" name="T2_W1F_3.8.wav"/>
            </a:hlinkClick>
            <a:extLst>
              <a:ext uri="{FF2B5EF4-FFF2-40B4-BE49-F238E27FC236}">
                <a16:creationId xmlns:a16="http://schemas.microsoft.com/office/drawing/2014/main" id="{7967D299-F8DC-48A1-99F9-6C6F7ECA649D}"/>
              </a:ext>
            </a:extLst>
          </p:cNvPr>
          <p:cNvSpPr/>
          <p:nvPr/>
        </p:nvSpPr>
        <p:spPr>
          <a:xfrm>
            <a:off x="375462" y="46779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14" name="T2_W1F_3.9.wav"/>
            </a:hlinkClick>
            <a:extLst>
              <a:ext uri="{FF2B5EF4-FFF2-40B4-BE49-F238E27FC236}">
                <a16:creationId xmlns:a16="http://schemas.microsoft.com/office/drawing/2014/main" id="{D975E414-E27E-4674-A411-D353CC2B036D}"/>
              </a:ext>
            </a:extLst>
          </p:cNvPr>
          <p:cNvSpPr/>
          <p:nvPr/>
        </p:nvSpPr>
        <p:spPr>
          <a:xfrm>
            <a:off x="375462" y="528748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3" name="CustomShape 27">
            <a:hlinkClick r:id="" action="ppaction://noaction">
              <a:snd r:embed="rId15" name="T2_W1F_3.10.wav"/>
            </a:hlinkClick>
            <a:extLst>
              <a:ext uri="{FF2B5EF4-FFF2-40B4-BE49-F238E27FC236}">
                <a16:creationId xmlns:a16="http://schemas.microsoft.com/office/drawing/2014/main" id="{61845D11-C83D-4CEF-907A-0815B83B191C}"/>
              </a:ext>
            </a:extLst>
          </p:cNvPr>
          <p:cNvSpPr/>
          <p:nvPr/>
        </p:nvSpPr>
        <p:spPr>
          <a:xfrm>
            <a:off x="375462" y="59277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1931652F-7358-4D8A-A0AD-9AF7C0989A5D}"/>
              </a:ext>
            </a:extLst>
          </p:cNvPr>
          <p:cNvSpPr txBox="1"/>
          <p:nvPr/>
        </p:nvSpPr>
        <p:spPr>
          <a:xfrm>
            <a:off x="1250703" y="2733153"/>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B050"/>
                </a:solidFill>
                <a:latin typeface="Century Gothic" panose="020B0502020202020204" pitchFamily="34" charset="0"/>
              </a:rPr>
              <a:t>B/D</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EF717DC8-53BF-4C6B-AF46-91D9A07EC49A}"/>
              </a:ext>
            </a:extLst>
          </p:cNvPr>
          <p:cNvSpPr txBox="1"/>
          <p:nvPr/>
        </p:nvSpPr>
        <p:spPr>
          <a:xfrm>
            <a:off x="1519871" y="3407701"/>
            <a:ext cx="35779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F</a:t>
            </a:r>
          </a:p>
        </p:txBody>
      </p:sp>
      <p:sp>
        <p:nvSpPr>
          <p:cNvPr id="86" name="TextBox 85">
            <a:extLst>
              <a:ext uri="{FF2B5EF4-FFF2-40B4-BE49-F238E27FC236}">
                <a16:creationId xmlns:a16="http://schemas.microsoft.com/office/drawing/2014/main" id="{A835860C-F5CA-40EC-BB5C-A8EBC7C1BA54}"/>
              </a:ext>
            </a:extLst>
          </p:cNvPr>
          <p:cNvSpPr txBox="1"/>
          <p:nvPr/>
        </p:nvSpPr>
        <p:spPr>
          <a:xfrm>
            <a:off x="1499434" y="3983377"/>
            <a:ext cx="4507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a:t>
            </a:r>
          </a:p>
        </p:txBody>
      </p:sp>
      <p:sp>
        <p:nvSpPr>
          <p:cNvPr id="87" name="TextBox 86">
            <a:extLst>
              <a:ext uri="{FF2B5EF4-FFF2-40B4-BE49-F238E27FC236}">
                <a16:creationId xmlns:a16="http://schemas.microsoft.com/office/drawing/2014/main" id="{9A6E2033-325B-43BE-B087-D56A67E466FA}"/>
              </a:ext>
            </a:extLst>
          </p:cNvPr>
          <p:cNvSpPr txBox="1"/>
          <p:nvPr/>
        </p:nvSpPr>
        <p:spPr>
          <a:xfrm>
            <a:off x="1499434" y="4635032"/>
            <a:ext cx="3706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a:t>
            </a:r>
          </a:p>
        </p:txBody>
      </p:sp>
      <p:sp>
        <p:nvSpPr>
          <p:cNvPr id="88" name="TextBox 87">
            <a:extLst>
              <a:ext uri="{FF2B5EF4-FFF2-40B4-BE49-F238E27FC236}">
                <a16:creationId xmlns:a16="http://schemas.microsoft.com/office/drawing/2014/main" id="{88D03CAE-EC22-4536-8A45-089401050BC1}"/>
              </a:ext>
            </a:extLst>
          </p:cNvPr>
          <p:cNvSpPr txBox="1"/>
          <p:nvPr/>
        </p:nvSpPr>
        <p:spPr>
          <a:xfrm>
            <a:off x="1251438" y="5224056"/>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B/D</a:t>
            </a:r>
          </a:p>
        </p:txBody>
      </p:sp>
      <p:sp>
        <p:nvSpPr>
          <p:cNvPr id="89" name="TextBox 88">
            <a:extLst>
              <a:ext uri="{FF2B5EF4-FFF2-40B4-BE49-F238E27FC236}">
                <a16:creationId xmlns:a16="http://schemas.microsoft.com/office/drawing/2014/main" id="{2C1F858F-83E1-4DF4-B939-7C147BBFCEE1}"/>
              </a:ext>
            </a:extLst>
          </p:cNvPr>
          <p:cNvSpPr txBox="1"/>
          <p:nvPr/>
        </p:nvSpPr>
        <p:spPr>
          <a:xfrm>
            <a:off x="1488213" y="5899393"/>
            <a:ext cx="4651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C</a:t>
            </a:r>
          </a:p>
        </p:txBody>
      </p:sp>
      <p:sp>
        <p:nvSpPr>
          <p:cNvPr id="90" name="TextBox 89">
            <a:extLst>
              <a:ext uri="{FF2B5EF4-FFF2-40B4-BE49-F238E27FC236}">
                <a16:creationId xmlns:a16="http://schemas.microsoft.com/office/drawing/2014/main" id="{A9BD2E63-7D2E-4FB4-95E6-E9A2781350B5}"/>
              </a:ext>
            </a:extLst>
          </p:cNvPr>
          <p:cNvSpPr txBox="1"/>
          <p:nvPr/>
        </p:nvSpPr>
        <p:spPr>
          <a:xfrm>
            <a:off x="2707071" y="2691148"/>
            <a:ext cx="114005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super</a:t>
            </a:r>
          </a:p>
        </p:txBody>
      </p:sp>
      <p:sp>
        <p:nvSpPr>
          <p:cNvPr id="91" name="TextBox 90">
            <a:extLst>
              <a:ext uri="{FF2B5EF4-FFF2-40B4-BE49-F238E27FC236}">
                <a16:creationId xmlns:a16="http://schemas.microsoft.com/office/drawing/2014/main" id="{FA93FB41-336B-4FB6-892D-063F8ED388CE}"/>
              </a:ext>
            </a:extLst>
          </p:cNvPr>
          <p:cNvSpPr txBox="1"/>
          <p:nvPr/>
        </p:nvSpPr>
        <p:spPr>
          <a:xfrm>
            <a:off x="4346257" y="2721889"/>
            <a:ext cx="357181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(having) a French club</a:t>
            </a:r>
          </a:p>
        </p:txBody>
      </p:sp>
      <p:sp>
        <p:nvSpPr>
          <p:cNvPr id="92" name="TextBox 91">
            <a:extLst>
              <a:ext uri="{FF2B5EF4-FFF2-40B4-BE49-F238E27FC236}">
                <a16:creationId xmlns:a16="http://schemas.microsoft.com/office/drawing/2014/main" id="{93B904C4-6539-47B2-9850-04E42E471C93}"/>
              </a:ext>
            </a:extLst>
          </p:cNvPr>
          <p:cNvSpPr txBox="1"/>
          <p:nvPr/>
        </p:nvSpPr>
        <p:spPr>
          <a:xfrm>
            <a:off x="2253282" y="3365410"/>
            <a:ext cx="197201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interesting</a:t>
            </a:r>
          </a:p>
        </p:txBody>
      </p:sp>
      <p:sp>
        <p:nvSpPr>
          <p:cNvPr id="93" name="TextBox 92">
            <a:extLst>
              <a:ext uri="{FF2B5EF4-FFF2-40B4-BE49-F238E27FC236}">
                <a16:creationId xmlns:a16="http://schemas.microsoft.com/office/drawing/2014/main" id="{F0A339AC-F88C-42A8-9DBC-9F501D31B56F}"/>
              </a:ext>
            </a:extLst>
          </p:cNvPr>
          <p:cNvSpPr txBox="1"/>
          <p:nvPr/>
        </p:nvSpPr>
        <p:spPr>
          <a:xfrm>
            <a:off x="4503714" y="3319274"/>
            <a:ext cx="327846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a:t>
            </a:r>
            <a:r>
              <a:rPr lang="en-GB" sz="2800" b="1" dirty="0">
                <a:solidFill>
                  <a:srgbClr val="00B050"/>
                </a:solidFill>
                <a:latin typeface="Century Gothic" panose="020B0502020202020204" pitchFamily="34" charset="0"/>
              </a:rPr>
              <a:t>to look for</a:t>
            </a: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a text</a:t>
            </a:r>
          </a:p>
        </p:txBody>
      </p:sp>
      <p:sp>
        <p:nvSpPr>
          <p:cNvPr id="94" name="TextBox 93">
            <a:extLst>
              <a:ext uri="{FF2B5EF4-FFF2-40B4-BE49-F238E27FC236}">
                <a16:creationId xmlns:a16="http://schemas.microsoft.com/office/drawing/2014/main" id="{8A9210BA-1386-49B6-8089-422F5F0B077B}"/>
              </a:ext>
            </a:extLst>
          </p:cNvPr>
          <p:cNvSpPr txBox="1"/>
          <p:nvPr/>
        </p:nvSpPr>
        <p:spPr>
          <a:xfrm>
            <a:off x="2948181" y="3981804"/>
            <a:ext cx="71526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fun</a:t>
            </a:r>
          </a:p>
        </p:txBody>
      </p:sp>
      <p:sp>
        <p:nvSpPr>
          <p:cNvPr id="95" name="TextBox 94">
            <a:extLst>
              <a:ext uri="{FF2B5EF4-FFF2-40B4-BE49-F238E27FC236}">
                <a16:creationId xmlns:a16="http://schemas.microsoft.com/office/drawing/2014/main" id="{408FA378-D23A-49FF-9CBA-6B7A735071D0}"/>
              </a:ext>
            </a:extLst>
          </p:cNvPr>
          <p:cNvSpPr txBox="1"/>
          <p:nvPr/>
        </p:nvSpPr>
        <p:spPr>
          <a:xfrm>
            <a:off x="4369340" y="3956562"/>
            <a:ext cx="362631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draw) an animal</a:t>
            </a:r>
          </a:p>
        </p:txBody>
      </p:sp>
      <p:sp>
        <p:nvSpPr>
          <p:cNvPr id="96" name="TextBox 95">
            <a:extLst>
              <a:ext uri="{FF2B5EF4-FFF2-40B4-BE49-F238E27FC236}">
                <a16:creationId xmlns:a16="http://schemas.microsoft.com/office/drawing/2014/main" id="{2DA3BA0D-FA3A-42D7-80EE-4D2E745FF02D}"/>
              </a:ext>
            </a:extLst>
          </p:cNvPr>
          <p:cNvSpPr txBox="1"/>
          <p:nvPr/>
        </p:nvSpPr>
        <p:spPr>
          <a:xfrm>
            <a:off x="2791627" y="4620655"/>
            <a:ext cx="101822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easy</a:t>
            </a:r>
          </a:p>
        </p:txBody>
      </p:sp>
      <p:sp>
        <p:nvSpPr>
          <p:cNvPr id="97" name="TextBox 96">
            <a:extLst>
              <a:ext uri="{FF2B5EF4-FFF2-40B4-BE49-F238E27FC236}">
                <a16:creationId xmlns:a16="http://schemas.microsoft.com/office/drawing/2014/main" id="{1809C158-1D71-47E1-A537-D837F9FB1FF1}"/>
              </a:ext>
            </a:extLst>
          </p:cNvPr>
          <p:cNvSpPr txBox="1"/>
          <p:nvPr/>
        </p:nvSpPr>
        <p:spPr>
          <a:xfrm>
            <a:off x="4272731" y="4579138"/>
            <a:ext cx="37188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(reading) in French</a:t>
            </a:r>
          </a:p>
        </p:txBody>
      </p:sp>
      <p:sp>
        <p:nvSpPr>
          <p:cNvPr id="98" name="TextBox 97">
            <a:extLst>
              <a:ext uri="{FF2B5EF4-FFF2-40B4-BE49-F238E27FC236}">
                <a16:creationId xmlns:a16="http://schemas.microsoft.com/office/drawing/2014/main" id="{0B66D322-EDEC-4593-B22F-82A691550B39}"/>
              </a:ext>
            </a:extLst>
          </p:cNvPr>
          <p:cNvSpPr txBox="1"/>
          <p:nvPr/>
        </p:nvSpPr>
        <p:spPr>
          <a:xfrm>
            <a:off x="2473030" y="5233523"/>
            <a:ext cx="160813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possible</a:t>
            </a:r>
          </a:p>
        </p:txBody>
      </p:sp>
      <p:sp>
        <p:nvSpPr>
          <p:cNvPr id="99" name="TextBox 98">
            <a:extLst>
              <a:ext uri="{FF2B5EF4-FFF2-40B4-BE49-F238E27FC236}">
                <a16:creationId xmlns:a16="http://schemas.microsoft.com/office/drawing/2014/main" id="{4C677319-BCB4-44C4-A386-49BBC2731C33}"/>
              </a:ext>
            </a:extLst>
          </p:cNvPr>
          <p:cNvSpPr txBox="1"/>
          <p:nvPr/>
        </p:nvSpPr>
        <p:spPr>
          <a:xfrm>
            <a:off x="4395950" y="5146961"/>
            <a:ext cx="367440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(to have) </a:t>
            </a:r>
            <a:r>
              <a:rPr kumimoji="0" lang="en-GB" sz="2400" b="1" i="0" u="none" strike="noStrike" kern="1200" cap="none" spc="0" normalizeH="0" baseline="30000" noProof="0" dirty="0">
                <a:ln>
                  <a:noFill/>
                </a:ln>
                <a:solidFill>
                  <a:srgbClr val="00B050"/>
                </a:solidFill>
                <a:effectLst/>
                <a:uLnTx/>
                <a:uFillTx/>
                <a:latin typeface="Century Gothic" panose="020B0502020202020204" pitchFamily="34" charset="0"/>
                <a:ea typeface="+mn-ea"/>
                <a:cs typeface="+mn-cs"/>
              </a:rPr>
              <a:t>an exercise book </a:t>
            </a:r>
            <a:br>
              <a:rPr kumimoji="0" lang="en-GB" sz="2400" b="1" i="0" u="none" strike="noStrike" kern="1200" cap="none" spc="0" normalizeH="0" baseline="30000" noProof="0" dirty="0">
                <a:ln>
                  <a:noFill/>
                </a:ln>
                <a:solidFill>
                  <a:srgbClr val="00B050"/>
                </a:solidFill>
                <a:effectLst/>
                <a:uLnTx/>
                <a:uFillTx/>
                <a:latin typeface="Century Gothic" panose="020B0502020202020204" pitchFamily="34" charset="0"/>
                <a:ea typeface="+mn-ea"/>
                <a:cs typeface="+mn-cs"/>
              </a:rPr>
            </a:br>
            <a:r>
              <a:rPr kumimoji="0" lang="en-GB" sz="2400" b="1" i="0" u="none" strike="noStrike" kern="1200" cap="none" spc="0" normalizeH="0" baseline="30000" noProof="0" dirty="0">
                <a:ln>
                  <a:noFill/>
                </a:ln>
                <a:solidFill>
                  <a:srgbClr val="00B050"/>
                </a:solidFill>
                <a:effectLst/>
                <a:uLnTx/>
                <a:uFillTx/>
                <a:latin typeface="Century Gothic" panose="020B0502020202020204" pitchFamily="34" charset="0"/>
                <a:ea typeface="+mn-ea"/>
                <a:cs typeface="+mn-cs"/>
              </a:rPr>
              <a:t>                             for vocabulary</a:t>
            </a:r>
          </a:p>
        </p:txBody>
      </p:sp>
      <p:sp>
        <p:nvSpPr>
          <p:cNvPr id="100" name="TextBox 99">
            <a:extLst>
              <a:ext uri="{FF2B5EF4-FFF2-40B4-BE49-F238E27FC236}">
                <a16:creationId xmlns:a16="http://schemas.microsoft.com/office/drawing/2014/main" id="{AD3BB218-174E-4CB9-B467-22F90C926331}"/>
              </a:ext>
            </a:extLst>
          </p:cNvPr>
          <p:cNvSpPr txBox="1"/>
          <p:nvPr/>
        </p:nvSpPr>
        <p:spPr>
          <a:xfrm>
            <a:off x="2493453" y="5863897"/>
            <a:ext cx="16193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important</a:t>
            </a:r>
          </a:p>
        </p:txBody>
      </p:sp>
      <p:sp>
        <p:nvSpPr>
          <p:cNvPr id="101" name="TextBox 100">
            <a:extLst>
              <a:ext uri="{FF2B5EF4-FFF2-40B4-BE49-F238E27FC236}">
                <a16:creationId xmlns:a16="http://schemas.microsoft.com/office/drawing/2014/main" id="{924E2891-4D80-405D-B87E-91BFA13FEEAF}"/>
              </a:ext>
            </a:extLst>
          </p:cNvPr>
          <p:cNvSpPr txBox="1"/>
          <p:nvPr/>
        </p:nvSpPr>
        <p:spPr>
          <a:xfrm>
            <a:off x="4278930" y="5875366"/>
            <a:ext cx="379142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(to </a:t>
            </a:r>
            <a:r>
              <a:rPr lang="en-GB" sz="2400" b="1" dirty="0">
                <a:solidFill>
                  <a:srgbClr val="00B050"/>
                </a:solidFill>
                <a:latin typeface="Century Gothic" panose="020B0502020202020204" pitchFamily="34" charset="0"/>
              </a:rPr>
              <a:t>pronounce</a:t>
            </a: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00B050"/>
                </a:solidFill>
                <a:effectLst/>
                <a:uLnTx/>
                <a:uFillTx/>
                <a:latin typeface="Century Gothic" panose="020B0502020202020204" pitchFamily="34" charset="0"/>
              </a:rPr>
              <a:t>a text well</a:t>
            </a: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16008" y="2215479"/>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103" name="Picture 16" descr="United, Flag, Kingdom, British, Great, Britain">
            <a:extLst>
              <a:ext uri="{FF2B5EF4-FFF2-40B4-BE49-F238E27FC236}">
                <a16:creationId xmlns:a16="http://schemas.microsoft.com/office/drawing/2014/main" id="{74245777-571D-47E7-BFB6-8BD7F7FB88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12038" y="2199618"/>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57" name="Google Shape;167;p2">
            <a:extLst>
              <a:ext uri="{FF2B5EF4-FFF2-40B4-BE49-F238E27FC236}">
                <a16:creationId xmlns:a16="http://schemas.microsoft.com/office/drawing/2014/main" id="{8EDC5648-F445-43EE-9518-3F674EDF8397}"/>
              </a:ext>
            </a:extLst>
          </p:cNvPr>
          <p:cNvSpPr/>
          <p:nvPr/>
        </p:nvSpPr>
        <p:spPr>
          <a:xfrm>
            <a:off x="98343" y="18125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Picture 5" descr="A picture containing text, toy, doll&#10;&#10;Description automatically generated">
            <a:extLst>
              <a:ext uri="{FF2B5EF4-FFF2-40B4-BE49-F238E27FC236}">
                <a16:creationId xmlns:a16="http://schemas.microsoft.com/office/drawing/2014/main" id="{04331B8C-3F98-4062-A8BA-79D02318DDC5}"/>
              </a:ext>
            </a:extLst>
          </p:cNvPr>
          <p:cNvPicPr>
            <a:picLocks noChangeAspect="1"/>
          </p:cNvPicPr>
          <p:nvPr/>
        </p:nvPicPr>
        <p:blipFill rotWithShape="1">
          <a:blip r:embed="rId17">
            <a:extLst>
              <a:ext uri="{28A0092B-C50C-407E-A947-70E740481C1C}">
                <a14:useLocalDpi xmlns:a14="http://schemas.microsoft.com/office/drawing/2010/main" val="0"/>
              </a:ext>
            </a:extLst>
          </a:blip>
          <a:srcRect b="63346"/>
          <a:stretch/>
        </p:blipFill>
        <p:spPr>
          <a:xfrm>
            <a:off x="8353462" y="267887"/>
            <a:ext cx="1475545" cy="1225283"/>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727863F1-F8C2-42F2-9B0D-24EBB560893F}"/>
              </a:ext>
            </a:extLst>
          </p:cNvPr>
          <p:cNvPicPr>
            <a:picLocks noChangeAspect="1"/>
          </p:cNvPicPr>
          <p:nvPr/>
        </p:nvPicPr>
        <p:blipFill rotWithShape="1">
          <a:blip r:embed="rId18">
            <a:extLst>
              <a:ext uri="{28A0092B-C50C-407E-A947-70E740481C1C}">
                <a14:useLocalDpi xmlns:a14="http://schemas.microsoft.com/office/drawing/2010/main" val="0"/>
              </a:ext>
            </a:extLst>
          </a:blip>
          <a:srcRect b="68369"/>
          <a:stretch/>
        </p:blipFill>
        <p:spPr>
          <a:xfrm>
            <a:off x="83353" y="1032831"/>
            <a:ext cx="1211161" cy="1074311"/>
          </a:xfrm>
          <a:prstGeom prst="rect">
            <a:avLst/>
          </a:prstGeom>
        </p:spPr>
      </p:pic>
      <p:pic>
        <p:nvPicPr>
          <p:cNvPr id="12" name="Picture 11" descr="Icon&#10;&#10;Description automatically generated">
            <a:extLst>
              <a:ext uri="{FF2B5EF4-FFF2-40B4-BE49-F238E27FC236}">
                <a16:creationId xmlns:a16="http://schemas.microsoft.com/office/drawing/2014/main" id="{B2A067D9-B401-4571-AEC8-8CCA27898E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2837" y="1679782"/>
            <a:ext cx="1227525" cy="1221983"/>
          </a:xfrm>
          <a:prstGeom prst="rect">
            <a:avLst/>
          </a:prstGeom>
        </p:spPr>
      </p:pic>
      <p:pic>
        <p:nvPicPr>
          <p:cNvPr id="14" name="Picture 13" descr="Icon&#10;&#10;Description automatically generated">
            <a:extLst>
              <a:ext uri="{FF2B5EF4-FFF2-40B4-BE49-F238E27FC236}">
                <a16:creationId xmlns:a16="http://schemas.microsoft.com/office/drawing/2014/main" id="{6484A5EC-29EC-418C-8D8D-8ED2B8199C3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29911" y="5383775"/>
            <a:ext cx="1227525" cy="1219212"/>
          </a:xfrm>
          <a:prstGeom prst="rect">
            <a:avLst/>
          </a:prstGeom>
        </p:spPr>
      </p:pic>
      <p:pic>
        <p:nvPicPr>
          <p:cNvPr id="16" name="Picture 15" descr="Icon&#10;&#10;Description automatically generated">
            <a:extLst>
              <a:ext uri="{FF2B5EF4-FFF2-40B4-BE49-F238E27FC236}">
                <a16:creationId xmlns:a16="http://schemas.microsoft.com/office/drawing/2014/main" id="{53669C2D-D012-4EC8-BF5E-7E0C0E08DF3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24738" y="3552456"/>
            <a:ext cx="1143160" cy="1152686"/>
          </a:xfrm>
          <a:prstGeom prst="rect">
            <a:avLst/>
          </a:prstGeom>
        </p:spPr>
      </p:pic>
      <p:pic>
        <p:nvPicPr>
          <p:cNvPr id="104" name="Picture 103">
            <a:extLst>
              <a:ext uri="{FF2B5EF4-FFF2-40B4-BE49-F238E27FC236}">
                <a16:creationId xmlns:a16="http://schemas.microsoft.com/office/drawing/2014/main" id="{AE873C74-54E0-40D5-95A5-446EB12B4E1A}"/>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l="23335"/>
          <a:stretch/>
        </p:blipFill>
        <p:spPr>
          <a:xfrm>
            <a:off x="10169001" y="1778621"/>
            <a:ext cx="1563149" cy="1019475"/>
          </a:xfrm>
          <a:prstGeom prst="rect">
            <a:avLst/>
          </a:prstGeom>
        </p:spPr>
      </p:pic>
      <p:sp>
        <p:nvSpPr>
          <p:cNvPr id="105" name="TextBox 104">
            <a:extLst>
              <a:ext uri="{FF2B5EF4-FFF2-40B4-BE49-F238E27FC236}">
                <a16:creationId xmlns:a16="http://schemas.microsoft.com/office/drawing/2014/main" id="{2B0134A2-46B3-4D83-BA06-8DC9516FE6A3}"/>
              </a:ext>
            </a:extLst>
          </p:cNvPr>
          <p:cNvSpPr txBox="1"/>
          <p:nvPr/>
        </p:nvSpPr>
        <p:spPr>
          <a:xfrm>
            <a:off x="10538388" y="2059360"/>
            <a:ext cx="12742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have</a:t>
            </a:r>
          </a:p>
        </p:txBody>
      </p:sp>
    </p:spTree>
    <p:extLst>
      <p:ext uri="{BB962C8B-B14F-4D97-AF65-F5344CB8AC3E}">
        <p14:creationId xmlns:p14="http://schemas.microsoft.com/office/powerpoint/2010/main" val="271300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F_3.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2_W1F_3.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0"/>
                                        </p:tgtEl>
                                        <p:attrNameLst>
                                          <p:attrName>style.visibility</p:attrName>
                                        </p:attrNameLst>
                                      </p:cBhvr>
                                      <p:to>
                                        <p:strVal val="visible"/>
                                      </p:to>
                                    </p:set>
                                    <p:anim calcmode="lin" valueType="num">
                                      <p:cBhvr additive="base">
                                        <p:cTn id="35" dur="500" fill="hold"/>
                                        <p:tgtEl>
                                          <p:spTgt spid="100"/>
                                        </p:tgtEl>
                                        <p:attrNameLst>
                                          <p:attrName>ppt_x</p:attrName>
                                        </p:attrNameLst>
                                      </p:cBhvr>
                                      <p:tavLst>
                                        <p:tav tm="0">
                                          <p:val>
                                            <p:strVal val="#ppt_x"/>
                                          </p:val>
                                        </p:tav>
                                        <p:tav tm="100000">
                                          <p:val>
                                            <p:strVal val="#ppt_x"/>
                                          </p:val>
                                        </p:tav>
                                      </p:tavLst>
                                    </p:anim>
                                    <p:anim calcmode="lin" valueType="num">
                                      <p:cBhvr additive="base">
                                        <p:cTn id="36"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90"/>
                                        </p:tgtEl>
                                        <p:attrNameLst>
                                          <p:attrName>style.visibility</p:attrName>
                                        </p:attrNameLst>
                                      </p:cBhvr>
                                      <p:to>
                                        <p:strVal val="visible"/>
                                      </p:to>
                                    </p:set>
                                    <p:anim calcmode="lin" valueType="num">
                                      <p:cBhvr additive="base">
                                        <p:cTn id="65" dur="500" fill="hold"/>
                                        <p:tgtEl>
                                          <p:spTgt spid="90"/>
                                        </p:tgtEl>
                                        <p:attrNameLst>
                                          <p:attrName>ppt_x</p:attrName>
                                        </p:attrNameLst>
                                      </p:cBhvr>
                                      <p:tavLst>
                                        <p:tav tm="0">
                                          <p:val>
                                            <p:strVal val="#ppt_x"/>
                                          </p:val>
                                        </p:tav>
                                        <p:tav tm="100000">
                                          <p:val>
                                            <p:strVal val="#ppt_x"/>
                                          </p:val>
                                        </p:tav>
                                      </p:tavLst>
                                    </p:anim>
                                    <p:anim calcmode="lin" valueType="num">
                                      <p:cBhvr additive="base">
                                        <p:cTn id="6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anim calcmode="lin" valueType="num">
                                      <p:cBhvr additive="base">
                                        <p:cTn id="71" dur="500" fill="hold"/>
                                        <p:tgtEl>
                                          <p:spTgt spid="91"/>
                                        </p:tgtEl>
                                        <p:attrNameLst>
                                          <p:attrName>ppt_x</p:attrName>
                                        </p:attrNameLst>
                                      </p:cBhvr>
                                      <p:tavLst>
                                        <p:tav tm="0">
                                          <p:val>
                                            <p:strVal val="#ppt_x"/>
                                          </p:val>
                                        </p:tav>
                                        <p:tav tm="100000">
                                          <p:val>
                                            <p:strVal val="#ppt_x"/>
                                          </p:val>
                                        </p:tav>
                                      </p:tavLst>
                                    </p:anim>
                                    <p:anim calcmode="lin" valueType="num">
                                      <p:cBhvr additive="base">
                                        <p:cTn id="7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92"/>
                                        </p:tgtEl>
                                        <p:attrNameLst>
                                          <p:attrName>style.visibility</p:attrName>
                                        </p:attrNameLst>
                                      </p:cBhvr>
                                      <p:to>
                                        <p:strVal val="visible"/>
                                      </p:to>
                                    </p:set>
                                    <p:anim calcmode="lin" valueType="num">
                                      <p:cBhvr additive="base">
                                        <p:cTn id="77" dur="500" fill="hold"/>
                                        <p:tgtEl>
                                          <p:spTgt spid="92"/>
                                        </p:tgtEl>
                                        <p:attrNameLst>
                                          <p:attrName>ppt_x</p:attrName>
                                        </p:attrNameLst>
                                      </p:cBhvr>
                                      <p:tavLst>
                                        <p:tav tm="0">
                                          <p:val>
                                            <p:strVal val="#ppt_x"/>
                                          </p:val>
                                        </p:tav>
                                        <p:tav tm="100000">
                                          <p:val>
                                            <p:strVal val="#ppt_x"/>
                                          </p:val>
                                        </p:tav>
                                      </p:tavLst>
                                    </p:anim>
                                    <p:anim calcmode="lin" valueType="num">
                                      <p:cBhvr additive="base">
                                        <p:cTn id="7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93"/>
                                        </p:tgtEl>
                                        <p:attrNameLst>
                                          <p:attrName>style.visibility</p:attrName>
                                        </p:attrNameLst>
                                      </p:cBhvr>
                                      <p:to>
                                        <p:strVal val="visible"/>
                                      </p:to>
                                    </p:set>
                                    <p:anim calcmode="lin" valueType="num">
                                      <p:cBhvr additive="base">
                                        <p:cTn id="83" dur="500" fill="hold"/>
                                        <p:tgtEl>
                                          <p:spTgt spid="93"/>
                                        </p:tgtEl>
                                        <p:attrNameLst>
                                          <p:attrName>ppt_x</p:attrName>
                                        </p:attrNameLst>
                                      </p:cBhvr>
                                      <p:tavLst>
                                        <p:tav tm="0">
                                          <p:val>
                                            <p:strVal val="#ppt_x"/>
                                          </p:val>
                                        </p:tav>
                                        <p:tav tm="100000">
                                          <p:val>
                                            <p:strVal val="#ppt_x"/>
                                          </p:val>
                                        </p:tav>
                                      </p:tavLst>
                                    </p:anim>
                                    <p:anim calcmode="lin" valueType="num">
                                      <p:cBhvr additive="base">
                                        <p:cTn id="8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94"/>
                                        </p:tgtEl>
                                        <p:attrNameLst>
                                          <p:attrName>style.visibility</p:attrName>
                                        </p:attrNameLst>
                                      </p:cBhvr>
                                      <p:to>
                                        <p:strVal val="visible"/>
                                      </p:to>
                                    </p:set>
                                    <p:anim calcmode="lin" valueType="num">
                                      <p:cBhvr additive="base">
                                        <p:cTn id="89" dur="500" fill="hold"/>
                                        <p:tgtEl>
                                          <p:spTgt spid="94"/>
                                        </p:tgtEl>
                                        <p:attrNameLst>
                                          <p:attrName>ppt_x</p:attrName>
                                        </p:attrNameLst>
                                      </p:cBhvr>
                                      <p:tavLst>
                                        <p:tav tm="0">
                                          <p:val>
                                            <p:strVal val="#ppt_x"/>
                                          </p:val>
                                        </p:tav>
                                        <p:tav tm="100000">
                                          <p:val>
                                            <p:strVal val="#ppt_x"/>
                                          </p:val>
                                        </p:tav>
                                      </p:tavLst>
                                    </p:anim>
                                    <p:anim calcmode="lin" valueType="num">
                                      <p:cBhvr additive="base">
                                        <p:cTn id="9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95"/>
                                        </p:tgtEl>
                                        <p:attrNameLst>
                                          <p:attrName>style.visibility</p:attrName>
                                        </p:attrNameLst>
                                      </p:cBhvr>
                                      <p:to>
                                        <p:strVal val="visible"/>
                                      </p:to>
                                    </p:set>
                                    <p:anim calcmode="lin" valueType="num">
                                      <p:cBhvr additive="base">
                                        <p:cTn id="95" dur="500" fill="hold"/>
                                        <p:tgtEl>
                                          <p:spTgt spid="95"/>
                                        </p:tgtEl>
                                        <p:attrNameLst>
                                          <p:attrName>ppt_x</p:attrName>
                                        </p:attrNameLst>
                                      </p:cBhvr>
                                      <p:tavLst>
                                        <p:tav tm="0">
                                          <p:val>
                                            <p:strVal val="#ppt_x"/>
                                          </p:val>
                                        </p:tav>
                                        <p:tav tm="100000">
                                          <p:val>
                                            <p:strVal val="#ppt_x"/>
                                          </p:val>
                                        </p:tav>
                                      </p:tavLst>
                                    </p:anim>
                                    <p:anim calcmode="lin" valueType="num">
                                      <p:cBhvr additive="base">
                                        <p:cTn id="9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96"/>
                                        </p:tgtEl>
                                        <p:attrNameLst>
                                          <p:attrName>style.visibility</p:attrName>
                                        </p:attrNameLst>
                                      </p:cBhvr>
                                      <p:to>
                                        <p:strVal val="visible"/>
                                      </p:to>
                                    </p:set>
                                    <p:anim calcmode="lin" valueType="num">
                                      <p:cBhvr additive="base">
                                        <p:cTn id="101" dur="500" fill="hold"/>
                                        <p:tgtEl>
                                          <p:spTgt spid="96"/>
                                        </p:tgtEl>
                                        <p:attrNameLst>
                                          <p:attrName>ppt_x</p:attrName>
                                        </p:attrNameLst>
                                      </p:cBhvr>
                                      <p:tavLst>
                                        <p:tav tm="0">
                                          <p:val>
                                            <p:strVal val="#ppt_x"/>
                                          </p:val>
                                        </p:tav>
                                        <p:tav tm="100000">
                                          <p:val>
                                            <p:strVal val="#ppt_x"/>
                                          </p:val>
                                        </p:tav>
                                      </p:tavLst>
                                    </p:anim>
                                    <p:anim calcmode="lin" valueType="num">
                                      <p:cBhvr additive="base">
                                        <p:cTn id="10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97"/>
                                        </p:tgtEl>
                                        <p:attrNameLst>
                                          <p:attrName>style.visibility</p:attrName>
                                        </p:attrNameLst>
                                      </p:cBhvr>
                                      <p:to>
                                        <p:strVal val="visible"/>
                                      </p:to>
                                    </p:set>
                                    <p:anim calcmode="lin" valueType="num">
                                      <p:cBhvr additive="base">
                                        <p:cTn id="107" dur="500" fill="hold"/>
                                        <p:tgtEl>
                                          <p:spTgt spid="97"/>
                                        </p:tgtEl>
                                        <p:attrNameLst>
                                          <p:attrName>ppt_x</p:attrName>
                                        </p:attrNameLst>
                                      </p:cBhvr>
                                      <p:tavLst>
                                        <p:tav tm="0">
                                          <p:val>
                                            <p:strVal val="#ppt_x"/>
                                          </p:val>
                                        </p:tav>
                                        <p:tav tm="100000">
                                          <p:val>
                                            <p:strVal val="#ppt_x"/>
                                          </p:val>
                                        </p:tav>
                                      </p:tavLst>
                                    </p:anim>
                                    <p:anim calcmode="lin" valueType="num">
                                      <p:cBhvr additive="base">
                                        <p:cTn id="10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98"/>
                                        </p:tgtEl>
                                        <p:attrNameLst>
                                          <p:attrName>style.visibility</p:attrName>
                                        </p:attrNameLst>
                                      </p:cBhvr>
                                      <p:to>
                                        <p:strVal val="visible"/>
                                      </p:to>
                                    </p:set>
                                    <p:anim calcmode="lin" valueType="num">
                                      <p:cBhvr additive="base">
                                        <p:cTn id="113" dur="500" fill="hold"/>
                                        <p:tgtEl>
                                          <p:spTgt spid="98"/>
                                        </p:tgtEl>
                                        <p:attrNameLst>
                                          <p:attrName>ppt_x</p:attrName>
                                        </p:attrNameLst>
                                      </p:cBhvr>
                                      <p:tavLst>
                                        <p:tav tm="0">
                                          <p:val>
                                            <p:strVal val="#ppt_x"/>
                                          </p:val>
                                        </p:tav>
                                        <p:tav tm="100000">
                                          <p:val>
                                            <p:strVal val="#ppt_x"/>
                                          </p:val>
                                        </p:tav>
                                      </p:tavLst>
                                    </p:anim>
                                    <p:anim calcmode="lin" valueType="num">
                                      <p:cBhvr additive="base">
                                        <p:cTn id="114" dur="5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99"/>
                                        </p:tgtEl>
                                        <p:attrNameLst>
                                          <p:attrName>style.visibility</p:attrName>
                                        </p:attrNameLst>
                                      </p:cBhvr>
                                      <p:to>
                                        <p:strVal val="visible"/>
                                      </p:to>
                                    </p:set>
                                    <p:anim calcmode="lin" valueType="num">
                                      <p:cBhvr additive="base">
                                        <p:cTn id="119" dur="500" fill="hold"/>
                                        <p:tgtEl>
                                          <p:spTgt spid="99"/>
                                        </p:tgtEl>
                                        <p:attrNameLst>
                                          <p:attrName>ppt_x</p:attrName>
                                        </p:attrNameLst>
                                      </p:cBhvr>
                                      <p:tavLst>
                                        <p:tav tm="0">
                                          <p:val>
                                            <p:strVal val="#ppt_x"/>
                                          </p:val>
                                        </p:tav>
                                        <p:tav tm="100000">
                                          <p:val>
                                            <p:strVal val="#ppt_x"/>
                                          </p:val>
                                        </p:tav>
                                      </p:tavLst>
                                    </p:anim>
                                    <p:anim calcmode="lin" valueType="num">
                                      <p:cBhvr additive="base">
                                        <p:cTn id="120"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01"/>
                                        </p:tgtEl>
                                        <p:attrNameLst>
                                          <p:attrName>style.visibility</p:attrName>
                                        </p:attrNameLst>
                                      </p:cBhvr>
                                      <p:to>
                                        <p:strVal val="visible"/>
                                      </p:to>
                                    </p:set>
                                    <p:anim calcmode="lin" valueType="num">
                                      <p:cBhvr additive="base">
                                        <p:cTn id="125" dur="500" fill="hold"/>
                                        <p:tgtEl>
                                          <p:spTgt spid="101"/>
                                        </p:tgtEl>
                                        <p:attrNameLst>
                                          <p:attrName>ppt_x</p:attrName>
                                        </p:attrNameLst>
                                      </p:cBhvr>
                                      <p:tavLst>
                                        <p:tav tm="0">
                                          <p:val>
                                            <p:strVal val="#ppt_x"/>
                                          </p:val>
                                        </p:tav>
                                        <p:tav tm="100000">
                                          <p:val>
                                            <p:strVal val="#ppt_x"/>
                                          </p:val>
                                        </p:tav>
                                      </p:tavLst>
                                    </p:anim>
                                    <p:anim calcmode="lin" valueType="num">
                                      <p:cBhvr additive="base">
                                        <p:cTn id="126"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78" grpId="0" animBg="1"/>
      <p:bldP spid="79" grpId="0" animBg="1"/>
      <p:bldP spid="80" grpId="0" animBg="1"/>
      <p:bldP spid="81" grpId="0" animBg="1"/>
      <p:bldP spid="82" grpId="0" animBg="1"/>
      <p:bldP spid="83" grpId="0" animBg="1"/>
      <p:bldP spid="84"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4a: </a:t>
            </a:r>
            <a:endParaRPr lang="en-GB" sz="3200" dirty="0"/>
          </a:p>
        </p:txBody>
      </p:sp>
      <p:sp>
        <p:nvSpPr>
          <p:cNvPr id="89" name="TextBox 88">
            <a:hlinkClick r:id="" action="ppaction://noaction">
              <a:snd r:embed="rId4" name="Lis_phrases.wav"/>
            </a:hlinkClick>
            <a:extLst>
              <a:ext uri="{FF2B5EF4-FFF2-40B4-BE49-F238E27FC236}">
                <a16:creationId xmlns:a16="http://schemas.microsoft.com/office/drawing/2014/main" id="{EA576291-4665-47CE-AFD0-3EB428166AB1}"/>
              </a:ext>
            </a:extLst>
          </p:cNvPr>
          <p:cNvSpPr txBox="1"/>
          <p:nvPr/>
        </p:nvSpPr>
        <p:spPr>
          <a:xfrm>
            <a:off x="76202" y="606965"/>
            <a:ext cx="471714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les phrases.</a:t>
            </a:r>
          </a:p>
        </p:txBody>
      </p:sp>
      <p:graphicFrame>
        <p:nvGraphicFramePr>
          <p:cNvPr id="23" name="Table 22">
            <a:extLst>
              <a:ext uri="{FF2B5EF4-FFF2-40B4-BE49-F238E27FC236}">
                <a16:creationId xmlns:a16="http://schemas.microsoft.com/office/drawing/2014/main" id="{14C98740-018D-4881-81A1-5341ACBA9660}"/>
              </a:ext>
            </a:extLst>
          </p:cNvPr>
          <p:cNvGraphicFramePr>
            <a:graphicFrameLocks noGrp="1"/>
          </p:cNvGraphicFramePr>
          <p:nvPr>
            <p:extLst>
              <p:ext uri="{D42A27DB-BD31-4B8C-83A1-F6EECF244321}">
                <p14:modId xmlns:p14="http://schemas.microsoft.com/office/powerpoint/2010/main" val="36151651"/>
              </p:ext>
            </p:extLst>
          </p:nvPr>
        </p:nvGraphicFramePr>
        <p:xfrm>
          <a:off x="76202" y="1162525"/>
          <a:ext cx="5603652" cy="5653880"/>
        </p:xfrm>
        <a:graphic>
          <a:graphicData uri="http://schemas.openxmlformats.org/drawingml/2006/table">
            <a:tbl>
              <a:tblPr>
                <a:noFill/>
              </a:tblPr>
              <a:tblGrid>
                <a:gridCol w="784907">
                  <a:extLst>
                    <a:ext uri="{9D8B030D-6E8A-4147-A177-3AD203B41FA5}">
                      <a16:colId xmlns:a16="http://schemas.microsoft.com/office/drawing/2014/main" val="3645971738"/>
                    </a:ext>
                  </a:extLst>
                </a:gridCol>
                <a:gridCol w="4818745">
                  <a:extLst>
                    <a:ext uri="{9D8B030D-6E8A-4147-A177-3AD203B41FA5}">
                      <a16:colId xmlns:a16="http://schemas.microsoft.com/office/drawing/2014/main" val="3922332982"/>
                    </a:ext>
                  </a:extLst>
                </a:gridCol>
              </a:tblGrid>
              <a:tr h="497001">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français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facile de </a:t>
                      </a:r>
                      <a:r>
                        <a:rPr lang="en-GB" sz="2000" b="1" dirty="0" err="1">
                          <a:solidFill>
                            <a:srgbClr val="002060"/>
                          </a:solidFill>
                          <a:latin typeface="Century Gothic" panose="020B0502020202020204" pitchFamily="34" charset="0"/>
                          <a:ea typeface="Montserrat"/>
                          <a:cs typeface="Montserrat"/>
                          <a:sym typeface="Montserrat"/>
                        </a:rPr>
                        <a:t>prononcer</a:t>
                      </a:r>
                      <a:r>
                        <a:rPr lang="en-GB" sz="2000" dirty="0">
                          <a:solidFill>
                            <a:srgbClr val="002060"/>
                          </a:solidFill>
                          <a:latin typeface="Century Gothic" panose="020B0502020202020204" pitchFamily="34" charset="0"/>
                          <a:ea typeface="Montserrat"/>
                          <a:cs typeface="Montserrat"/>
                          <a:sym typeface="Montserrat"/>
                        </a:rPr>
                        <a:t> un mot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anglais</a:t>
                      </a:r>
                      <a:r>
                        <a:rPr lang="en-GB" sz="20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important </a:t>
                      </a:r>
                      <a:r>
                        <a:rPr lang="en-GB" sz="2000" dirty="0" err="1">
                          <a:solidFill>
                            <a:srgbClr val="002060"/>
                          </a:solidFill>
                          <a:latin typeface="Century Gothic" panose="020B0502020202020204" pitchFamily="34" charset="0"/>
                          <a:ea typeface="Montserrat"/>
                          <a:cs typeface="Montserrat"/>
                          <a:sym typeface="Montserrat"/>
                        </a:rPr>
                        <a:t>d’</a:t>
                      </a:r>
                      <a:r>
                        <a:rPr lang="en-GB" sz="2000" b="1" dirty="0" err="1">
                          <a:solidFill>
                            <a:srgbClr val="002060"/>
                          </a:solidFill>
                          <a:latin typeface="Century Gothic" panose="020B0502020202020204" pitchFamily="34" charset="0"/>
                          <a:ea typeface="Montserrat"/>
                          <a:cs typeface="Montserrat"/>
                          <a:sym typeface="Montserrat"/>
                        </a:rPr>
                        <a:t>écouter</a:t>
                      </a:r>
                      <a:r>
                        <a:rPr lang="en-GB" sz="2000" dirty="0">
                          <a:solidFill>
                            <a:srgbClr val="002060"/>
                          </a:solidFill>
                          <a:latin typeface="Century Gothic" panose="020B0502020202020204" pitchFamily="34" charset="0"/>
                          <a:ea typeface="Montserrat"/>
                          <a:cs typeface="Montserrat"/>
                          <a:sym typeface="Montserrat"/>
                        </a:rPr>
                        <a:t> bien Madame Nancy.</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chercher</a:t>
                      </a:r>
                      <a:r>
                        <a:rPr lang="en-GB" sz="2000" dirty="0">
                          <a:solidFill>
                            <a:srgbClr val="002060"/>
                          </a:solidFill>
                          <a:latin typeface="Century Gothic" panose="020B0502020202020204" pitchFamily="34" charset="0"/>
                          <a:ea typeface="Montserrat"/>
                          <a:cs typeface="Montserrat"/>
                          <a:sym typeface="Montserrat"/>
                        </a:rPr>
                        <a:t> un mot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ligne</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Dessiner</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une</a:t>
                      </a:r>
                      <a:r>
                        <a:rPr lang="en-GB" sz="2000" dirty="0">
                          <a:solidFill>
                            <a:srgbClr val="002060"/>
                          </a:solidFill>
                          <a:latin typeface="Century Gothic" panose="020B0502020202020204" pitchFamily="34" charset="0"/>
                          <a:ea typeface="Montserrat"/>
                          <a:cs typeface="Montserrat"/>
                          <a:sym typeface="Montserrat"/>
                        </a:rPr>
                        <a:t> image d’un pays,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facile pour </a:t>
                      </a:r>
                      <a:r>
                        <a:rPr lang="en-GB" sz="2000" dirty="0" err="1">
                          <a:solidFill>
                            <a:srgbClr val="002060"/>
                          </a:solidFill>
                          <a:latin typeface="Century Gothic" panose="020B0502020202020204" pitchFamily="34" charset="0"/>
                          <a:ea typeface="Montserrat"/>
                          <a:cs typeface="Montserrat"/>
                          <a:sym typeface="Montserrat"/>
                        </a:rPr>
                        <a:t>moi</a:t>
                      </a:r>
                      <a:r>
                        <a:rPr lang="en-GB" sz="2000" dirty="0">
                          <a:solidFill>
                            <a:srgbClr val="002060"/>
                          </a:solidFill>
                          <a:latin typeface="Century Gothic" panose="020B0502020202020204" pitchFamily="34" charset="0"/>
                          <a:ea typeface="Montserrat"/>
                          <a:cs typeface="Montserrat"/>
                          <a:sym typeface="Montserrat"/>
                        </a:rPr>
                        <a:t>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ea typeface="Montserrat"/>
                          <a:cs typeface="Montserrat"/>
                          <a:sym typeface="Montserrat"/>
                        </a:rPr>
                        <a:t>Lire </a:t>
                      </a:r>
                      <a:r>
                        <a:rPr lang="es-ES" sz="2000" dirty="0">
                          <a:solidFill>
                            <a:srgbClr val="002060"/>
                          </a:solidFill>
                          <a:latin typeface="Century Gothic" panose="020B0502020202020204" pitchFamily="34" charset="0"/>
                          <a:ea typeface="Montserrat"/>
                          <a:cs typeface="Montserrat"/>
                          <a:sym typeface="Montserrat"/>
                        </a:rPr>
                        <a:t>un texte en français, c’est intéressant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b="1"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français</a:t>
                      </a:r>
                      <a:r>
                        <a:rPr lang="en-GB" sz="2000" dirty="0">
                          <a:solidFill>
                            <a:srgbClr val="002060"/>
                          </a:solidFill>
                          <a:latin typeface="Century Gothic" panose="020B0502020202020204" pitchFamily="34" charset="0"/>
                          <a:ea typeface="Montserrat"/>
                          <a:cs typeface="Montserrat"/>
                          <a:sym typeface="Montserrat"/>
                        </a:rPr>
                        <a:t> avec un </a:t>
                      </a:r>
                      <a:r>
                        <a:rPr lang="en-GB" sz="2000" dirty="0" err="1">
                          <a:solidFill>
                            <a:srgbClr val="002060"/>
                          </a:solidFill>
                          <a:latin typeface="Century Gothic" panose="020B0502020202020204" pitchFamily="34" charset="0"/>
                          <a:ea typeface="Montserrat"/>
                          <a:cs typeface="Montserrat"/>
                          <a:sym typeface="Montserrat"/>
                        </a:rPr>
                        <a:t>ami</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r h="68160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intéressant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présenter</a:t>
                      </a:r>
                      <a:r>
                        <a:rPr lang="en-GB" sz="2000" dirty="0">
                          <a:solidFill>
                            <a:srgbClr val="002060"/>
                          </a:solidFill>
                          <a:latin typeface="Century Gothic" panose="020B0502020202020204" pitchFamily="34" charset="0"/>
                          <a:ea typeface="Montserrat"/>
                          <a:cs typeface="Montserrat"/>
                          <a:sym typeface="Montserrat"/>
                        </a:rPr>
                        <a:t> un pays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s-ES" sz="2000" dirty="0">
                          <a:solidFill>
                            <a:srgbClr val="002060"/>
                          </a:solidFill>
                          <a:latin typeface="Century Gothic" panose="020B0502020202020204" pitchFamily="34" charset="0"/>
                          <a:ea typeface="Montserrat"/>
                          <a:cs typeface="Montserrat"/>
                          <a:sym typeface="Montserrat"/>
                        </a:rPr>
                        <a:t>français.</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3835509"/>
                  </a:ext>
                </a:extLst>
              </a:tr>
            </a:tbl>
          </a:graphicData>
        </a:graphic>
      </p:graphicFrame>
      <p:sp>
        <p:nvSpPr>
          <p:cNvPr id="51" name="TextBox 50">
            <a:extLst>
              <a:ext uri="{FF2B5EF4-FFF2-40B4-BE49-F238E27FC236}">
                <a16:creationId xmlns:a16="http://schemas.microsoft.com/office/drawing/2014/main" id="{159215CA-1E9A-475D-BD08-47AA790213E2}"/>
              </a:ext>
            </a:extLst>
          </p:cNvPr>
          <p:cNvSpPr txBox="1"/>
          <p:nvPr/>
        </p:nvSpPr>
        <p:spPr>
          <a:xfrm>
            <a:off x="3071167" y="600357"/>
            <a:ext cx="504647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verbe correct, c’est où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52" name="Table 51">
            <a:extLst>
              <a:ext uri="{FF2B5EF4-FFF2-40B4-BE49-F238E27FC236}">
                <a16:creationId xmlns:a16="http://schemas.microsoft.com/office/drawing/2014/main" id="{93C8AE14-EAC2-4AAD-A75B-57F7C811C7B8}"/>
              </a:ext>
            </a:extLst>
          </p:cNvPr>
          <p:cNvGraphicFramePr>
            <a:graphicFrameLocks noGrp="1"/>
          </p:cNvGraphicFramePr>
          <p:nvPr>
            <p:extLst>
              <p:ext uri="{D42A27DB-BD31-4B8C-83A1-F6EECF244321}">
                <p14:modId xmlns:p14="http://schemas.microsoft.com/office/powerpoint/2010/main" val="1302215089"/>
              </p:ext>
            </p:extLst>
          </p:nvPr>
        </p:nvGraphicFramePr>
        <p:xfrm>
          <a:off x="5702883" y="1162525"/>
          <a:ext cx="6511284" cy="5661303"/>
        </p:xfrm>
        <a:graphic>
          <a:graphicData uri="http://schemas.openxmlformats.org/drawingml/2006/table">
            <a:tbl>
              <a:tblPr>
                <a:noFill/>
              </a:tblPr>
              <a:tblGrid>
                <a:gridCol w="1627821">
                  <a:extLst>
                    <a:ext uri="{9D8B030D-6E8A-4147-A177-3AD203B41FA5}">
                      <a16:colId xmlns:a16="http://schemas.microsoft.com/office/drawing/2014/main" val="2290117488"/>
                    </a:ext>
                  </a:extLst>
                </a:gridCol>
                <a:gridCol w="1820473">
                  <a:extLst>
                    <a:ext uri="{9D8B030D-6E8A-4147-A177-3AD203B41FA5}">
                      <a16:colId xmlns:a16="http://schemas.microsoft.com/office/drawing/2014/main" val="797969530"/>
                    </a:ext>
                  </a:extLst>
                </a:gridCol>
                <a:gridCol w="1469036">
                  <a:extLst>
                    <a:ext uri="{9D8B030D-6E8A-4147-A177-3AD203B41FA5}">
                      <a16:colId xmlns:a16="http://schemas.microsoft.com/office/drawing/2014/main" val="4287959781"/>
                    </a:ext>
                  </a:extLst>
                </a:gridCol>
                <a:gridCol w="1593954">
                  <a:extLst>
                    <a:ext uri="{9D8B030D-6E8A-4147-A177-3AD203B41FA5}">
                      <a16:colId xmlns:a16="http://schemas.microsoft.com/office/drawing/2014/main" val="1045660714"/>
                    </a:ext>
                  </a:extLst>
                </a:gridCol>
              </a:tblGrid>
              <a:tr h="545089">
                <a:tc gridSpan="4">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verbe</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en</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anglais</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62542579"/>
                  </a:ext>
                </a:extLst>
              </a:tr>
              <a:tr h="7125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pronounce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pronouncing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talk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talking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3165145"/>
                  </a:ext>
                </a:extLst>
              </a:tr>
              <a:tr h="719196">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speak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listening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listen</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5292867"/>
                  </a:ext>
                </a:extLst>
              </a:tr>
              <a:tr h="716096">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singing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5558415"/>
                  </a:ext>
                </a:extLst>
              </a:tr>
              <a:tr h="749147">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drawing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draw</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4317099"/>
                  </a:ext>
                </a:extLst>
              </a:tr>
              <a:tr h="7271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write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read</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writing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reading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8471622"/>
                  </a:ext>
                </a:extLst>
              </a:tr>
              <a:tr h="73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speak</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pronounce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present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9689527"/>
                  </a:ext>
                </a:extLst>
              </a:tr>
              <a:tr h="7050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speaking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present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presenting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pronounce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03649662"/>
                  </a:ext>
                </a:extLst>
              </a:tr>
            </a:tbl>
          </a:graphicData>
        </a:graphic>
      </p:graphicFrame>
      <p:sp>
        <p:nvSpPr>
          <p:cNvPr id="55" name="Google Shape;357;p8">
            <a:extLst>
              <a:ext uri="{FF2B5EF4-FFF2-40B4-BE49-F238E27FC236}">
                <a16:creationId xmlns:a16="http://schemas.microsoft.com/office/drawing/2014/main" id="{32AF08F8-BA69-4ADA-8623-E36AD851ABF9}"/>
              </a:ext>
            </a:extLst>
          </p:cNvPr>
          <p:cNvSpPr/>
          <p:nvPr/>
        </p:nvSpPr>
        <p:spPr>
          <a:xfrm>
            <a:off x="5715409" y="1719649"/>
            <a:ext cx="1570271" cy="701643"/>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Google Shape;357;p8">
            <a:extLst>
              <a:ext uri="{FF2B5EF4-FFF2-40B4-BE49-F238E27FC236}">
                <a16:creationId xmlns:a16="http://schemas.microsoft.com/office/drawing/2014/main" id="{90AC5AD9-5A16-4547-A20F-4C279C5CDBFC}"/>
              </a:ext>
            </a:extLst>
          </p:cNvPr>
          <p:cNvSpPr/>
          <p:nvPr/>
        </p:nvSpPr>
        <p:spPr>
          <a:xfrm>
            <a:off x="10639100" y="2461719"/>
            <a:ext cx="1552900" cy="67808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8" name="Google Shape;357;p8">
            <a:extLst>
              <a:ext uri="{FF2B5EF4-FFF2-40B4-BE49-F238E27FC236}">
                <a16:creationId xmlns:a16="http://schemas.microsoft.com/office/drawing/2014/main" id="{560D79CD-F338-44C3-A15D-FA209FFB22A4}"/>
              </a:ext>
            </a:extLst>
          </p:cNvPr>
          <p:cNvSpPr/>
          <p:nvPr/>
        </p:nvSpPr>
        <p:spPr>
          <a:xfrm>
            <a:off x="9174302" y="3188859"/>
            <a:ext cx="1406612" cy="686254"/>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9" name="Google Shape;357;p8">
            <a:extLst>
              <a:ext uri="{FF2B5EF4-FFF2-40B4-BE49-F238E27FC236}">
                <a16:creationId xmlns:a16="http://schemas.microsoft.com/office/drawing/2014/main" id="{FF2B5494-2B33-49AE-BE45-E6AD5DEA95D4}"/>
              </a:ext>
            </a:extLst>
          </p:cNvPr>
          <p:cNvSpPr/>
          <p:nvPr/>
        </p:nvSpPr>
        <p:spPr>
          <a:xfrm>
            <a:off x="9174302" y="3875113"/>
            <a:ext cx="1406612" cy="70478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1" name="Google Shape;357;p8">
            <a:extLst>
              <a:ext uri="{FF2B5EF4-FFF2-40B4-BE49-F238E27FC236}">
                <a16:creationId xmlns:a16="http://schemas.microsoft.com/office/drawing/2014/main" id="{38CE92C5-7330-4E26-8E5F-543EAE02F19D}"/>
              </a:ext>
            </a:extLst>
          </p:cNvPr>
          <p:cNvSpPr/>
          <p:nvPr/>
        </p:nvSpPr>
        <p:spPr>
          <a:xfrm>
            <a:off x="10639099" y="4653026"/>
            <a:ext cx="1575067" cy="657582"/>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4D2F4270-070F-4DD9-ADE0-1B1283AD7825}"/>
              </a:ext>
            </a:extLst>
          </p:cNvPr>
          <p:cNvSpPr/>
          <p:nvPr/>
        </p:nvSpPr>
        <p:spPr>
          <a:xfrm>
            <a:off x="5713900" y="5373608"/>
            <a:ext cx="1570271" cy="701642"/>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4" name="Picture 33" descr="Icon&#10;&#10;Description automatically generated">
            <a:extLst>
              <a:ext uri="{FF2B5EF4-FFF2-40B4-BE49-F238E27FC236}">
                <a16:creationId xmlns:a16="http://schemas.microsoft.com/office/drawing/2014/main" id="{E91E2816-F019-4B96-829F-439F06AB4ED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4082" y="-34784"/>
            <a:ext cx="1101542" cy="1101542"/>
          </a:xfrm>
          <a:prstGeom prst="rect">
            <a:avLst/>
          </a:prstGeom>
        </p:spPr>
      </p:pic>
      <p:sp>
        <p:nvSpPr>
          <p:cNvPr id="35" name="Title 2">
            <a:extLst>
              <a:ext uri="{FF2B5EF4-FFF2-40B4-BE49-F238E27FC236}">
                <a16:creationId xmlns:a16="http://schemas.microsoft.com/office/drawing/2014/main" id="{719EBC69-2153-47E4-B294-5036EEF0A9D0}"/>
              </a:ext>
            </a:extLst>
          </p:cNvPr>
          <p:cNvSpPr txBox="1">
            <a:spLocks/>
          </p:cNvSpPr>
          <p:nvPr/>
        </p:nvSpPr>
        <p:spPr>
          <a:xfrm>
            <a:off x="9848358" y="975039"/>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 name="Picture 3" descr="Logo&#10;&#10;Description automatically generated">
            <a:extLst>
              <a:ext uri="{FF2B5EF4-FFF2-40B4-BE49-F238E27FC236}">
                <a16:creationId xmlns:a16="http://schemas.microsoft.com/office/drawing/2014/main" id="{277F0A4E-F5E5-433C-AACF-2C419DA705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0310" y="1152419"/>
            <a:ext cx="614834" cy="523220"/>
          </a:xfrm>
          <a:prstGeom prst="rect">
            <a:avLst/>
          </a:prstGeom>
        </p:spPr>
      </p:pic>
      <p:pic>
        <p:nvPicPr>
          <p:cNvPr id="6" name="Picture 5" descr="Logo&#10;&#10;Description automatically generated">
            <a:extLst>
              <a:ext uri="{FF2B5EF4-FFF2-40B4-BE49-F238E27FC236}">
                <a16:creationId xmlns:a16="http://schemas.microsoft.com/office/drawing/2014/main" id="{A28BE72E-45E2-4371-8E73-27A3A58A6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3860" y="1192366"/>
            <a:ext cx="619609" cy="527283"/>
          </a:xfrm>
          <a:prstGeom prst="rect">
            <a:avLst/>
          </a:prstGeom>
        </p:spPr>
      </p:pic>
      <p:sp>
        <p:nvSpPr>
          <p:cNvPr id="37" name="CustomShape 23">
            <a:extLst>
              <a:ext uri="{FF2B5EF4-FFF2-40B4-BE49-F238E27FC236}">
                <a16:creationId xmlns:a16="http://schemas.microsoft.com/office/drawing/2014/main" id="{A9CDA7D5-1BAF-4ECB-92F6-25A495867E9D}"/>
              </a:ext>
            </a:extLst>
          </p:cNvPr>
          <p:cNvSpPr/>
          <p:nvPr/>
        </p:nvSpPr>
        <p:spPr>
          <a:xfrm>
            <a:off x="236319" y="1872291"/>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8">
            <a:alphaModFix/>
          </a:blip>
          <a:srcRect/>
          <a:stretch/>
        </p:blipFill>
        <p:spPr>
          <a:xfrm>
            <a:off x="10785403" y="33719"/>
            <a:ext cx="1330395" cy="1332245"/>
          </a:xfrm>
          <a:prstGeom prst="rect">
            <a:avLst/>
          </a:prstGeom>
          <a:noFill/>
          <a:ln>
            <a:noFill/>
          </a:ln>
        </p:spPr>
      </p:pic>
      <p:sp>
        <p:nvSpPr>
          <p:cNvPr id="25" name="Google Shape;357;p8">
            <a:extLst>
              <a:ext uri="{FF2B5EF4-FFF2-40B4-BE49-F238E27FC236}">
                <a16:creationId xmlns:a16="http://schemas.microsoft.com/office/drawing/2014/main" id="{E15BD1F3-BD7E-42A2-B487-AC74872C77D6}"/>
              </a:ext>
            </a:extLst>
          </p:cNvPr>
          <p:cNvSpPr/>
          <p:nvPr/>
        </p:nvSpPr>
        <p:spPr>
          <a:xfrm>
            <a:off x="7332507" y="6111906"/>
            <a:ext cx="1841795" cy="701642"/>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6" name="CustomShape 23">
            <a:extLst>
              <a:ext uri="{FF2B5EF4-FFF2-40B4-BE49-F238E27FC236}">
                <a16:creationId xmlns:a16="http://schemas.microsoft.com/office/drawing/2014/main" id="{1DC02D5B-70AD-4068-8724-1618A33A4E5D}"/>
              </a:ext>
            </a:extLst>
          </p:cNvPr>
          <p:cNvSpPr/>
          <p:nvPr/>
        </p:nvSpPr>
        <p:spPr>
          <a:xfrm>
            <a:off x="236319" y="258205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extLst>
              <a:ext uri="{FF2B5EF4-FFF2-40B4-BE49-F238E27FC236}">
                <a16:creationId xmlns:a16="http://schemas.microsoft.com/office/drawing/2014/main" id="{38D2535F-8588-498F-A3DE-A10EF3968986}"/>
              </a:ext>
            </a:extLst>
          </p:cNvPr>
          <p:cNvSpPr/>
          <p:nvPr/>
        </p:nvSpPr>
        <p:spPr>
          <a:xfrm>
            <a:off x="236319" y="329182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extLst>
              <a:ext uri="{FF2B5EF4-FFF2-40B4-BE49-F238E27FC236}">
                <a16:creationId xmlns:a16="http://schemas.microsoft.com/office/drawing/2014/main" id="{F1BD7EC0-EABD-4662-87AD-7C78671A021F}"/>
              </a:ext>
            </a:extLst>
          </p:cNvPr>
          <p:cNvSpPr/>
          <p:nvPr/>
        </p:nvSpPr>
        <p:spPr>
          <a:xfrm>
            <a:off x="236319" y="4064219"/>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extLst>
              <a:ext uri="{FF2B5EF4-FFF2-40B4-BE49-F238E27FC236}">
                <a16:creationId xmlns:a16="http://schemas.microsoft.com/office/drawing/2014/main" id="{5DE32473-925F-4E95-AC0C-2BEE2EAEB101}"/>
              </a:ext>
            </a:extLst>
          </p:cNvPr>
          <p:cNvSpPr/>
          <p:nvPr/>
        </p:nvSpPr>
        <p:spPr>
          <a:xfrm>
            <a:off x="220353" y="553740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extLst>
              <a:ext uri="{FF2B5EF4-FFF2-40B4-BE49-F238E27FC236}">
                <a16:creationId xmlns:a16="http://schemas.microsoft.com/office/drawing/2014/main" id="{0DE3D7F6-393E-4FA4-8FCD-EEF8988FE669}"/>
              </a:ext>
            </a:extLst>
          </p:cNvPr>
          <p:cNvSpPr/>
          <p:nvPr/>
        </p:nvSpPr>
        <p:spPr>
          <a:xfrm>
            <a:off x="234599" y="480613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extLst>
              <a:ext uri="{FF2B5EF4-FFF2-40B4-BE49-F238E27FC236}">
                <a16:creationId xmlns:a16="http://schemas.microsoft.com/office/drawing/2014/main" id="{A90811AA-F480-4D2D-B7A1-7DFE86F82F93}"/>
              </a:ext>
            </a:extLst>
          </p:cNvPr>
          <p:cNvSpPr/>
          <p:nvPr/>
        </p:nvSpPr>
        <p:spPr>
          <a:xfrm>
            <a:off x="234599" y="623819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ACA424AD-0899-448C-B7EC-B421393026DE}"/>
              </a:ext>
            </a:extLst>
          </p:cNvPr>
          <p:cNvSpPr/>
          <p:nvPr/>
        </p:nvSpPr>
        <p:spPr>
          <a:xfrm>
            <a:off x="98343" y="18125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0120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F3_instruction.wav"/>
                                        </p:tgtEl>
                                      </p:cMediaNode>
                                    </p:audio>
                                  </p:sub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7" grpId="0" animBg="1"/>
      <p:bldP spid="26" grpId="0" animBg="1"/>
      <p:bldP spid="27" grpId="0" animBg="1"/>
      <p:bldP spid="28"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4b: </a:t>
            </a:r>
            <a:endParaRPr lang="en-GB" sz="3200" dirty="0"/>
          </a:p>
        </p:txBody>
      </p:sp>
      <p:sp>
        <p:nvSpPr>
          <p:cNvPr id="53" name="TextBox 52">
            <a:extLst>
              <a:ext uri="{FF2B5EF4-FFF2-40B4-BE49-F238E27FC236}">
                <a16:creationId xmlns:a16="http://schemas.microsoft.com/office/drawing/2014/main" id="{9FB73B5C-8654-4508-BD57-AEF0CE769F60}"/>
              </a:ext>
            </a:extLst>
          </p:cNvPr>
          <p:cNvSpPr txBox="1"/>
          <p:nvPr/>
        </p:nvSpPr>
        <p:spPr>
          <a:xfrm>
            <a:off x="139927" y="5895791"/>
            <a:ext cx="1191789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hlinkClick r:id="" action="ppaction://noaction">
              <a:snd r:embed="rId3" name="F3_instruction2.wav"/>
            </a:hlinkClick>
            <a:extLst>
              <a:ext uri="{FF2B5EF4-FFF2-40B4-BE49-F238E27FC236}">
                <a16:creationId xmlns:a16="http://schemas.microsoft.com/office/drawing/2014/main" id="{B5E6A87D-8C18-405D-B0EE-97FD5E4C4FDC}"/>
              </a:ext>
            </a:extLst>
          </p:cNvPr>
          <p:cNvSpPr txBox="1"/>
          <p:nvPr/>
        </p:nvSpPr>
        <p:spPr>
          <a:xfrm>
            <a:off x="3535509" y="137260"/>
            <a:ext cx="63631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fr-FR"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Écris les phrases en anglais.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Google Shape;170;p8" descr="Jigsaw, Puzzle, Piece, Game, Concept, Solution">
            <a:extLst>
              <a:ext uri="{FF2B5EF4-FFF2-40B4-BE49-F238E27FC236}">
                <a16:creationId xmlns:a16="http://schemas.microsoft.com/office/drawing/2014/main" id="{B7DEA817-EE7B-4AB2-8E09-92AEF17665E1}"/>
              </a:ext>
            </a:extLst>
          </p:cNvPr>
          <p:cNvPicPr preferRelativeResize="0"/>
          <p:nvPr/>
        </p:nvPicPr>
        <p:blipFill rotWithShape="1">
          <a:blip r:embed="rId4">
            <a:alphaModFix/>
          </a:blip>
          <a:srcRect/>
          <a:stretch/>
        </p:blipFill>
        <p:spPr>
          <a:xfrm>
            <a:off x="11148164" y="33720"/>
            <a:ext cx="967634" cy="1013342"/>
          </a:xfrm>
          <a:prstGeom prst="rect">
            <a:avLst/>
          </a:prstGeom>
          <a:noFill/>
          <a:ln>
            <a:noFill/>
          </a:ln>
        </p:spPr>
      </p:pic>
      <p:pic>
        <p:nvPicPr>
          <p:cNvPr id="29" name="Picture 28" descr="Icon&#10;&#10;Description automatically generated">
            <a:extLst>
              <a:ext uri="{FF2B5EF4-FFF2-40B4-BE49-F238E27FC236}">
                <a16:creationId xmlns:a16="http://schemas.microsoft.com/office/drawing/2014/main" id="{4A7F5FFF-DD5C-487C-AAE7-0C49762D12B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6359" y="103239"/>
            <a:ext cx="1101542" cy="1101542"/>
          </a:xfrm>
          <a:prstGeom prst="rect">
            <a:avLst/>
          </a:prstGeom>
        </p:spPr>
      </p:pic>
      <p:graphicFrame>
        <p:nvGraphicFramePr>
          <p:cNvPr id="31" name="Table 30">
            <a:extLst>
              <a:ext uri="{FF2B5EF4-FFF2-40B4-BE49-F238E27FC236}">
                <a16:creationId xmlns:a16="http://schemas.microsoft.com/office/drawing/2014/main" id="{3C43E69B-1589-4493-A122-9AE820F6FBCB}"/>
              </a:ext>
            </a:extLst>
          </p:cNvPr>
          <p:cNvGraphicFramePr>
            <a:graphicFrameLocks noGrp="1"/>
          </p:cNvGraphicFramePr>
          <p:nvPr>
            <p:extLst>
              <p:ext uri="{D42A27DB-BD31-4B8C-83A1-F6EECF244321}">
                <p14:modId xmlns:p14="http://schemas.microsoft.com/office/powerpoint/2010/main" val="447601788"/>
              </p:ext>
            </p:extLst>
          </p:nvPr>
        </p:nvGraphicFramePr>
        <p:xfrm>
          <a:off x="76202" y="1210990"/>
          <a:ext cx="11911103" cy="5653880"/>
        </p:xfrm>
        <a:graphic>
          <a:graphicData uri="http://schemas.openxmlformats.org/drawingml/2006/table">
            <a:tbl>
              <a:tblPr>
                <a:noFill/>
              </a:tblPr>
              <a:tblGrid>
                <a:gridCol w="712076">
                  <a:extLst>
                    <a:ext uri="{9D8B030D-6E8A-4147-A177-3AD203B41FA5}">
                      <a16:colId xmlns:a16="http://schemas.microsoft.com/office/drawing/2014/main" val="3645971738"/>
                    </a:ext>
                  </a:extLst>
                </a:gridCol>
                <a:gridCol w="4997885">
                  <a:extLst>
                    <a:ext uri="{9D8B030D-6E8A-4147-A177-3AD203B41FA5}">
                      <a16:colId xmlns:a16="http://schemas.microsoft.com/office/drawing/2014/main" val="3922332982"/>
                    </a:ext>
                  </a:extLst>
                </a:gridCol>
                <a:gridCol w="6201142">
                  <a:extLst>
                    <a:ext uri="{9D8B030D-6E8A-4147-A177-3AD203B41FA5}">
                      <a16:colId xmlns:a16="http://schemas.microsoft.com/office/drawing/2014/main" val="1159536066"/>
                    </a:ext>
                  </a:extLst>
                </a:gridCol>
              </a:tblGrid>
              <a:tr h="363345">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français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Phrase </a:t>
                      </a:r>
                      <a:r>
                        <a:rPr lang="en-GB" sz="2400" b="1" dirty="0" err="1">
                          <a:solidFill>
                            <a:srgbClr val="002060"/>
                          </a:solidFill>
                          <a:latin typeface="Century Gothic" panose="020B0502020202020204" pitchFamily="34" charset="0"/>
                          <a:ea typeface="Montserrat"/>
                          <a:cs typeface="Montserrat"/>
                          <a:sym typeface="Montserrat"/>
                        </a:rPr>
                        <a:t>en</a:t>
                      </a:r>
                      <a:r>
                        <a:rPr lang="en-GB" sz="2400" b="1" dirty="0">
                          <a:solidFill>
                            <a:srgbClr val="002060"/>
                          </a:solidFill>
                          <a:latin typeface="Century Gothic" panose="020B0502020202020204" pitchFamily="34" charset="0"/>
                          <a:ea typeface="Montserrat"/>
                          <a:cs typeface="Montserrat"/>
                          <a:sym typeface="Montserrat"/>
                        </a:rPr>
                        <a:t> </a:t>
                      </a:r>
                      <a:r>
                        <a:rPr lang="en-GB" sz="2400" b="1" dirty="0" err="1">
                          <a:solidFill>
                            <a:srgbClr val="002060"/>
                          </a:solidFill>
                          <a:latin typeface="Century Gothic" panose="020B0502020202020204" pitchFamily="34" charset="0"/>
                          <a:ea typeface="Montserrat"/>
                          <a:cs typeface="Montserrat"/>
                          <a:sym typeface="Montserrat"/>
                        </a:rPr>
                        <a:t>anglais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facile de </a:t>
                      </a:r>
                      <a:r>
                        <a:rPr lang="en-GB" sz="2000" b="1" dirty="0" err="1">
                          <a:solidFill>
                            <a:srgbClr val="002060"/>
                          </a:solidFill>
                          <a:latin typeface="Century Gothic" panose="020B0502020202020204" pitchFamily="34" charset="0"/>
                          <a:ea typeface="Montserrat"/>
                          <a:cs typeface="Montserrat"/>
                          <a:sym typeface="Montserrat"/>
                        </a:rPr>
                        <a:t>prononcer</a:t>
                      </a:r>
                      <a:r>
                        <a:rPr lang="en-GB" sz="2000" dirty="0">
                          <a:solidFill>
                            <a:srgbClr val="002060"/>
                          </a:solidFill>
                          <a:latin typeface="Century Gothic" panose="020B0502020202020204" pitchFamily="34" charset="0"/>
                          <a:ea typeface="Montserrat"/>
                          <a:cs typeface="Montserrat"/>
                          <a:sym typeface="Montserrat"/>
                        </a:rPr>
                        <a:t> un mot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anglais</a:t>
                      </a:r>
                      <a:r>
                        <a:rPr lang="en-GB" sz="2000" dirty="0">
                          <a:solidFill>
                            <a:srgbClr val="002060"/>
                          </a:solidFill>
                          <a:latin typeface="Century Gothic" panose="020B0502020202020204" pitchFamily="34" charset="0"/>
                          <a:ea typeface="Montserrat"/>
                          <a:cs typeface="Montserrat"/>
                          <a:sym typeface="Montserrat"/>
                        </a:rPr>
                        <a: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lang="en-GB"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important </a:t>
                      </a:r>
                      <a:r>
                        <a:rPr lang="en-GB" sz="2000" dirty="0" err="1">
                          <a:solidFill>
                            <a:srgbClr val="002060"/>
                          </a:solidFill>
                          <a:latin typeface="Century Gothic" panose="020B0502020202020204" pitchFamily="34" charset="0"/>
                          <a:ea typeface="Montserrat"/>
                          <a:cs typeface="Montserrat"/>
                          <a:sym typeface="Montserrat"/>
                        </a:rPr>
                        <a:t>d’</a:t>
                      </a:r>
                      <a:r>
                        <a:rPr lang="en-GB" sz="2000" b="1" dirty="0" err="1">
                          <a:solidFill>
                            <a:srgbClr val="002060"/>
                          </a:solidFill>
                          <a:latin typeface="Century Gothic" panose="020B0502020202020204" pitchFamily="34" charset="0"/>
                          <a:ea typeface="Montserrat"/>
                          <a:cs typeface="Montserrat"/>
                          <a:sym typeface="Montserrat"/>
                        </a:rPr>
                        <a:t>écouter</a:t>
                      </a:r>
                      <a:r>
                        <a:rPr lang="en-GB" sz="2000" dirty="0">
                          <a:solidFill>
                            <a:srgbClr val="002060"/>
                          </a:solidFill>
                          <a:latin typeface="Century Gothic" panose="020B0502020202020204" pitchFamily="34" charset="0"/>
                          <a:ea typeface="Montserrat"/>
                          <a:cs typeface="Montserrat"/>
                          <a:sym typeface="Montserrat"/>
                        </a:rPr>
                        <a:t> bien Madame Nancy.</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chercher</a:t>
                      </a:r>
                      <a:r>
                        <a:rPr lang="en-GB" sz="2000" dirty="0">
                          <a:solidFill>
                            <a:srgbClr val="002060"/>
                          </a:solidFill>
                          <a:latin typeface="Century Gothic" panose="020B0502020202020204" pitchFamily="34" charset="0"/>
                          <a:ea typeface="Montserrat"/>
                          <a:cs typeface="Montserrat"/>
                          <a:sym typeface="Montserrat"/>
                        </a:rPr>
                        <a:t> un mot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ligne</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Dessiner</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une</a:t>
                      </a:r>
                      <a:r>
                        <a:rPr lang="en-GB" sz="2000" dirty="0">
                          <a:solidFill>
                            <a:srgbClr val="002060"/>
                          </a:solidFill>
                          <a:latin typeface="Century Gothic" panose="020B0502020202020204" pitchFamily="34" charset="0"/>
                          <a:ea typeface="Montserrat"/>
                          <a:cs typeface="Montserrat"/>
                          <a:sym typeface="Montserrat"/>
                        </a:rPr>
                        <a:t> image d’un pays, </a:t>
                      </a: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facile pour </a:t>
                      </a:r>
                      <a:r>
                        <a:rPr lang="en-GB" sz="2000" dirty="0" err="1">
                          <a:solidFill>
                            <a:srgbClr val="002060"/>
                          </a:solidFill>
                          <a:latin typeface="Century Gothic" panose="020B0502020202020204" pitchFamily="34" charset="0"/>
                          <a:ea typeface="Montserrat"/>
                          <a:cs typeface="Montserrat"/>
                          <a:sym typeface="Montserrat"/>
                        </a:rPr>
                        <a:t>moi</a:t>
                      </a:r>
                      <a:r>
                        <a:rPr lang="en-GB" sz="2000" dirty="0">
                          <a:solidFill>
                            <a:srgbClr val="002060"/>
                          </a:solidFill>
                          <a:latin typeface="Century Gothic" panose="020B0502020202020204" pitchFamily="34" charset="0"/>
                          <a:ea typeface="Montserrat"/>
                          <a:cs typeface="Montserrat"/>
                          <a:sym typeface="Montserrat"/>
                        </a:rPr>
                        <a:t> !</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2060"/>
                          </a:solidFill>
                          <a:latin typeface="Century Gothic" panose="020B0502020202020204" pitchFamily="34" charset="0"/>
                          <a:ea typeface="Montserrat"/>
                          <a:cs typeface="Montserrat"/>
                          <a:sym typeface="Montserrat"/>
                        </a:rPr>
                        <a:t>Lire </a:t>
                      </a:r>
                      <a:r>
                        <a:rPr lang="es-ES" sz="2000" dirty="0">
                          <a:solidFill>
                            <a:srgbClr val="002060"/>
                          </a:solidFill>
                          <a:latin typeface="Century Gothic" panose="020B0502020202020204" pitchFamily="34" charset="0"/>
                          <a:ea typeface="Montserrat"/>
                          <a:cs typeface="Montserrat"/>
                          <a:sym typeface="Montserrat"/>
                        </a:rPr>
                        <a:t>un texte en français, c’est intéressant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amusant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parler</a:t>
                      </a:r>
                      <a:r>
                        <a:rPr lang="en-GB" sz="2000" b="1"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français</a:t>
                      </a:r>
                      <a:r>
                        <a:rPr lang="en-GB" sz="2000" dirty="0">
                          <a:solidFill>
                            <a:srgbClr val="002060"/>
                          </a:solidFill>
                          <a:latin typeface="Century Gothic" panose="020B0502020202020204" pitchFamily="34" charset="0"/>
                          <a:ea typeface="Montserrat"/>
                          <a:cs typeface="Montserrat"/>
                          <a:sym typeface="Montserrat"/>
                        </a:rPr>
                        <a:t> avec un </a:t>
                      </a:r>
                      <a:r>
                        <a:rPr lang="en-GB" sz="2000" dirty="0" err="1">
                          <a:solidFill>
                            <a:srgbClr val="002060"/>
                          </a:solidFill>
                          <a:latin typeface="Century Gothic" panose="020B0502020202020204" pitchFamily="34" charset="0"/>
                          <a:ea typeface="Montserrat"/>
                          <a:cs typeface="Montserrat"/>
                          <a:sym typeface="Montserrat"/>
                        </a:rPr>
                        <a:t>ami</a:t>
                      </a:r>
                      <a:r>
                        <a:rPr lang="en-GB" sz="2000" dirty="0">
                          <a:solidFill>
                            <a:srgbClr val="002060"/>
                          </a:solidFill>
                          <a:latin typeface="Century Gothic" panose="020B0502020202020204" pitchFamily="34" charset="0"/>
                          <a:ea typeface="Montserrat"/>
                          <a:cs typeface="Montserrat"/>
                          <a:sym typeface="Montserrat"/>
                        </a:rPr>
                        <a:t>.</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r h="498307">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000" dirty="0" err="1">
                          <a:solidFill>
                            <a:srgbClr val="002060"/>
                          </a:solidFill>
                          <a:latin typeface="Century Gothic" panose="020B0502020202020204" pitchFamily="34" charset="0"/>
                          <a:ea typeface="Montserrat"/>
                          <a:cs typeface="Montserrat"/>
                          <a:sym typeface="Montserrat"/>
                        </a:rPr>
                        <a:t>C’est</a:t>
                      </a:r>
                      <a:r>
                        <a:rPr lang="en-GB" sz="2000" dirty="0">
                          <a:solidFill>
                            <a:srgbClr val="002060"/>
                          </a:solidFill>
                          <a:latin typeface="Century Gothic" panose="020B0502020202020204" pitchFamily="34" charset="0"/>
                          <a:ea typeface="Montserrat"/>
                          <a:cs typeface="Montserrat"/>
                          <a:sym typeface="Montserrat"/>
                        </a:rPr>
                        <a:t> </a:t>
                      </a:r>
                      <a:r>
                        <a:rPr lang="en-GB" sz="2000" dirty="0" err="1">
                          <a:solidFill>
                            <a:srgbClr val="002060"/>
                          </a:solidFill>
                          <a:latin typeface="Century Gothic" panose="020B0502020202020204" pitchFamily="34" charset="0"/>
                          <a:ea typeface="Montserrat"/>
                          <a:cs typeface="Montserrat"/>
                          <a:sym typeface="Montserrat"/>
                        </a:rPr>
                        <a:t>intéressant</a:t>
                      </a:r>
                      <a:r>
                        <a:rPr lang="en-GB" sz="2000" dirty="0">
                          <a:solidFill>
                            <a:srgbClr val="002060"/>
                          </a:solidFill>
                          <a:latin typeface="Century Gothic" panose="020B0502020202020204" pitchFamily="34" charset="0"/>
                          <a:ea typeface="Montserrat"/>
                          <a:cs typeface="Montserrat"/>
                          <a:sym typeface="Montserrat"/>
                        </a:rPr>
                        <a:t> de </a:t>
                      </a:r>
                      <a:r>
                        <a:rPr lang="en-GB" sz="2000" b="1" dirty="0" err="1">
                          <a:solidFill>
                            <a:srgbClr val="002060"/>
                          </a:solidFill>
                          <a:latin typeface="Century Gothic" panose="020B0502020202020204" pitchFamily="34" charset="0"/>
                          <a:ea typeface="Montserrat"/>
                          <a:cs typeface="Montserrat"/>
                          <a:sym typeface="Montserrat"/>
                        </a:rPr>
                        <a:t>présenter</a:t>
                      </a:r>
                      <a:r>
                        <a:rPr lang="en-GB" sz="2000" dirty="0">
                          <a:solidFill>
                            <a:srgbClr val="002060"/>
                          </a:solidFill>
                          <a:latin typeface="Century Gothic" panose="020B0502020202020204" pitchFamily="34" charset="0"/>
                          <a:ea typeface="Montserrat"/>
                          <a:cs typeface="Montserrat"/>
                          <a:sym typeface="Montserrat"/>
                        </a:rPr>
                        <a:t> un pays </a:t>
                      </a:r>
                      <a:r>
                        <a:rPr lang="en-GB" sz="2000" dirty="0" err="1">
                          <a:solidFill>
                            <a:srgbClr val="002060"/>
                          </a:solidFill>
                          <a:latin typeface="Century Gothic" panose="020B0502020202020204" pitchFamily="34" charset="0"/>
                          <a:ea typeface="Montserrat"/>
                          <a:cs typeface="Montserrat"/>
                          <a:sym typeface="Montserrat"/>
                        </a:rPr>
                        <a:t>en</a:t>
                      </a:r>
                      <a:r>
                        <a:rPr lang="en-GB" sz="2000" dirty="0">
                          <a:solidFill>
                            <a:srgbClr val="002060"/>
                          </a:solidFill>
                          <a:latin typeface="Century Gothic" panose="020B0502020202020204" pitchFamily="34" charset="0"/>
                          <a:ea typeface="Montserrat"/>
                          <a:cs typeface="Montserrat"/>
                          <a:sym typeface="Montserrat"/>
                        </a:rPr>
                        <a:t> </a:t>
                      </a:r>
                      <a:r>
                        <a:rPr lang="es-ES" sz="2000" dirty="0">
                          <a:solidFill>
                            <a:srgbClr val="002060"/>
                          </a:solidFill>
                          <a:latin typeface="Century Gothic" panose="020B0502020202020204" pitchFamily="34" charset="0"/>
                          <a:ea typeface="Montserrat"/>
                          <a:cs typeface="Montserrat"/>
                          <a:sym typeface="Montserrat"/>
                        </a:rPr>
                        <a:t>français.</a:t>
                      </a: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0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58581524"/>
                  </a:ext>
                </a:extLst>
              </a:tr>
            </a:tbl>
          </a:graphicData>
        </a:graphic>
      </p:graphicFrame>
      <p:pic>
        <p:nvPicPr>
          <p:cNvPr id="39" name="Picture 38" descr="Logo&#10;&#10;Description automatically generated">
            <a:extLst>
              <a:ext uri="{FF2B5EF4-FFF2-40B4-BE49-F238E27FC236}">
                <a16:creationId xmlns:a16="http://schemas.microsoft.com/office/drawing/2014/main" id="{150868D8-F1E6-48CC-ADE8-F0B8893680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0998" y="1298135"/>
            <a:ext cx="619609" cy="440317"/>
          </a:xfrm>
          <a:prstGeom prst="rect">
            <a:avLst/>
          </a:prstGeom>
        </p:spPr>
      </p:pic>
      <p:sp>
        <p:nvSpPr>
          <p:cNvPr id="42" name="TextBox 41">
            <a:extLst>
              <a:ext uri="{FF2B5EF4-FFF2-40B4-BE49-F238E27FC236}">
                <a16:creationId xmlns:a16="http://schemas.microsoft.com/office/drawing/2014/main" id="{43245E7E-B3A6-4213-82C9-7FCB00A2B26F}"/>
              </a:ext>
            </a:extLst>
          </p:cNvPr>
          <p:cNvSpPr txBox="1"/>
          <p:nvPr/>
        </p:nvSpPr>
        <p:spPr>
          <a:xfrm>
            <a:off x="5802150" y="1727184"/>
            <a:ext cx="59571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easy to pronounce a word in English.</a:t>
            </a:r>
          </a:p>
        </p:txBody>
      </p:sp>
      <p:pic>
        <p:nvPicPr>
          <p:cNvPr id="56" name="Picture 55" descr="Logo&#10;&#10;Description automatically generated">
            <a:extLst>
              <a:ext uri="{FF2B5EF4-FFF2-40B4-BE49-F238E27FC236}">
                <a16:creationId xmlns:a16="http://schemas.microsoft.com/office/drawing/2014/main" id="{6D9A8053-9C40-4E79-9109-FA15D82F4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1184" y="1286745"/>
            <a:ext cx="614834" cy="436924"/>
          </a:xfrm>
          <a:prstGeom prst="rect">
            <a:avLst/>
          </a:prstGeom>
        </p:spPr>
      </p:pic>
      <p:sp>
        <p:nvSpPr>
          <p:cNvPr id="58" name="TextBox 57">
            <a:extLst>
              <a:ext uri="{FF2B5EF4-FFF2-40B4-BE49-F238E27FC236}">
                <a16:creationId xmlns:a16="http://schemas.microsoft.com/office/drawing/2014/main" id="{CDD33A17-5A50-41D2-BD0F-409498243168}"/>
              </a:ext>
            </a:extLst>
          </p:cNvPr>
          <p:cNvSpPr txBox="1"/>
          <p:nvPr/>
        </p:nvSpPr>
        <p:spPr>
          <a:xfrm>
            <a:off x="5808748" y="2685734"/>
            <a:ext cx="60308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important to listen to Ms Nancy.</a:t>
            </a:r>
          </a:p>
        </p:txBody>
      </p:sp>
      <p:sp>
        <p:nvSpPr>
          <p:cNvPr id="59" name="TextBox 58">
            <a:extLst>
              <a:ext uri="{FF2B5EF4-FFF2-40B4-BE49-F238E27FC236}">
                <a16:creationId xmlns:a16="http://schemas.microsoft.com/office/drawing/2014/main" id="{4257F2D9-F373-4C36-843A-53CCB47E63EB}"/>
              </a:ext>
            </a:extLst>
          </p:cNvPr>
          <p:cNvSpPr txBox="1"/>
          <p:nvPr/>
        </p:nvSpPr>
        <p:spPr>
          <a:xfrm>
            <a:off x="5808144" y="3387481"/>
            <a:ext cx="53463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fun to look for a word online.</a:t>
            </a:r>
          </a:p>
        </p:txBody>
      </p:sp>
      <p:sp>
        <p:nvSpPr>
          <p:cNvPr id="60" name="TextBox 59">
            <a:extLst>
              <a:ext uri="{FF2B5EF4-FFF2-40B4-BE49-F238E27FC236}">
                <a16:creationId xmlns:a16="http://schemas.microsoft.com/office/drawing/2014/main" id="{2F56C2D4-FD2B-4215-8713-CC89ED6E3C44}"/>
              </a:ext>
            </a:extLst>
          </p:cNvPr>
          <p:cNvSpPr txBox="1"/>
          <p:nvPr/>
        </p:nvSpPr>
        <p:spPr>
          <a:xfrm>
            <a:off x="5802150" y="3950618"/>
            <a:ext cx="61851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Drawing a</a:t>
            </a:r>
            <a:r>
              <a:rPr kumimoji="0" lang="en-GB" sz="2400" b="1" i="0" u="none" strike="noStrike" kern="1200" cap="none" spc="0" normalizeH="0" noProof="0" dirty="0">
                <a:ln>
                  <a:noFill/>
                </a:ln>
                <a:solidFill>
                  <a:srgbClr val="00B050"/>
                </a:solidFill>
                <a:effectLst/>
                <a:uLnTx/>
                <a:uFillTx/>
                <a:latin typeface="Segoe Print" panose="02000600000000000000" pitchFamily="2" charset="0"/>
                <a:ea typeface="+mn-ea"/>
                <a:cs typeface="+mn-cs"/>
              </a:rPr>
              <a:t> picture of a country is easy for me!</a:t>
            </a:r>
            <a:endPar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61" name="TextBox 60">
            <a:extLst>
              <a:ext uri="{FF2B5EF4-FFF2-40B4-BE49-F238E27FC236}">
                <a16:creationId xmlns:a16="http://schemas.microsoft.com/office/drawing/2014/main" id="{587F546C-637D-40A8-ACFE-712535863533}"/>
              </a:ext>
            </a:extLst>
          </p:cNvPr>
          <p:cNvSpPr txBox="1"/>
          <p:nvPr/>
        </p:nvSpPr>
        <p:spPr>
          <a:xfrm>
            <a:off x="5802150" y="4823237"/>
            <a:ext cx="6282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Reading a text in French is interesting!</a:t>
            </a:r>
          </a:p>
        </p:txBody>
      </p:sp>
      <p:sp>
        <p:nvSpPr>
          <p:cNvPr id="62" name="TextBox 61">
            <a:extLst>
              <a:ext uri="{FF2B5EF4-FFF2-40B4-BE49-F238E27FC236}">
                <a16:creationId xmlns:a16="http://schemas.microsoft.com/office/drawing/2014/main" id="{F1C991A7-D5DB-46B6-8307-862DF2B792F4}"/>
              </a:ext>
            </a:extLst>
          </p:cNvPr>
          <p:cNvSpPr txBox="1"/>
          <p:nvPr/>
        </p:nvSpPr>
        <p:spPr>
          <a:xfrm>
            <a:off x="5802150" y="5412455"/>
            <a:ext cx="6169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fun to speak in French with</a:t>
            </a:r>
            <a:r>
              <a:rPr kumimoji="0" lang="en-GB" sz="2400" b="1" i="0" u="none" strike="noStrike" kern="1200" cap="none" spc="0" normalizeH="0" noProof="0" dirty="0">
                <a:ln>
                  <a:noFill/>
                </a:ln>
                <a:solidFill>
                  <a:srgbClr val="00B050"/>
                </a:solidFill>
                <a:effectLst/>
                <a:uLnTx/>
                <a:uFillTx/>
                <a:latin typeface="Segoe Print" panose="02000600000000000000" pitchFamily="2" charset="0"/>
                <a:ea typeface="+mn-ea"/>
                <a:cs typeface="+mn-cs"/>
              </a:rPr>
              <a:t> a friend.</a:t>
            </a:r>
            <a:endPar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35" name="CustomShape 23">
            <a:extLst>
              <a:ext uri="{FF2B5EF4-FFF2-40B4-BE49-F238E27FC236}">
                <a16:creationId xmlns:a16="http://schemas.microsoft.com/office/drawing/2014/main" id="{FD1242BF-F5C2-4992-945A-302340AD5FC4}"/>
              </a:ext>
            </a:extLst>
          </p:cNvPr>
          <p:cNvSpPr/>
          <p:nvPr/>
        </p:nvSpPr>
        <p:spPr>
          <a:xfrm>
            <a:off x="236319" y="1872291"/>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36" name="CustomShape 23">
            <a:extLst>
              <a:ext uri="{FF2B5EF4-FFF2-40B4-BE49-F238E27FC236}">
                <a16:creationId xmlns:a16="http://schemas.microsoft.com/office/drawing/2014/main" id="{F68C0B41-CB09-426A-BDBD-7ADA781F7B00}"/>
              </a:ext>
            </a:extLst>
          </p:cNvPr>
          <p:cNvSpPr/>
          <p:nvPr/>
        </p:nvSpPr>
        <p:spPr>
          <a:xfrm>
            <a:off x="236319" y="258205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CustomShape 23">
            <a:extLst>
              <a:ext uri="{FF2B5EF4-FFF2-40B4-BE49-F238E27FC236}">
                <a16:creationId xmlns:a16="http://schemas.microsoft.com/office/drawing/2014/main" id="{195117B3-833C-48CE-AD21-81C93F16572A}"/>
              </a:ext>
            </a:extLst>
          </p:cNvPr>
          <p:cNvSpPr/>
          <p:nvPr/>
        </p:nvSpPr>
        <p:spPr>
          <a:xfrm>
            <a:off x="236319" y="3291823"/>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CustomShape 23">
            <a:extLst>
              <a:ext uri="{FF2B5EF4-FFF2-40B4-BE49-F238E27FC236}">
                <a16:creationId xmlns:a16="http://schemas.microsoft.com/office/drawing/2014/main" id="{F7D68E8E-2AD8-45FB-BBD3-20DA9E6E568B}"/>
              </a:ext>
            </a:extLst>
          </p:cNvPr>
          <p:cNvSpPr/>
          <p:nvPr/>
        </p:nvSpPr>
        <p:spPr>
          <a:xfrm>
            <a:off x="236319" y="4064219"/>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CustomShape 23">
            <a:extLst>
              <a:ext uri="{FF2B5EF4-FFF2-40B4-BE49-F238E27FC236}">
                <a16:creationId xmlns:a16="http://schemas.microsoft.com/office/drawing/2014/main" id="{E55FEBF4-AAC0-405F-9EF8-8E013C0E37E4}"/>
              </a:ext>
            </a:extLst>
          </p:cNvPr>
          <p:cNvSpPr/>
          <p:nvPr/>
        </p:nvSpPr>
        <p:spPr>
          <a:xfrm>
            <a:off x="220353" y="553740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CustomShape 23">
            <a:extLst>
              <a:ext uri="{FF2B5EF4-FFF2-40B4-BE49-F238E27FC236}">
                <a16:creationId xmlns:a16="http://schemas.microsoft.com/office/drawing/2014/main" id="{FD59E3B1-2E39-4E92-AA9E-E903350BAA0C}"/>
              </a:ext>
            </a:extLst>
          </p:cNvPr>
          <p:cNvSpPr/>
          <p:nvPr/>
        </p:nvSpPr>
        <p:spPr>
          <a:xfrm>
            <a:off x="234599" y="4806137"/>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23">
            <a:extLst>
              <a:ext uri="{FF2B5EF4-FFF2-40B4-BE49-F238E27FC236}">
                <a16:creationId xmlns:a16="http://schemas.microsoft.com/office/drawing/2014/main" id="{D5F7BD00-781C-4B60-BF36-FE2D90C21555}"/>
              </a:ext>
            </a:extLst>
          </p:cNvPr>
          <p:cNvSpPr/>
          <p:nvPr/>
        </p:nvSpPr>
        <p:spPr>
          <a:xfrm>
            <a:off x="234599" y="6238195"/>
            <a:ext cx="464040" cy="396360"/>
          </a:xfrm>
          <a:prstGeom prst="actionButtonBlank">
            <a:avLst/>
          </a:prstGeom>
          <a:solidFill>
            <a:srgbClr val="EFF9FB"/>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3EA7DC3F-7E89-4B73-97BA-C84B83B6E28A}"/>
              </a:ext>
            </a:extLst>
          </p:cNvPr>
          <p:cNvSpPr txBox="1"/>
          <p:nvPr/>
        </p:nvSpPr>
        <p:spPr>
          <a:xfrm>
            <a:off x="5802150" y="6105749"/>
            <a:ext cx="6169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rPr>
              <a:t>It’s interesting</a:t>
            </a:r>
            <a:r>
              <a:rPr kumimoji="0" lang="en-GB" sz="2400" b="1" i="0" u="none" strike="noStrike" kern="1200" cap="none" spc="0" normalizeH="0" noProof="0" dirty="0">
                <a:ln>
                  <a:noFill/>
                </a:ln>
                <a:solidFill>
                  <a:srgbClr val="00B050"/>
                </a:solidFill>
                <a:effectLst/>
                <a:uLnTx/>
                <a:uFillTx/>
                <a:latin typeface="Segoe Print" panose="02000600000000000000" pitchFamily="2" charset="0"/>
                <a:ea typeface="+mn-ea"/>
                <a:cs typeface="+mn-cs"/>
              </a:rPr>
              <a:t> to present a country in French.</a:t>
            </a:r>
            <a:endParaRPr kumimoji="0" lang="en-GB" sz="2400" b="1" i="0" u="none" strike="noStrike" kern="1200" cap="none" spc="0" normalizeH="0" baseline="0" noProof="0" dirty="0">
              <a:ln>
                <a:noFill/>
              </a:ln>
              <a:solidFill>
                <a:srgbClr val="00B050"/>
              </a:solidFill>
              <a:effectLst/>
              <a:uLnTx/>
              <a:uFillTx/>
              <a:latin typeface="Segoe Print" panose="02000600000000000000" pitchFamily="2" charset="0"/>
              <a:ea typeface="+mn-ea"/>
              <a:cs typeface="+mn-cs"/>
            </a:endParaRPr>
          </a:p>
        </p:txBody>
      </p:sp>
      <p:sp>
        <p:nvSpPr>
          <p:cNvPr id="45" name="Google Shape;167;p2">
            <a:extLst>
              <a:ext uri="{FF2B5EF4-FFF2-40B4-BE49-F238E27FC236}">
                <a16:creationId xmlns:a16="http://schemas.microsoft.com/office/drawing/2014/main" id="{A9FDB368-E504-4788-8728-DE161889D035}"/>
              </a:ext>
            </a:extLst>
          </p:cNvPr>
          <p:cNvSpPr/>
          <p:nvPr/>
        </p:nvSpPr>
        <p:spPr>
          <a:xfrm>
            <a:off x="98343" y="181254"/>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651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additive="base">
                                        <p:cTn id="31" dur="500" fill="hold"/>
                                        <p:tgtEl>
                                          <p:spTgt spid="61"/>
                                        </p:tgtEl>
                                        <p:attrNameLst>
                                          <p:attrName>ppt_x</p:attrName>
                                        </p:attrNameLst>
                                      </p:cBhvr>
                                      <p:tavLst>
                                        <p:tav tm="0">
                                          <p:val>
                                            <p:strVal val="#ppt_x"/>
                                          </p:val>
                                        </p:tav>
                                        <p:tav tm="100000">
                                          <p:val>
                                            <p:strVal val="#ppt_x"/>
                                          </p:val>
                                        </p:tav>
                                      </p:tavLst>
                                    </p:anim>
                                    <p:anim calcmode="lin" valueType="num">
                                      <p:cBhvr additive="base">
                                        <p:cTn id="32"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8" grpId="0"/>
      <p:bldP spid="59" grpId="0"/>
      <p:bldP spid="60" grpId="0"/>
      <p:bldP spid="61" grpId="0"/>
      <p:bldP spid="62"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13720979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today</a:t>
                      </a:r>
                    </a:p>
                  </a:txBody>
                  <a:tcPr/>
                </a:tc>
                <a:tc>
                  <a:txBody>
                    <a:bodyPr/>
                    <a:lstStyle/>
                    <a:p>
                      <a:r>
                        <a:rPr lang="en-GB" sz="2400" b="1" dirty="0">
                          <a:solidFill>
                            <a:srgbClr val="00B0F0"/>
                          </a:solidFill>
                          <a:latin typeface="Century Gothic" panose="020B0502020202020204" pitchFamily="34" charset="0"/>
                        </a:rPr>
                        <a:t>this, that</a:t>
                      </a:r>
                    </a:p>
                  </a:txBody>
                  <a:tcPr/>
                </a:tc>
                <a:tc>
                  <a:txBody>
                    <a:bodyPr/>
                    <a:lstStyle/>
                    <a:p>
                      <a:r>
                        <a:rPr lang="en-GB" sz="2400" b="1" dirty="0">
                          <a:solidFill>
                            <a:srgbClr val="00B0F0"/>
                          </a:solidFill>
                          <a:latin typeface="Century Gothic" panose="020B0502020202020204" pitchFamily="34" charset="0"/>
                        </a:rPr>
                        <a:t>difficult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Thursday</a:t>
                      </a:r>
                    </a:p>
                  </a:txBody>
                  <a:tcPr/>
                </a:tc>
                <a:tc>
                  <a:txBody>
                    <a:bodyPr/>
                    <a:lstStyle/>
                    <a:p>
                      <a:r>
                        <a:rPr lang="en-GB" sz="2400" b="1" dirty="0">
                          <a:solidFill>
                            <a:srgbClr val="00B0F0"/>
                          </a:solidFill>
                          <a:latin typeface="Century Gothic" panose="020B0502020202020204" pitchFamily="34" charset="0"/>
                        </a:rPr>
                        <a:t>Friday</a:t>
                      </a:r>
                    </a:p>
                  </a:txBody>
                  <a:tcPr/>
                </a:tc>
                <a:tc>
                  <a:txBody>
                    <a:bodyPr/>
                    <a:lstStyle/>
                    <a:p>
                      <a:r>
                        <a:rPr lang="en-GB" sz="2400" b="1" dirty="0">
                          <a:solidFill>
                            <a:srgbClr val="00B0F0"/>
                          </a:solidFill>
                          <a:latin typeface="Century Gothic" panose="020B0502020202020204" pitchFamily="34" charset="0"/>
                        </a:rPr>
                        <a:t>Saturday</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Monday</a:t>
                      </a:r>
                    </a:p>
                  </a:txBody>
                  <a:tcPr/>
                </a:tc>
                <a:tc>
                  <a:txBody>
                    <a:bodyPr/>
                    <a:lstStyle/>
                    <a:p>
                      <a:r>
                        <a:rPr lang="en-GB" sz="2400" b="1" dirty="0">
                          <a:solidFill>
                            <a:srgbClr val="92D050"/>
                          </a:solidFill>
                          <a:latin typeface="Century Gothic" panose="020B0502020202020204" pitchFamily="34" charset="0"/>
                        </a:rPr>
                        <a:t>Tuesday</a:t>
                      </a:r>
                    </a:p>
                  </a:txBody>
                  <a:tcPr/>
                </a:tc>
                <a:tc>
                  <a:txBody>
                    <a:bodyPr/>
                    <a:lstStyle/>
                    <a:p>
                      <a:r>
                        <a:rPr lang="en-GB" sz="2400" b="1" dirty="0">
                          <a:solidFill>
                            <a:srgbClr val="92D050"/>
                          </a:solidFill>
                          <a:latin typeface="Century Gothic" panose="020B0502020202020204" pitchFamily="34" charset="0"/>
                        </a:rPr>
                        <a:t>Wednesday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interesting</a:t>
                      </a:r>
                    </a:p>
                  </a:txBody>
                  <a:tcPr/>
                </a:tc>
                <a:tc>
                  <a:txBody>
                    <a:bodyPr/>
                    <a:lstStyle/>
                    <a:p>
                      <a:r>
                        <a:rPr lang="en-GB" sz="2400" b="1" dirty="0">
                          <a:solidFill>
                            <a:srgbClr val="92D050"/>
                          </a:solidFill>
                          <a:latin typeface="Century Gothic" panose="020B0502020202020204" pitchFamily="34" charset="0"/>
                        </a:rPr>
                        <a:t>each, every</a:t>
                      </a:r>
                    </a:p>
                  </a:txBody>
                  <a:tcPr/>
                </a:tc>
                <a:tc>
                  <a:txBody>
                    <a:bodyPr/>
                    <a:lstStyle/>
                    <a:p>
                      <a:r>
                        <a:rPr lang="en-GB" sz="2400" b="1" dirty="0">
                          <a:solidFill>
                            <a:srgbClr val="92D050"/>
                          </a:solidFill>
                          <a:latin typeface="Century Gothic" panose="020B0502020202020204" pitchFamily="34" charset="0"/>
                        </a:rPr>
                        <a:t>a 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word</a:t>
                      </a:r>
                    </a:p>
                  </a:txBody>
                  <a:tcPr/>
                </a:tc>
                <a:tc>
                  <a:txBody>
                    <a:bodyPr/>
                    <a:lstStyle/>
                    <a:p>
                      <a:r>
                        <a:rPr lang="en-GB" sz="2400" b="1" dirty="0">
                          <a:solidFill>
                            <a:srgbClr val="FF3399"/>
                          </a:solidFill>
                          <a:latin typeface="Century Gothic" panose="020B0502020202020204" pitchFamily="34" charset="0"/>
                        </a:rPr>
                        <a:t>a text</a:t>
                      </a:r>
                    </a:p>
                  </a:txBody>
                  <a:tcPr/>
                </a:tc>
                <a:tc>
                  <a:txBody>
                    <a:bodyPr/>
                    <a:lstStyle/>
                    <a:p>
                      <a:r>
                        <a:rPr lang="en-GB" sz="2400" b="1" dirty="0">
                          <a:solidFill>
                            <a:srgbClr val="FF3399"/>
                          </a:solidFill>
                          <a:latin typeface="Century Gothic" panose="020B0502020202020204" pitchFamily="34" charset="0"/>
                        </a:rPr>
                        <a:t>easy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to pronounce</a:t>
                      </a:r>
                    </a:p>
                  </a:txBody>
                  <a:tcPr/>
                </a:tc>
                <a:tc>
                  <a:txBody>
                    <a:bodyPr/>
                    <a:lstStyle/>
                    <a:p>
                      <a:r>
                        <a:rPr lang="en-GB" sz="2400" b="1" dirty="0">
                          <a:solidFill>
                            <a:srgbClr val="FF3399"/>
                          </a:solidFill>
                          <a:latin typeface="Century Gothic" panose="020B0502020202020204" pitchFamily="34" charset="0"/>
                        </a:rPr>
                        <a:t>a picture</a:t>
                      </a:r>
                    </a:p>
                  </a:txBody>
                  <a:tcPr/>
                </a:tc>
                <a:tc>
                  <a:txBody>
                    <a:bodyPr/>
                    <a:lstStyle/>
                    <a:p>
                      <a:r>
                        <a:rPr lang="en-GB" sz="2400" b="1" dirty="0">
                          <a:solidFill>
                            <a:srgbClr val="FF3399"/>
                          </a:solidFill>
                          <a:latin typeface="Century Gothic" panose="020B0502020202020204" pitchFamily="34" charset="0"/>
                        </a:rPr>
                        <a:t>a country</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look for</a:t>
                      </a:r>
                    </a:p>
                  </a:txBody>
                  <a:tcPr/>
                </a:tc>
                <a:tc>
                  <a:txBody>
                    <a:bodyPr/>
                    <a:lstStyle/>
                    <a:p>
                      <a:r>
                        <a:rPr lang="en-GB" sz="2200" b="1" dirty="0">
                          <a:solidFill>
                            <a:srgbClr val="FF3399"/>
                          </a:solidFill>
                          <a:latin typeface="Century Gothic" panose="020B0502020202020204" pitchFamily="34" charset="0"/>
                        </a:rPr>
                        <a:t>to draw, drawing</a:t>
                      </a:r>
                    </a:p>
                  </a:txBody>
                  <a:tcPr/>
                </a:tc>
                <a:tc>
                  <a:txBody>
                    <a:bodyPr/>
                    <a:lstStyle/>
                    <a:p>
                      <a:r>
                        <a:rPr lang="en-GB" sz="2400" b="1" dirty="0">
                          <a:solidFill>
                            <a:srgbClr val="FF3399"/>
                          </a:solidFill>
                          <a:latin typeface="Century Gothic" panose="020B0502020202020204" pitchFamily="34" charset="0"/>
                        </a:rPr>
                        <a:t>to present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chercher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395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dessiner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prononcer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image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pays</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mot</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texte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intéressant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jour</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aujourd’hui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difficile</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présenter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Google Shape;167;p2">
            <a:extLst>
              <a:ext uri="{FF2B5EF4-FFF2-40B4-BE49-F238E27FC236}">
                <a16:creationId xmlns:a16="http://schemas.microsoft.com/office/drawing/2014/main" id="{A897D504-197F-4302-A777-49AD9727F6DB}"/>
              </a:ext>
            </a:extLst>
          </p:cNvPr>
          <p:cNvSpPr/>
          <p:nvPr/>
        </p:nvSpPr>
        <p:spPr>
          <a:xfrm>
            <a:off x="55730" y="105603"/>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158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2367</Words>
  <Application>Microsoft Office PowerPoint</Application>
  <PresentationFormat>Widescreen</PresentationFormat>
  <Paragraphs>398</Paragraphs>
  <Slides>10</Slides>
  <Notes>10</Notes>
  <HiddenSlides>0</HiddenSlides>
  <MMClips>4</MMClips>
  <ScaleCrop>false</ScaleCrop>
  <HeadingPairs>
    <vt:vector size="6" baseType="variant">
      <vt:variant>
        <vt:lpstr>Caratteri utilizzati</vt:lpstr>
      </vt:variant>
      <vt:variant>
        <vt:i4>9</vt:i4>
      </vt:variant>
      <vt:variant>
        <vt:lpstr>Tema</vt:lpstr>
      </vt:variant>
      <vt:variant>
        <vt:i4>4</vt:i4>
      </vt:variant>
      <vt:variant>
        <vt:lpstr>Titoli diapositive</vt:lpstr>
      </vt:variant>
      <vt:variant>
        <vt:i4>10</vt:i4>
      </vt:variant>
    </vt:vector>
  </HeadingPairs>
  <TitlesOfParts>
    <vt:vector size="23" baseType="lpstr">
      <vt:lpstr>Arial</vt:lpstr>
      <vt:lpstr>Calibri</vt:lpstr>
      <vt:lpstr>Calibri Light</vt:lpstr>
      <vt:lpstr>Century Gothic</vt:lpstr>
      <vt:lpstr>Eras Demi ITC</vt:lpstr>
      <vt:lpstr>Modern Love</vt:lpstr>
      <vt:lpstr>Segoe Print</vt:lpstr>
      <vt:lpstr>Symbol</vt:lpstr>
      <vt:lpstr>Wingdings</vt:lpstr>
      <vt:lpstr>1_Office Theme</vt:lpstr>
      <vt:lpstr>Office Theme</vt:lpstr>
      <vt:lpstr>2_Office Theme</vt:lpstr>
      <vt:lpstr>3_Office Theme</vt:lpstr>
      <vt:lpstr>Saying what I and others do</vt:lpstr>
      <vt:lpstr>prononcer</vt:lpstr>
      <vt:lpstr>prononcer</vt:lpstr>
      <vt:lpstr>Follow up 1: </vt:lpstr>
      <vt:lpstr>Follow up 2: Vocabulaire</vt:lpstr>
      <vt:lpstr>Follow up 3:</vt:lpstr>
      <vt:lpstr>Follow up 4a: </vt:lpstr>
      <vt:lpstr>Follow up 4b: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39</cp:revision>
  <dcterms:created xsi:type="dcterms:W3CDTF">2021-06-12T06:20:35Z</dcterms:created>
  <dcterms:modified xsi:type="dcterms:W3CDTF">2022-12-13T10:06:12Z</dcterms:modified>
</cp:coreProperties>
</file>