
<file path=[Content_Types].xml><?xml version="1.0" encoding="utf-8"?>
<Types xmlns="http://schemas.openxmlformats.org/package/2006/content-types">
  <Default Extension="gif" ContentType="image/gif"/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2"/>
  </p:notesMasterIdLst>
  <p:sldIdLst>
    <p:sldId id="256" r:id="rId3"/>
    <p:sldId id="370" r:id="rId4"/>
    <p:sldId id="510" r:id="rId5"/>
    <p:sldId id="511" r:id="rId6"/>
    <p:sldId id="757" r:id="rId7"/>
    <p:sldId id="758" r:id="rId8"/>
    <p:sldId id="486" r:id="rId9"/>
    <p:sldId id="520" r:id="rId10"/>
    <p:sldId id="521" r:id="rId11"/>
    <p:sldId id="522" r:id="rId12"/>
    <p:sldId id="523" r:id="rId13"/>
    <p:sldId id="524" r:id="rId14"/>
    <p:sldId id="525" r:id="rId15"/>
    <p:sldId id="499" r:id="rId16"/>
    <p:sldId id="519" r:id="rId17"/>
    <p:sldId id="281" r:id="rId18"/>
    <p:sldId id="760" r:id="rId19"/>
    <p:sldId id="497" r:id="rId20"/>
    <p:sldId id="50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99B2"/>
    <a:srgbClr val="786EB1"/>
    <a:srgbClr val="FF0066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624CBC-D5C2-4F25-80BF-B8D13468D0A4}" v="108" dt="2022-09-26T16:14:43.8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4" autoAdjust="0"/>
    <p:restoredTop sz="80856" autoAdjust="0"/>
  </p:normalViewPr>
  <p:slideViewPr>
    <p:cSldViewPr snapToGrid="0">
      <p:cViewPr varScale="1">
        <p:scale>
          <a:sx n="66" d="100"/>
          <a:sy n="66" d="100"/>
        </p:scale>
        <p:origin x="1339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A3624CBC-D5C2-4F25-80BF-B8D13468D0A4}"/>
    <pc:docChg chg="undo custSel addSld delSld modSld">
      <pc:chgData name="Tom Dawes" userId="fe899cd594ff6f3a" providerId="LiveId" clId="{A3624CBC-D5C2-4F25-80BF-B8D13468D0A4}" dt="2022-09-26T16:14:50.376" v="93" actId="1036"/>
      <pc:docMkLst>
        <pc:docMk/>
      </pc:docMkLst>
      <pc:sldChg chg="addSp delSp modSp mod modAnim">
        <pc:chgData name="Tom Dawes" userId="fe899cd594ff6f3a" providerId="LiveId" clId="{A3624CBC-D5C2-4F25-80BF-B8D13468D0A4}" dt="2022-09-26T16:14:50.376" v="93" actId="1036"/>
        <pc:sldMkLst>
          <pc:docMk/>
          <pc:sldMk cId="0" sldId="281"/>
        </pc:sldMkLst>
        <pc:spChg chg="add mod">
          <ac:chgData name="Tom Dawes" userId="fe899cd594ff6f3a" providerId="LiveId" clId="{A3624CBC-D5C2-4F25-80BF-B8D13468D0A4}" dt="2022-09-26T16:14:50.376" v="93" actId="1036"/>
          <ac:spMkLst>
            <pc:docMk/>
            <pc:sldMk cId="0" sldId="281"/>
            <ac:spMk id="2" creationId="{11489D7C-1D4C-45DC-8609-81DEBAAB0C8D}"/>
          </ac:spMkLst>
        </pc:spChg>
        <pc:spChg chg="add mod">
          <ac:chgData name="Tom Dawes" userId="fe899cd594ff6f3a" providerId="LiveId" clId="{A3624CBC-D5C2-4F25-80BF-B8D13468D0A4}" dt="2022-09-26T16:14:50.376" v="93" actId="1036"/>
          <ac:spMkLst>
            <pc:docMk/>
            <pc:sldMk cId="0" sldId="281"/>
            <ac:spMk id="6" creationId="{76A0DB5E-71E1-2F13-1002-AACD71861FBD}"/>
          </ac:spMkLst>
        </pc:spChg>
        <pc:spChg chg="add mod">
          <ac:chgData name="Tom Dawes" userId="fe899cd594ff6f3a" providerId="LiveId" clId="{A3624CBC-D5C2-4F25-80BF-B8D13468D0A4}" dt="2022-09-26T16:14:50.376" v="93" actId="1036"/>
          <ac:spMkLst>
            <pc:docMk/>
            <pc:sldMk cId="0" sldId="281"/>
            <ac:spMk id="7" creationId="{577B7014-DA25-636E-4A34-0DCD194F6750}"/>
          </ac:spMkLst>
        </pc:spChg>
        <pc:spChg chg="add mod">
          <ac:chgData name="Tom Dawes" userId="fe899cd594ff6f3a" providerId="LiveId" clId="{A3624CBC-D5C2-4F25-80BF-B8D13468D0A4}" dt="2022-09-26T16:14:50.376" v="93" actId="1036"/>
          <ac:spMkLst>
            <pc:docMk/>
            <pc:sldMk cId="0" sldId="281"/>
            <ac:spMk id="9" creationId="{3FAE9EA7-040F-9077-9F61-AF1A86F6A6C0}"/>
          </ac:spMkLst>
        </pc:spChg>
        <pc:spChg chg="del">
          <ac:chgData name="Tom Dawes" userId="fe899cd594ff6f3a" providerId="LiveId" clId="{A3624CBC-D5C2-4F25-80BF-B8D13468D0A4}" dt="2022-09-26T16:14:42.494" v="81" actId="478"/>
          <ac:spMkLst>
            <pc:docMk/>
            <pc:sldMk cId="0" sldId="281"/>
            <ac:spMk id="27" creationId="{EF0B807A-ADE0-4F2E-A400-ADE4C1D6E065}"/>
          </ac:spMkLst>
        </pc:spChg>
        <pc:spChg chg="del">
          <ac:chgData name="Tom Dawes" userId="fe899cd594ff6f3a" providerId="LiveId" clId="{A3624CBC-D5C2-4F25-80BF-B8D13468D0A4}" dt="2022-09-26T16:14:41.151" v="80" actId="478"/>
          <ac:spMkLst>
            <pc:docMk/>
            <pc:sldMk cId="0" sldId="281"/>
            <ac:spMk id="28" creationId="{0707EDDB-8163-4FEE-ACF2-D5727B68B446}"/>
          </ac:spMkLst>
        </pc:spChg>
        <pc:spChg chg="del">
          <ac:chgData name="Tom Dawes" userId="fe899cd594ff6f3a" providerId="LiveId" clId="{A3624CBC-D5C2-4F25-80BF-B8D13468D0A4}" dt="2022-09-26T16:14:39.845" v="79" actId="478"/>
          <ac:spMkLst>
            <pc:docMk/>
            <pc:sldMk cId="0" sldId="281"/>
            <ac:spMk id="30" creationId="{E53B22EA-1229-4BFF-814F-0BA7BD0DB861}"/>
          </ac:spMkLst>
        </pc:spChg>
        <pc:spChg chg="del">
          <ac:chgData name="Tom Dawes" userId="fe899cd594ff6f3a" providerId="LiveId" clId="{A3624CBC-D5C2-4F25-80BF-B8D13468D0A4}" dt="2022-09-26T16:14:38.768" v="78" actId="478"/>
          <ac:spMkLst>
            <pc:docMk/>
            <pc:sldMk cId="0" sldId="281"/>
            <ac:spMk id="31" creationId="{5C74288F-C06C-4D18-AC9A-79976221D614}"/>
          </ac:spMkLst>
        </pc:spChg>
        <pc:spChg chg="add mod">
          <ac:chgData name="Tom Dawes" userId="fe899cd594ff6f3a" providerId="LiveId" clId="{A3624CBC-D5C2-4F25-80BF-B8D13468D0A4}" dt="2022-09-26T16:14:50.376" v="93" actId="1036"/>
          <ac:spMkLst>
            <pc:docMk/>
            <pc:sldMk cId="0" sldId="281"/>
            <ac:spMk id="32" creationId="{2FD3A72D-4B1E-F9A5-C9A4-0889EDD856C4}"/>
          </ac:spMkLst>
        </pc:spChg>
        <pc:spChg chg="del">
          <ac:chgData name="Tom Dawes" userId="fe899cd594ff6f3a" providerId="LiveId" clId="{A3624CBC-D5C2-4F25-80BF-B8D13468D0A4}" dt="2022-09-26T16:14:37.586" v="77" actId="478"/>
          <ac:spMkLst>
            <pc:docMk/>
            <pc:sldMk cId="0" sldId="281"/>
            <ac:spMk id="33" creationId="{0973968D-AE1B-4FB8-A548-5F7FE8E196B3}"/>
          </ac:spMkLst>
        </pc:spChg>
        <pc:spChg chg="del">
          <ac:chgData name="Tom Dawes" userId="fe899cd594ff6f3a" providerId="LiveId" clId="{A3624CBC-D5C2-4F25-80BF-B8D13468D0A4}" dt="2022-09-26T16:14:36.453" v="76" actId="478"/>
          <ac:spMkLst>
            <pc:docMk/>
            <pc:sldMk cId="0" sldId="281"/>
            <ac:spMk id="34" creationId="{878423B1-6DDD-4AE4-90BA-5ED5E28ECA71}"/>
          </ac:spMkLst>
        </pc:spChg>
        <pc:spChg chg="del">
          <ac:chgData name="Tom Dawes" userId="fe899cd594ff6f3a" providerId="LiveId" clId="{A3624CBC-D5C2-4F25-80BF-B8D13468D0A4}" dt="2022-09-26T16:14:34.983" v="75" actId="478"/>
          <ac:spMkLst>
            <pc:docMk/>
            <pc:sldMk cId="0" sldId="281"/>
            <ac:spMk id="35" creationId="{6A182AB7-F798-480A-AD92-08010EE984FE}"/>
          </ac:spMkLst>
        </pc:spChg>
        <pc:spChg chg="add mod">
          <ac:chgData name="Tom Dawes" userId="fe899cd594ff6f3a" providerId="LiveId" clId="{A3624CBC-D5C2-4F25-80BF-B8D13468D0A4}" dt="2022-09-26T16:14:50.376" v="93" actId="1036"/>
          <ac:spMkLst>
            <pc:docMk/>
            <pc:sldMk cId="0" sldId="281"/>
            <ac:spMk id="42" creationId="{A7F85F71-37AE-F146-04BF-F6E7B044B48F}"/>
          </ac:spMkLst>
        </pc:spChg>
        <pc:spChg chg="add mod">
          <ac:chgData name="Tom Dawes" userId="fe899cd594ff6f3a" providerId="LiveId" clId="{A3624CBC-D5C2-4F25-80BF-B8D13468D0A4}" dt="2022-09-26T16:14:50.376" v="93" actId="1036"/>
          <ac:spMkLst>
            <pc:docMk/>
            <pc:sldMk cId="0" sldId="281"/>
            <ac:spMk id="64" creationId="{11EE91FB-4184-7EB9-2954-44E7E0E49667}"/>
          </ac:spMkLst>
        </pc:spChg>
      </pc:sldChg>
      <pc:sldChg chg="add del">
        <pc:chgData name="Tom Dawes" userId="fe899cd594ff6f3a" providerId="LiveId" clId="{A3624CBC-D5C2-4F25-80BF-B8D13468D0A4}" dt="2022-09-26T15:31:41.324" v="1"/>
        <pc:sldMkLst>
          <pc:docMk/>
          <pc:sldMk cId="1907730151" sldId="370"/>
        </pc:sldMkLst>
      </pc:sldChg>
      <pc:sldChg chg="modAnim">
        <pc:chgData name="Tom Dawes" userId="fe899cd594ff6f3a" providerId="LiveId" clId="{A3624CBC-D5C2-4F25-80BF-B8D13468D0A4}" dt="2022-09-26T15:41:02.264" v="28"/>
        <pc:sldMkLst>
          <pc:docMk/>
          <pc:sldMk cId="1368772787" sldId="486"/>
        </pc:sldMkLst>
      </pc:sldChg>
      <pc:sldChg chg="modAnim">
        <pc:chgData name="Tom Dawes" userId="fe899cd594ff6f3a" providerId="LiveId" clId="{A3624CBC-D5C2-4F25-80BF-B8D13468D0A4}" dt="2022-09-26T16:06:05.231" v="74"/>
        <pc:sldMkLst>
          <pc:docMk/>
          <pc:sldMk cId="119658428" sldId="497"/>
        </pc:sldMkLst>
      </pc:sldChg>
      <pc:sldChg chg="modAnim">
        <pc:chgData name="Tom Dawes" userId="fe899cd594ff6f3a" providerId="LiveId" clId="{A3624CBC-D5C2-4F25-80BF-B8D13468D0A4}" dt="2022-09-26T15:53:04.583" v="53"/>
        <pc:sldMkLst>
          <pc:docMk/>
          <pc:sldMk cId="3769948822" sldId="499"/>
        </pc:sldMkLst>
      </pc:sldChg>
      <pc:sldChg chg="add del">
        <pc:chgData name="Tom Dawes" userId="fe899cd594ff6f3a" providerId="LiveId" clId="{A3624CBC-D5C2-4F25-80BF-B8D13468D0A4}" dt="2022-09-26T15:31:41.324" v="1"/>
        <pc:sldMkLst>
          <pc:docMk/>
          <pc:sldMk cId="3589131110" sldId="510"/>
        </pc:sldMkLst>
      </pc:sldChg>
      <pc:sldChg chg="addSp delSp modSp mod delAnim modAnim">
        <pc:chgData name="Tom Dawes" userId="fe899cd594ff6f3a" providerId="LiveId" clId="{A3624CBC-D5C2-4F25-80BF-B8D13468D0A4}" dt="2022-09-26T15:33:33.203" v="8" actId="14100"/>
        <pc:sldMkLst>
          <pc:docMk/>
          <pc:sldMk cId="1070956758" sldId="511"/>
        </pc:sldMkLst>
        <pc:spChg chg="del">
          <ac:chgData name="Tom Dawes" userId="fe899cd594ff6f3a" providerId="LiveId" clId="{A3624CBC-D5C2-4F25-80BF-B8D13468D0A4}" dt="2022-09-26T15:33:01.010" v="3" actId="478"/>
          <ac:spMkLst>
            <pc:docMk/>
            <pc:sldMk cId="1070956758" sldId="511"/>
            <ac:spMk id="2" creationId="{2EFA6420-B49C-408D-BFB8-598A5EAC9EED}"/>
          </ac:spMkLst>
        </pc:spChg>
        <pc:spChg chg="add mod">
          <ac:chgData name="Tom Dawes" userId="fe899cd594ff6f3a" providerId="LiveId" clId="{A3624CBC-D5C2-4F25-80BF-B8D13468D0A4}" dt="2022-09-26T15:33:33.203" v="8" actId="14100"/>
          <ac:spMkLst>
            <pc:docMk/>
            <pc:sldMk cId="1070956758" sldId="511"/>
            <ac:spMk id="4" creationId="{1ACFA593-E88B-E8A6-91B3-F66A4612E2C3}"/>
          </ac:spMkLst>
        </pc:spChg>
        <pc:spChg chg="add del mod">
          <ac:chgData name="Tom Dawes" userId="fe899cd594ff6f3a" providerId="LiveId" clId="{A3624CBC-D5C2-4F25-80BF-B8D13468D0A4}" dt="2022-09-26T15:33:03.926" v="4" actId="478"/>
          <ac:spMkLst>
            <pc:docMk/>
            <pc:sldMk cId="1070956758" sldId="511"/>
            <ac:spMk id="6" creationId="{06448354-2BFF-A2A6-85FF-8CA5E32A1029}"/>
          </ac:spMkLst>
        </pc:spChg>
      </pc:sldChg>
      <pc:sldChg chg="addSp delSp modSp mod modAnim">
        <pc:chgData name="Tom Dawes" userId="fe899cd594ff6f3a" providerId="LiveId" clId="{A3624CBC-D5C2-4F25-80BF-B8D13468D0A4}" dt="2022-09-26T15:57:07.835" v="63"/>
        <pc:sldMkLst>
          <pc:docMk/>
          <pc:sldMk cId="1591923027" sldId="519"/>
        </pc:sldMkLst>
        <pc:spChg chg="del">
          <ac:chgData name="Tom Dawes" userId="fe899cd594ff6f3a" providerId="LiveId" clId="{A3624CBC-D5C2-4F25-80BF-B8D13468D0A4}" dt="2022-09-26T15:53:34.698" v="55" actId="478"/>
          <ac:spMkLst>
            <pc:docMk/>
            <pc:sldMk cId="1591923027" sldId="519"/>
            <ac:spMk id="2" creationId="{D974A6DC-187E-4C4A-92B8-4D8EDD2BB1DF}"/>
          </ac:spMkLst>
        </pc:spChg>
        <pc:spChg chg="add mod">
          <ac:chgData name="Tom Dawes" userId="fe899cd594ff6f3a" providerId="LiveId" clId="{A3624CBC-D5C2-4F25-80BF-B8D13468D0A4}" dt="2022-09-26T15:53:41.392" v="57" actId="1076"/>
          <ac:spMkLst>
            <pc:docMk/>
            <pc:sldMk cId="1591923027" sldId="519"/>
            <ac:spMk id="4" creationId="{1B23498D-08A9-AED0-6D60-267F90949E72}"/>
          </ac:spMkLst>
        </pc:spChg>
        <pc:spChg chg="add del mod">
          <ac:chgData name="Tom Dawes" userId="fe899cd594ff6f3a" providerId="LiveId" clId="{A3624CBC-D5C2-4F25-80BF-B8D13468D0A4}" dt="2022-09-26T15:53:38.436" v="56" actId="478"/>
          <ac:spMkLst>
            <pc:docMk/>
            <pc:sldMk cId="1591923027" sldId="519"/>
            <ac:spMk id="8" creationId="{EE4C2277-44E5-04FD-0CF2-85BE73359F57}"/>
          </ac:spMkLst>
        </pc:spChg>
      </pc:sldChg>
      <pc:sldChg chg="modAnim">
        <pc:chgData name="Tom Dawes" userId="fe899cd594ff6f3a" providerId="LiveId" clId="{A3624CBC-D5C2-4F25-80BF-B8D13468D0A4}" dt="2022-09-26T15:43:19.227" v="40"/>
        <pc:sldMkLst>
          <pc:docMk/>
          <pc:sldMk cId="2122601126" sldId="520"/>
        </pc:sldMkLst>
      </pc:sldChg>
      <pc:sldChg chg="addSp delSp modSp mod modAnim">
        <pc:chgData name="Tom Dawes" userId="fe899cd594ff6f3a" providerId="LiveId" clId="{A3624CBC-D5C2-4F25-80BF-B8D13468D0A4}" dt="2022-09-26T15:43:39.344" v="41"/>
        <pc:sldMkLst>
          <pc:docMk/>
          <pc:sldMk cId="1143034694" sldId="521"/>
        </pc:sldMkLst>
        <pc:spChg chg="add mod">
          <ac:chgData name="Tom Dawes" userId="fe899cd594ff6f3a" providerId="LiveId" clId="{A3624CBC-D5C2-4F25-80BF-B8D13468D0A4}" dt="2022-09-26T15:41:45.415" v="30"/>
          <ac:spMkLst>
            <pc:docMk/>
            <pc:sldMk cId="1143034694" sldId="521"/>
            <ac:spMk id="5" creationId="{D6A82638-E76D-7425-80FB-7F303A84FAB1}"/>
          </ac:spMkLst>
        </pc:spChg>
        <pc:spChg chg="add mod">
          <ac:chgData name="Tom Dawes" userId="fe899cd594ff6f3a" providerId="LiveId" clId="{A3624CBC-D5C2-4F25-80BF-B8D13468D0A4}" dt="2022-09-26T15:41:45.415" v="30"/>
          <ac:spMkLst>
            <pc:docMk/>
            <pc:sldMk cId="1143034694" sldId="521"/>
            <ac:spMk id="8" creationId="{65035D6D-B368-FDFC-A4BA-74F54C6303E2}"/>
          </ac:spMkLst>
        </pc:spChg>
        <pc:spChg chg="del">
          <ac:chgData name="Tom Dawes" userId="fe899cd594ff6f3a" providerId="LiveId" clId="{A3624CBC-D5C2-4F25-80BF-B8D13468D0A4}" dt="2022-09-26T15:41:44.491" v="29" actId="478"/>
          <ac:spMkLst>
            <pc:docMk/>
            <pc:sldMk cId="1143034694" sldId="521"/>
            <ac:spMk id="16" creationId="{A0BCB40C-EDF4-41C7-AC87-91BC1BBD8F08}"/>
          </ac:spMkLst>
        </pc:spChg>
        <pc:spChg chg="del">
          <ac:chgData name="Tom Dawes" userId="fe899cd594ff6f3a" providerId="LiveId" clId="{A3624CBC-D5C2-4F25-80BF-B8D13468D0A4}" dt="2022-09-26T15:41:44.491" v="29" actId="478"/>
          <ac:spMkLst>
            <pc:docMk/>
            <pc:sldMk cId="1143034694" sldId="521"/>
            <ac:spMk id="17" creationId="{19BB03A0-A0B9-461A-AC17-6F7B0BE2788D}"/>
          </ac:spMkLst>
        </pc:spChg>
        <pc:picChg chg="add mod">
          <ac:chgData name="Tom Dawes" userId="fe899cd594ff6f3a" providerId="LiveId" clId="{A3624CBC-D5C2-4F25-80BF-B8D13468D0A4}" dt="2022-09-26T15:41:45.415" v="30"/>
          <ac:picMkLst>
            <pc:docMk/>
            <pc:sldMk cId="1143034694" sldId="521"/>
            <ac:picMk id="2" creationId="{632BF001-D3F9-510B-FC0F-17780220C798}"/>
          </ac:picMkLst>
        </pc:picChg>
        <pc:picChg chg="del">
          <ac:chgData name="Tom Dawes" userId="fe899cd594ff6f3a" providerId="LiveId" clId="{A3624CBC-D5C2-4F25-80BF-B8D13468D0A4}" dt="2022-09-26T15:41:44.491" v="29" actId="478"/>
          <ac:picMkLst>
            <pc:docMk/>
            <pc:sldMk cId="1143034694" sldId="521"/>
            <ac:picMk id="15" creationId="{EC619A1F-D4EB-4C32-8C56-772502724A42}"/>
          </ac:picMkLst>
        </pc:picChg>
      </pc:sldChg>
      <pc:sldChg chg="addSp delSp modSp mod modAnim">
        <pc:chgData name="Tom Dawes" userId="fe899cd594ff6f3a" providerId="LiveId" clId="{A3624CBC-D5C2-4F25-80BF-B8D13468D0A4}" dt="2022-09-26T15:44:34.895" v="42"/>
        <pc:sldMkLst>
          <pc:docMk/>
          <pc:sldMk cId="2932410622" sldId="522"/>
        </pc:sldMkLst>
        <pc:spChg chg="add mod">
          <ac:chgData name="Tom Dawes" userId="fe899cd594ff6f3a" providerId="LiveId" clId="{A3624CBC-D5C2-4F25-80BF-B8D13468D0A4}" dt="2022-09-26T15:41:50.061" v="32"/>
          <ac:spMkLst>
            <pc:docMk/>
            <pc:sldMk cId="2932410622" sldId="522"/>
            <ac:spMk id="5" creationId="{42FB5C28-D65D-0E03-5362-B761E1906059}"/>
          </ac:spMkLst>
        </pc:spChg>
        <pc:spChg chg="add mod">
          <ac:chgData name="Tom Dawes" userId="fe899cd594ff6f3a" providerId="LiveId" clId="{A3624CBC-D5C2-4F25-80BF-B8D13468D0A4}" dt="2022-09-26T15:41:50.061" v="32"/>
          <ac:spMkLst>
            <pc:docMk/>
            <pc:sldMk cId="2932410622" sldId="522"/>
            <ac:spMk id="8" creationId="{4CB9754E-46ED-7CD0-1A53-FF26CBEC66D8}"/>
          </ac:spMkLst>
        </pc:spChg>
        <pc:spChg chg="del">
          <ac:chgData name="Tom Dawes" userId="fe899cd594ff6f3a" providerId="LiveId" clId="{A3624CBC-D5C2-4F25-80BF-B8D13468D0A4}" dt="2022-09-26T15:41:49.301" v="31" actId="478"/>
          <ac:spMkLst>
            <pc:docMk/>
            <pc:sldMk cId="2932410622" sldId="522"/>
            <ac:spMk id="17" creationId="{0B118B2D-E363-44BA-B4E3-BA4B05CD8EE4}"/>
          </ac:spMkLst>
        </pc:spChg>
        <pc:spChg chg="del">
          <ac:chgData name="Tom Dawes" userId="fe899cd594ff6f3a" providerId="LiveId" clId="{A3624CBC-D5C2-4F25-80BF-B8D13468D0A4}" dt="2022-09-26T15:41:49.301" v="31" actId="478"/>
          <ac:spMkLst>
            <pc:docMk/>
            <pc:sldMk cId="2932410622" sldId="522"/>
            <ac:spMk id="18" creationId="{03CE1396-A84C-4549-9F9B-936DB28A57AB}"/>
          </ac:spMkLst>
        </pc:spChg>
        <pc:picChg chg="add mod">
          <ac:chgData name="Tom Dawes" userId="fe899cd594ff6f3a" providerId="LiveId" clId="{A3624CBC-D5C2-4F25-80BF-B8D13468D0A4}" dt="2022-09-26T15:41:50.061" v="32"/>
          <ac:picMkLst>
            <pc:docMk/>
            <pc:sldMk cId="2932410622" sldId="522"/>
            <ac:picMk id="2" creationId="{2B6206CB-B1D5-FE3C-445D-2205D103AADD}"/>
          </ac:picMkLst>
        </pc:picChg>
        <pc:picChg chg="del">
          <ac:chgData name="Tom Dawes" userId="fe899cd594ff6f3a" providerId="LiveId" clId="{A3624CBC-D5C2-4F25-80BF-B8D13468D0A4}" dt="2022-09-26T15:41:49.301" v="31" actId="478"/>
          <ac:picMkLst>
            <pc:docMk/>
            <pc:sldMk cId="2932410622" sldId="522"/>
            <ac:picMk id="16" creationId="{776A5559-CA5F-4DD5-A6C0-C33085F9A8BD}"/>
          </ac:picMkLst>
        </pc:picChg>
      </pc:sldChg>
      <pc:sldChg chg="addSp delSp modSp mod modAnim">
        <pc:chgData name="Tom Dawes" userId="fe899cd594ff6f3a" providerId="LiveId" clId="{A3624CBC-D5C2-4F25-80BF-B8D13468D0A4}" dt="2022-09-26T15:44:53.197" v="43"/>
        <pc:sldMkLst>
          <pc:docMk/>
          <pc:sldMk cId="1975576618" sldId="523"/>
        </pc:sldMkLst>
        <pc:spChg chg="add mod">
          <ac:chgData name="Tom Dawes" userId="fe899cd594ff6f3a" providerId="LiveId" clId="{A3624CBC-D5C2-4F25-80BF-B8D13468D0A4}" dt="2022-09-26T15:41:55.169" v="34"/>
          <ac:spMkLst>
            <pc:docMk/>
            <pc:sldMk cId="1975576618" sldId="523"/>
            <ac:spMk id="5" creationId="{61113509-D3C2-2F30-837B-AAF860E10163}"/>
          </ac:spMkLst>
        </pc:spChg>
        <pc:spChg chg="add mod">
          <ac:chgData name="Tom Dawes" userId="fe899cd594ff6f3a" providerId="LiveId" clId="{A3624CBC-D5C2-4F25-80BF-B8D13468D0A4}" dt="2022-09-26T15:41:55.169" v="34"/>
          <ac:spMkLst>
            <pc:docMk/>
            <pc:sldMk cId="1975576618" sldId="523"/>
            <ac:spMk id="8" creationId="{B0B7A173-4CB0-25C4-1FA6-DC18AEA3A13F}"/>
          </ac:spMkLst>
        </pc:spChg>
        <pc:spChg chg="del">
          <ac:chgData name="Tom Dawes" userId="fe899cd594ff6f3a" providerId="LiveId" clId="{A3624CBC-D5C2-4F25-80BF-B8D13468D0A4}" dt="2022-09-26T15:41:54.083" v="33" actId="478"/>
          <ac:spMkLst>
            <pc:docMk/>
            <pc:sldMk cId="1975576618" sldId="523"/>
            <ac:spMk id="20" creationId="{425C38EE-2DD7-4EDE-A431-24928682F89C}"/>
          </ac:spMkLst>
        </pc:spChg>
        <pc:spChg chg="del">
          <ac:chgData name="Tom Dawes" userId="fe899cd594ff6f3a" providerId="LiveId" clId="{A3624CBC-D5C2-4F25-80BF-B8D13468D0A4}" dt="2022-09-26T15:41:54.083" v="33" actId="478"/>
          <ac:spMkLst>
            <pc:docMk/>
            <pc:sldMk cId="1975576618" sldId="523"/>
            <ac:spMk id="21" creationId="{9CDD44B2-E56C-4972-B6C3-F00949671351}"/>
          </ac:spMkLst>
        </pc:spChg>
        <pc:picChg chg="add mod">
          <ac:chgData name="Tom Dawes" userId="fe899cd594ff6f3a" providerId="LiveId" clId="{A3624CBC-D5C2-4F25-80BF-B8D13468D0A4}" dt="2022-09-26T15:41:55.169" v="34"/>
          <ac:picMkLst>
            <pc:docMk/>
            <pc:sldMk cId="1975576618" sldId="523"/>
            <ac:picMk id="2" creationId="{5DD9AF4F-5F0B-1877-56E9-6F53590FA99A}"/>
          </ac:picMkLst>
        </pc:picChg>
        <pc:picChg chg="del">
          <ac:chgData name="Tom Dawes" userId="fe899cd594ff6f3a" providerId="LiveId" clId="{A3624CBC-D5C2-4F25-80BF-B8D13468D0A4}" dt="2022-09-26T15:41:54.083" v="33" actId="478"/>
          <ac:picMkLst>
            <pc:docMk/>
            <pc:sldMk cId="1975576618" sldId="523"/>
            <ac:picMk id="19" creationId="{BDB1E42F-7CAA-4B21-8ABA-B226B018B028}"/>
          </ac:picMkLst>
        </pc:picChg>
      </pc:sldChg>
      <pc:sldChg chg="addSp delSp modSp mod modAnim">
        <pc:chgData name="Tom Dawes" userId="fe899cd594ff6f3a" providerId="LiveId" clId="{A3624CBC-D5C2-4F25-80BF-B8D13468D0A4}" dt="2022-09-26T15:45:49.648" v="44"/>
        <pc:sldMkLst>
          <pc:docMk/>
          <pc:sldMk cId="995337324" sldId="524"/>
        </pc:sldMkLst>
        <pc:spChg chg="add mod">
          <ac:chgData name="Tom Dawes" userId="fe899cd594ff6f3a" providerId="LiveId" clId="{A3624CBC-D5C2-4F25-80BF-B8D13468D0A4}" dt="2022-09-26T15:42:02.177" v="37"/>
          <ac:spMkLst>
            <pc:docMk/>
            <pc:sldMk cId="995337324" sldId="524"/>
            <ac:spMk id="5" creationId="{5C1ACF76-71BF-4FFB-CC87-DE6B1A341A6A}"/>
          </ac:spMkLst>
        </pc:spChg>
        <pc:spChg chg="add mod">
          <ac:chgData name="Tom Dawes" userId="fe899cd594ff6f3a" providerId="LiveId" clId="{A3624CBC-D5C2-4F25-80BF-B8D13468D0A4}" dt="2022-09-26T15:42:02.177" v="37"/>
          <ac:spMkLst>
            <pc:docMk/>
            <pc:sldMk cId="995337324" sldId="524"/>
            <ac:spMk id="8" creationId="{12EAE753-A8A2-6979-C291-2DFDBA2237CE}"/>
          </ac:spMkLst>
        </pc:spChg>
        <pc:spChg chg="del">
          <ac:chgData name="Tom Dawes" userId="fe899cd594ff6f3a" providerId="LiveId" clId="{A3624CBC-D5C2-4F25-80BF-B8D13468D0A4}" dt="2022-09-26T15:42:00.744" v="35" actId="478"/>
          <ac:spMkLst>
            <pc:docMk/>
            <pc:sldMk cId="995337324" sldId="524"/>
            <ac:spMk id="20" creationId="{DEEE5A84-4B89-491D-9929-B9772CBE7094}"/>
          </ac:spMkLst>
        </pc:spChg>
        <pc:spChg chg="del">
          <ac:chgData name="Tom Dawes" userId="fe899cd594ff6f3a" providerId="LiveId" clId="{A3624CBC-D5C2-4F25-80BF-B8D13468D0A4}" dt="2022-09-26T15:42:00.744" v="35" actId="478"/>
          <ac:spMkLst>
            <pc:docMk/>
            <pc:sldMk cId="995337324" sldId="524"/>
            <ac:spMk id="21" creationId="{D9D2FDC1-EE94-4EF5-AD5C-1B29C705BDDE}"/>
          </ac:spMkLst>
        </pc:spChg>
        <pc:picChg chg="add mod">
          <ac:chgData name="Tom Dawes" userId="fe899cd594ff6f3a" providerId="LiveId" clId="{A3624CBC-D5C2-4F25-80BF-B8D13468D0A4}" dt="2022-09-26T15:42:02.177" v="37"/>
          <ac:picMkLst>
            <pc:docMk/>
            <pc:sldMk cId="995337324" sldId="524"/>
            <ac:picMk id="2" creationId="{1E6F4BC2-D50D-EF6B-3BAA-4267BBDA1BD7}"/>
          </ac:picMkLst>
        </pc:picChg>
        <pc:picChg chg="del">
          <ac:chgData name="Tom Dawes" userId="fe899cd594ff6f3a" providerId="LiveId" clId="{A3624CBC-D5C2-4F25-80BF-B8D13468D0A4}" dt="2022-09-26T15:42:01.242" v="36" actId="478"/>
          <ac:picMkLst>
            <pc:docMk/>
            <pc:sldMk cId="995337324" sldId="524"/>
            <ac:picMk id="19" creationId="{BBBA7AA9-60DE-485A-ADB7-955465C2ECC7}"/>
          </ac:picMkLst>
        </pc:picChg>
      </pc:sldChg>
      <pc:sldChg chg="addSp delSp modSp mod modAnim">
        <pc:chgData name="Tom Dawes" userId="fe899cd594ff6f3a" providerId="LiveId" clId="{A3624CBC-D5C2-4F25-80BF-B8D13468D0A4}" dt="2022-09-26T15:46:08.119" v="45"/>
        <pc:sldMkLst>
          <pc:docMk/>
          <pc:sldMk cId="3797161901" sldId="525"/>
        </pc:sldMkLst>
        <pc:spChg chg="add mod">
          <ac:chgData name="Tom Dawes" userId="fe899cd594ff6f3a" providerId="LiveId" clId="{A3624CBC-D5C2-4F25-80BF-B8D13468D0A4}" dt="2022-09-26T15:42:06.930" v="39"/>
          <ac:spMkLst>
            <pc:docMk/>
            <pc:sldMk cId="3797161901" sldId="525"/>
            <ac:spMk id="5" creationId="{241B9703-192F-C257-EFF8-F10FD50CA9F6}"/>
          </ac:spMkLst>
        </pc:spChg>
        <pc:spChg chg="add mod">
          <ac:chgData name="Tom Dawes" userId="fe899cd594ff6f3a" providerId="LiveId" clId="{A3624CBC-D5C2-4F25-80BF-B8D13468D0A4}" dt="2022-09-26T15:42:06.930" v="39"/>
          <ac:spMkLst>
            <pc:docMk/>
            <pc:sldMk cId="3797161901" sldId="525"/>
            <ac:spMk id="8" creationId="{4F007C1C-DB21-2BED-6227-6A078D970F40}"/>
          </ac:spMkLst>
        </pc:spChg>
        <pc:spChg chg="del">
          <ac:chgData name="Tom Dawes" userId="fe899cd594ff6f3a" providerId="LiveId" clId="{A3624CBC-D5C2-4F25-80BF-B8D13468D0A4}" dt="2022-09-26T15:42:05.762" v="38" actId="478"/>
          <ac:spMkLst>
            <pc:docMk/>
            <pc:sldMk cId="3797161901" sldId="525"/>
            <ac:spMk id="17" creationId="{64D6119A-1452-4E59-B1F7-3F21FE465771}"/>
          </ac:spMkLst>
        </pc:spChg>
        <pc:spChg chg="del">
          <ac:chgData name="Tom Dawes" userId="fe899cd594ff6f3a" providerId="LiveId" clId="{A3624CBC-D5C2-4F25-80BF-B8D13468D0A4}" dt="2022-09-26T15:42:05.762" v="38" actId="478"/>
          <ac:spMkLst>
            <pc:docMk/>
            <pc:sldMk cId="3797161901" sldId="525"/>
            <ac:spMk id="18" creationId="{C56C72B5-903E-47DC-B047-27B7BAD22DB7}"/>
          </ac:spMkLst>
        </pc:spChg>
        <pc:picChg chg="add mod">
          <ac:chgData name="Tom Dawes" userId="fe899cd594ff6f3a" providerId="LiveId" clId="{A3624CBC-D5C2-4F25-80BF-B8D13468D0A4}" dt="2022-09-26T15:42:06.930" v="39"/>
          <ac:picMkLst>
            <pc:docMk/>
            <pc:sldMk cId="3797161901" sldId="525"/>
            <ac:picMk id="2" creationId="{22437D1D-1EDB-DC2E-4AC6-293A6A70CF66}"/>
          </ac:picMkLst>
        </pc:picChg>
        <pc:picChg chg="del">
          <ac:chgData name="Tom Dawes" userId="fe899cd594ff6f3a" providerId="LiveId" clId="{A3624CBC-D5C2-4F25-80BF-B8D13468D0A4}" dt="2022-09-26T15:42:05.762" v="38" actId="478"/>
          <ac:picMkLst>
            <pc:docMk/>
            <pc:sldMk cId="3797161901" sldId="525"/>
            <ac:picMk id="16" creationId="{6F904CE3-A04D-4071-91AC-CF0237AC5455}"/>
          </ac:picMkLst>
        </pc:picChg>
      </pc:sldChg>
      <pc:sldChg chg="modSp mod modAnim">
        <pc:chgData name="Tom Dawes" userId="fe899cd594ff6f3a" providerId="LiveId" clId="{A3624CBC-D5C2-4F25-80BF-B8D13468D0A4}" dt="2022-09-26T15:37:14.626" v="12"/>
        <pc:sldMkLst>
          <pc:docMk/>
          <pc:sldMk cId="973746278" sldId="757"/>
        </pc:sldMkLst>
        <pc:spChg chg="mod">
          <ac:chgData name="Tom Dawes" userId="fe899cd594ff6f3a" providerId="LiveId" clId="{A3624CBC-D5C2-4F25-80BF-B8D13468D0A4}" dt="2022-09-26T15:36:59.408" v="11" actId="1076"/>
          <ac:spMkLst>
            <pc:docMk/>
            <pc:sldMk cId="973746278" sldId="757"/>
            <ac:spMk id="31" creationId="{62A9759E-09A8-4489-9452-636A156D5531}"/>
          </ac:spMkLst>
        </pc:spChg>
      </pc:sldChg>
      <pc:sldChg chg="modAnim">
        <pc:chgData name="Tom Dawes" userId="fe899cd594ff6f3a" providerId="LiveId" clId="{A3624CBC-D5C2-4F25-80BF-B8D13468D0A4}" dt="2022-09-26T15:39:27.670" v="23"/>
        <pc:sldMkLst>
          <pc:docMk/>
          <pc:sldMk cId="3388211370" sldId="758"/>
        </pc:sldMkLst>
      </pc:sldChg>
      <pc:sldChg chg="modAnim">
        <pc:chgData name="Tom Dawes" userId="fe899cd594ff6f3a" providerId="LiveId" clId="{A3624CBC-D5C2-4F25-80BF-B8D13468D0A4}" dt="2022-09-26T16:05:05.335" v="73"/>
        <pc:sldMkLst>
          <pc:docMk/>
          <pc:sldMk cId="3909933355" sldId="76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14/11/2023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9710" indent="-219710">
              <a:spcAft>
                <a:spcPts val="0"/>
              </a:spcAft>
            </a:pPr>
            <a:endParaRPr lang="en-GB" sz="12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AUDIO version of the lesson material includes additional audio for the new language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presented (phonics, vocabulary) and audio for the instructions on the slide.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addition, it includes VIDEO clips of the phonics and the phonics’ source words.  Pupils can be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encouraged to look at the shape of the mouth/lips on</a:t>
            </a:r>
            <a:r>
              <a:rPr lang="en-GB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slides where these appear, and try to copy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it/them.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Pronoun pictures from NCELP (www.ncelp.org). All additional pictures selected from </a:t>
            </a:r>
            <a:r>
              <a:rPr lang="en-GB" sz="1200" dirty="0" err="1"/>
              <a:t>Pixabay</a:t>
            </a:r>
            <a:r>
              <a:rPr lang="en-GB" sz="12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Frequency of new vocabulary and phonics: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[ch] dimanche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[1235]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marché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[280]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chercher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[336]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chat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[3138]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bouche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[1838]</a:t>
            </a:r>
            <a:endParaRPr lang="en-GB" sz="1200" b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200" b="1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Vocabulary</a:t>
            </a:r>
            <a:r>
              <a:rPr lang="en-GB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avoir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[8]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j’ai, il a, elle a, quoi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[297]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chat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[3138]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crayon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[&gt;5000] 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dessin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[2624]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message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[792]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sz="1200" b="1" dirty="0">
                <a:solidFill>
                  <a:srgbClr val="002060"/>
                </a:solidFill>
                <a:effectLst/>
                <a:latin typeface="Century Gothic"/>
                <a:ea typeface="+mn-ea"/>
                <a:cs typeface="Arial"/>
                <a:sym typeface="Century Gothic"/>
              </a:rPr>
              <a:t>Revisit 1: </a:t>
            </a:r>
            <a:r>
              <a:rPr lang="it-IT" sz="1200" b="0" dirty="0">
                <a:solidFill>
                  <a:srgbClr val="002060"/>
                </a:solidFill>
                <a:effectLst/>
                <a:latin typeface="Century Gothic"/>
                <a:ea typeface="+mn-ea"/>
                <a:cs typeface="Arial"/>
                <a:sym typeface="Century Gothic"/>
              </a:rPr>
              <a:t>ce (c') [12] lundi [1091] mardi [1044] mercredi [1168]  jeudi [1112] vendredi [1086] samedi [1355] dimanche [1235] aujourd’hui [233] </a:t>
            </a:r>
            <a:endParaRPr lang="en-GB" sz="1200" b="0" dirty="0">
              <a:solidFill>
                <a:srgbClr val="002060"/>
              </a:solidFill>
              <a:effectLst/>
              <a:latin typeface="Arial"/>
              <a:ea typeface="+mn-ea"/>
              <a:cs typeface="Arial"/>
              <a:sym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200" dirty="0">
              <a:latin typeface="Calibri"/>
              <a:ea typeface="Calibri"/>
              <a:cs typeface="Calibri"/>
              <a:sym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 the SOW and in the resources 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[3/6]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Transcript: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crayon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dessin ?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33911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[4/6]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Transcript: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chaise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affiche ?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2719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[5/6]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Transcript: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message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dessin ?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45563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[6/6]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Transcript:</a:t>
            </a:r>
          </a:p>
          <a:p>
            <a:pPr marL="216000" indent="-215280">
              <a:lnSpc>
                <a:spcPct val="100000"/>
              </a:lnSpc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 une chaise ou c’est un chat ?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90991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4 minutes</a:t>
            </a:r>
            <a:b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connecting taught nouns with their gender / indefinite article; to practise oral recall of new and revisited nouns.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Each item is triggered, allowing the teacher to elicit answers in any order from pupils.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When pupils say a noun with its correct article, e.g. </a:t>
            </a:r>
            <a:r>
              <a:rPr lang="en-GB" sz="1200" b="0" strike="noStrike" spc="-1" dirty="0" err="1">
                <a:latin typeface="Arial"/>
              </a:rPr>
              <a:t>une</a:t>
            </a:r>
            <a:r>
              <a:rPr lang="en-GB" sz="1200" b="0" strike="noStrike" spc="-1" dirty="0">
                <a:latin typeface="Arial"/>
              </a:rPr>
              <a:t> chaise, the teacher clicks on the word and the animation sees it slot into the correctly gendered box.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3.   Repeat for all 8 nouns.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318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the verb </a:t>
            </a:r>
            <a:r>
              <a:rPr lang="en-GB" b="0" dirty="0" err="1"/>
              <a:t>avoir</a:t>
            </a:r>
            <a:r>
              <a:rPr lang="en-GB" b="0" dirty="0"/>
              <a:t> (to have), I have, he has and she has.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English at each stage from pupils after presenting the French examples.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7136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of ‘ai’ and ‘a’ and seven nouns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x2 to bring up context and clarify – Pierre writes about what he has and Max has.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x1 to bring up instruction in French – draw pupils’ attention to the meaning of ‘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objet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’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[E] with them.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Paying attention to the verb, pupils write the English word for the object in the correct column. 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Correct the example.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Pupils complete 1-6.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to correct.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3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spoken pronunciation and consolidate comprehension of ‘ai’ and ‘a’ and seven nouns, responding to the likeliness of having these items in a classroom.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 and the instruction.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x2 to bring up speech bubbles and model the conversation.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 take turns to read statements 1-6 and react to them according to whether they are logical in this context (classroom).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Frequency of unknown words and cognates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possible [175] impossible [652]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Londsale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 D., &amp; Le Bras, Y.  (2009). </a:t>
            </a:r>
            <a:r>
              <a:rPr lang="en-GB" sz="1200" b="0" i="1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London: Routledge.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49366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4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aural comprehension of ‘ai’ and ‘a’.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title and click to bring up the instructions in French. 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the example (E).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Pupils listen and select the correct person, based on hearing the difference between ‘ai’ and ‘a’. Then they write (in English) the item mentioned.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Click to reveal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Continue with items 2-6.</a:t>
            </a:r>
            <a:endParaRPr lang="en-GB" dirty="0"/>
          </a:p>
          <a:p>
            <a:pPr marL="0" indent="0">
              <a:buNone/>
            </a:pPr>
            <a:r>
              <a:rPr lang="en-GB" baseline="0" dirty="0"/>
              <a:t> </a:t>
            </a:r>
            <a:endParaRPr lang="en-GB" b="1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baseline="0" dirty="0">
                <a:solidFill>
                  <a:schemeClr val="dk1"/>
                </a:solidFill>
                <a:latin typeface="Calibri"/>
                <a:ea typeface="Century Gothic"/>
                <a:cs typeface="Calibri"/>
                <a:sym typeface="Calibri"/>
              </a:rPr>
              <a:t>Trans</a:t>
            </a:r>
            <a:r>
              <a:rPr lang="en-US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cript</a:t>
            </a:r>
            <a:r>
              <a:rPr lang="en-US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1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[j’] ai un bureau.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[il] a un dessin.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[j’] ai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une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chaise.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[il] a un crayon.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[il] a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une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affiche.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[J’] ai un message.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sz="1200" b="0" i="0" u="none" strike="noStrik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baseline="0" dirty="0">
                <a:solidFill>
                  <a:schemeClr val="dk1"/>
                </a:solidFill>
                <a:latin typeface="Calibri"/>
                <a:ea typeface="Century Gothic"/>
                <a:cs typeface="Calibri"/>
                <a:sym typeface="Calibri"/>
              </a:rPr>
              <a:t>Trans</a:t>
            </a:r>
            <a:r>
              <a:rPr lang="en-US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cript</a:t>
            </a:r>
            <a:r>
              <a:rPr lang="en-US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2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j’ ai un bureau.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il a un dessin.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j’ ai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une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chaise.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il a un crayon.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il a </a:t>
            </a:r>
            <a:r>
              <a:rPr lang="en-US" sz="1200" b="0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une</a:t>
            </a: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affiche.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US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J’ ai un message.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sz="1200" b="0" i="0" u="none" strike="noStrik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5277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present SSC [</a:t>
            </a:r>
            <a:r>
              <a:rPr lang="en-GB" b="1" dirty="0" err="1"/>
              <a:t>ch</a:t>
            </a:r>
            <a:r>
              <a:rPr lang="en-GB" b="0" dirty="0"/>
              <a:t>].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SSC [</a:t>
            </a:r>
            <a:r>
              <a:rPr lang="en-GB" b="1" dirty="0" err="1"/>
              <a:t>ch</a:t>
            </a:r>
            <a:r>
              <a:rPr lang="en-GB" dirty="0"/>
              <a:t>]. Repeat the SSC [</a:t>
            </a:r>
            <a:r>
              <a:rPr lang="en-GB" b="1" dirty="0" err="1"/>
              <a:t>ch</a:t>
            </a:r>
            <a:r>
              <a:rPr lang="en-GB" dirty="0"/>
              <a:t>] and the source word </a:t>
            </a:r>
            <a:r>
              <a:rPr lang="en-GB" i="1" dirty="0" err="1"/>
              <a:t>chercher</a:t>
            </a:r>
            <a:r>
              <a:rPr lang="en-GB" i="1" dirty="0"/>
              <a:t> </a:t>
            </a:r>
            <a:r>
              <a:rPr lang="en-GB" dirty="0"/>
              <a:t>with the class.</a:t>
            </a:r>
            <a:endParaRPr lang="en-GB" b="1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English translation and picture.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practise saying the SSC and source word several times.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7424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the pronunciation of SSC [</a:t>
            </a:r>
            <a:r>
              <a:rPr lang="en-GB" b="1" dirty="0" err="1"/>
              <a:t>ch</a:t>
            </a:r>
            <a:r>
              <a:rPr lang="en-GB" b="0" dirty="0"/>
              <a:t>] in four cluster words.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SSC [</a:t>
            </a:r>
            <a:r>
              <a:rPr lang="en-GB" b="1" dirty="0" err="1"/>
              <a:t>ch</a:t>
            </a:r>
            <a:r>
              <a:rPr lang="en-GB" dirty="0"/>
              <a:t>]. Repeat the SSC [</a:t>
            </a:r>
            <a:r>
              <a:rPr lang="en-GB" b="1" dirty="0" err="1"/>
              <a:t>ch</a:t>
            </a:r>
            <a:r>
              <a:rPr lang="en-GB" dirty="0"/>
              <a:t>] with the class and the source word </a:t>
            </a:r>
            <a:r>
              <a:rPr lang="en-GB" i="1" dirty="0" err="1"/>
              <a:t>chercher</a:t>
            </a:r>
            <a:r>
              <a:rPr lang="en-GB" i="1" dirty="0"/>
              <a:t>.</a:t>
            </a:r>
            <a:endParaRPr lang="en-GB" b="1" i="1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English translation and picture. Do the gesture, if using.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up each cluster word in turn: </a:t>
            </a:r>
            <a:r>
              <a:rPr lang="en-GB" i="1" dirty="0"/>
              <a:t>bouche, chat, </a:t>
            </a:r>
            <a:r>
              <a:rPr lang="en-GB" i="1" dirty="0" err="1"/>
              <a:t>marché</a:t>
            </a:r>
            <a:r>
              <a:rPr lang="en-GB" i="1" dirty="0"/>
              <a:t>, </a:t>
            </a:r>
            <a:r>
              <a:rPr lang="en-GB" i="1" dirty="0" err="1"/>
              <a:t>dimanche</a:t>
            </a:r>
            <a:r>
              <a:rPr lang="en-GB" i="1" dirty="0"/>
              <a:t>. </a:t>
            </a:r>
            <a:br>
              <a:rPr lang="en-GB" i="1" dirty="0"/>
            </a:br>
            <a:r>
              <a:rPr lang="en-GB" dirty="0"/>
              <a:t>The pictures appear after the words to give a further opportunity for word repetition.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Suggested gesture:</a:t>
            </a:r>
            <a:br>
              <a:rPr lang="en-GB" dirty="0"/>
            </a:br>
            <a:r>
              <a:rPr lang="en-GB" dirty="0"/>
              <a:t>The 3</a:t>
            </a:r>
            <a:r>
              <a:rPr lang="en-GB" baseline="30000" dirty="0"/>
              <a:t>rd</a:t>
            </a:r>
            <a:r>
              <a:rPr lang="en-GB" dirty="0"/>
              <a:t> video (the woman)’s version is the one I like the best for search, look for: https://www.signbsl.com/sign/search </a:t>
            </a: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7080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the pronunciation of SSC [</a:t>
            </a:r>
            <a:r>
              <a:rPr lang="en-GB" b="1" dirty="0" err="1"/>
              <a:t>ch</a:t>
            </a:r>
            <a:r>
              <a:rPr lang="en-GB" b="0" dirty="0"/>
              <a:t>] in familiar and a few unfamiliar words.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Start the timer. Pupil A tries to read aloud all of the words within the 45seconds allowed.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 B listens. If Pupil A pronounces [</a:t>
            </a:r>
            <a:r>
              <a:rPr lang="en-GB" b="0" dirty="0" err="1"/>
              <a:t>ch</a:t>
            </a:r>
            <a:r>
              <a:rPr lang="en-GB" b="0" dirty="0"/>
              <a:t>] in an English way by mistake, Pupil B can direct him/her to start again from the beginning.</a:t>
            </a:r>
            <a:br>
              <a:rPr lang="en-GB" b="0" dirty="0"/>
            </a:br>
            <a:r>
              <a:rPr lang="en-GB" b="0" dirty="0"/>
              <a:t>3. They swap roles and repeat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r>
              <a:rPr lang="en-GB" b="1" dirty="0"/>
              <a:t>Note</a:t>
            </a:r>
            <a:r>
              <a:rPr lang="en-GB" dirty="0"/>
              <a:t>: ensure pupils know they don’t need to rush too much.  They have 5 seconds per word.  If preferred, remove the timer altogether.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Frequency of unknown words and cognates (1 is the most frequent word in French): </a:t>
            </a:r>
            <a:br>
              <a:rPr lang="en-GB" baseline="0" dirty="0"/>
            </a:br>
            <a:r>
              <a:rPr lang="en-GB" b="0" baseline="0" dirty="0" err="1"/>
              <a:t>échanger</a:t>
            </a:r>
            <a:r>
              <a:rPr lang="en-GB" b="0" baseline="0" dirty="0"/>
              <a:t> [1452] </a:t>
            </a:r>
            <a:r>
              <a:rPr lang="en-GB" b="0" baseline="0" dirty="0" err="1"/>
              <a:t>marché</a:t>
            </a:r>
            <a:r>
              <a:rPr lang="en-GB" b="0" baseline="0" dirty="0"/>
              <a:t> [280]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marcher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[1532]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0253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9BA0C89-9DD4-4D7A-BACA-65BA96379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Time:</a:t>
            </a:r>
            <a:r>
              <a:rPr lang="en-GB" dirty="0"/>
              <a:t> </a:t>
            </a:r>
            <a:r>
              <a:rPr lang="en-GB" b="1" dirty="0"/>
              <a:t>1 minute</a:t>
            </a:r>
          </a:p>
          <a:p>
            <a:endParaRPr lang="en-GB" dirty="0"/>
          </a:p>
          <a:p>
            <a:r>
              <a:rPr lang="en-GB" b="1" dirty="0"/>
              <a:t>Aim</a:t>
            </a:r>
            <a:r>
              <a:rPr lang="en-GB" dirty="0"/>
              <a:t>: to introduce Max, Pierre’s pen friend from the UK.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Read the context and clarify meaning.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bring up speech bubbles and elicit translations from pupils.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5150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9BA0C89-9DD4-4D7A-BACA-65BA96379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Time:</a:t>
            </a:r>
            <a:r>
              <a:rPr lang="en-GB" dirty="0"/>
              <a:t> </a:t>
            </a:r>
            <a:r>
              <a:rPr lang="en-GB" b="1" dirty="0"/>
              <a:t>1 minute</a:t>
            </a:r>
          </a:p>
          <a:p>
            <a:endParaRPr lang="en-GB" dirty="0"/>
          </a:p>
          <a:p>
            <a:r>
              <a:rPr lang="en-GB" b="1" dirty="0"/>
              <a:t>Aim</a:t>
            </a:r>
            <a:r>
              <a:rPr lang="en-GB" dirty="0"/>
              <a:t>: to introduce four new items of vocabulary.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Read the context and clarify meaning.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bring up each word and picture. Elicit repetition of the new words in French.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Check pupil understanding of each word.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3425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how to form intonation questions and intonation questions + wh-words.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English at each stage from pupils after presenting the French examples.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24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3 minutes (six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oral recognition and pronunciation of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to listen to the audio.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Pupils respond orally, i.e., </a:t>
            </a:r>
            <a:r>
              <a:rPr lang="en-GB" b="0" i="1" dirty="0" err="1"/>
              <a:t>c’est</a:t>
            </a:r>
            <a:r>
              <a:rPr lang="en-GB" b="0" i="1" dirty="0"/>
              <a:t> un animal.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Click to bring up the written answer.</a:t>
            </a:r>
            <a:br>
              <a:rPr lang="en-GB" b="0" dirty="0"/>
            </a:br>
            <a:r>
              <a:rPr lang="en-GB" b="0" dirty="0"/>
              <a:t>4. Repeat for the following 5 slides.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bureau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message ?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966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[2/6]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Transcript: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cheval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chat ?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8196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4151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1246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9077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0048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3345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644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1391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86791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000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64536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3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4.wav"/><Relationship Id="rId5" Type="http://schemas.openxmlformats.org/officeDocument/2006/relationships/image" Target="../media/image40.png"/><Relationship Id="rId10" Type="http://schemas.openxmlformats.org/officeDocument/2006/relationships/audio" Target="../media/audio30.wav"/><Relationship Id="rId4" Type="http://schemas.openxmlformats.org/officeDocument/2006/relationships/image" Target="../media/image39.png"/><Relationship Id="rId9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5.wav"/><Relationship Id="rId7" Type="http://schemas.openxmlformats.org/officeDocument/2006/relationships/image" Target="../media/image22.png"/><Relationship Id="rId12" Type="http://schemas.openxmlformats.org/officeDocument/2006/relationships/audio" Target="../media/audio30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6.wav"/><Relationship Id="rId11" Type="http://schemas.openxmlformats.org/officeDocument/2006/relationships/image" Target="../media/image18.svg"/><Relationship Id="rId5" Type="http://schemas.openxmlformats.org/officeDocument/2006/relationships/image" Target="../media/image40.png"/><Relationship Id="rId10" Type="http://schemas.openxmlformats.org/officeDocument/2006/relationships/image" Target="../media/image17.png"/><Relationship Id="rId4" Type="http://schemas.openxmlformats.org/officeDocument/2006/relationships/image" Target="../media/image3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7.wav"/><Relationship Id="rId7" Type="http://schemas.openxmlformats.org/officeDocument/2006/relationships/image" Target="../media/image34.png"/><Relationship Id="rId12" Type="http://schemas.openxmlformats.org/officeDocument/2006/relationships/audio" Target="../media/audio30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8.wav"/><Relationship Id="rId11" Type="http://schemas.openxmlformats.org/officeDocument/2006/relationships/image" Target="../media/image18.svg"/><Relationship Id="rId5" Type="http://schemas.openxmlformats.org/officeDocument/2006/relationships/image" Target="../media/image40.png"/><Relationship Id="rId10" Type="http://schemas.openxmlformats.org/officeDocument/2006/relationships/image" Target="../media/image17.png"/><Relationship Id="rId4" Type="http://schemas.openxmlformats.org/officeDocument/2006/relationships/image" Target="../media/image39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9.wav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0.wav"/><Relationship Id="rId5" Type="http://schemas.openxmlformats.org/officeDocument/2006/relationships/image" Target="../media/image40.png"/><Relationship Id="rId10" Type="http://schemas.openxmlformats.org/officeDocument/2006/relationships/audio" Target="../media/audio30.wav"/><Relationship Id="rId4" Type="http://schemas.openxmlformats.org/officeDocument/2006/relationships/image" Target="../media/image39.png"/><Relationship Id="rId9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6.wav"/><Relationship Id="rId13" Type="http://schemas.openxmlformats.org/officeDocument/2006/relationships/image" Target="../media/image40.png"/><Relationship Id="rId18" Type="http://schemas.openxmlformats.org/officeDocument/2006/relationships/image" Target="../media/image34.png"/><Relationship Id="rId26" Type="http://schemas.openxmlformats.org/officeDocument/2006/relationships/image" Target="../media/image41.gif"/><Relationship Id="rId3" Type="http://schemas.openxmlformats.org/officeDocument/2006/relationships/audio" Target="../media/audio41.wav"/><Relationship Id="rId21" Type="http://schemas.openxmlformats.org/officeDocument/2006/relationships/image" Target="../media/image22.png"/><Relationship Id="rId7" Type="http://schemas.openxmlformats.org/officeDocument/2006/relationships/audio" Target="../media/audio45.wav"/><Relationship Id="rId12" Type="http://schemas.openxmlformats.org/officeDocument/2006/relationships/image" Target="../media/image39.png"/><Relationship Id="rId17" Type="http://schemas.openxmlformats.org/officeDocument/2006/relationships/image" Target="../media/image25.gif"/><Relationship Id="rId25" Type="http://schemas.openxmlformats.org/officeDocument/2006/relationships/image" Target="../media/image14.gif"/><Relationship Id="rId2" Type="http://schemas.openxmlformats.org/officeDocument/2006/relationships/notesSlide" Target="../notesSlides/notesSlide14.xml"/><Relationship Id="rId16" Type="http://schemas.openxmlformats.org/officeDocument/2006/relationships/audio" Target="../media/audio49.wav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4.wav"/><Relationship Id="rId11" Type="http://schemas.openxmlformats.org/officeDocument/2006/relationships/image" Target="../media/image42.png"/><Relationship Id="rId24" Type="http://schemas.openxmlformats.org/officeDocument/2006/relationships/image" Target="../media/image33.png"/><Relationship Id="rId5" Type="http://schemas.openxmlformats.org/officeDocument/2006/relationships/audio" Target="../media/audio43.wav"/><Relationship Id="rId15" Type="http://schemas.openxmlformats.org/officeDocument/2006/relationships/image" Target="../media/image18.svg"/><Relationship Id="rId23" Type="http://schemas.openxmlformats.org/officeDocument/2006/relationships/image" Target="../media/image24.png"/><Relationship Id="rId28" Type="http://schemas.openxmlformats.org/officeDocument/2006/relationships/image" Target="../media/image21.png"/><Relationship Id="rId10" Type="http://schemas.openxmlformats.org/officeDocument/2006/relationships/audio" Target="../media/audio48.wav"/><Relationship Id="rId19" Type="http://schemas.openxmlformats.org/officeDocument/2006/relationships/image" Target="../media/image35.png"/><Relationship Id="rId4" Type="http://schemas.openxmlformats.org/officeDocument/2006/relationships/audio" Target="../media/audio42.wav"/><Relationship Id="rId9" Type="http://schemas.openxmlformats.org/officeDocument/2006/relationships/audio" Target="../media/audio47.wav"/><Relationship Id="rId14" Type="http://schemas.openxmlformats.org/officeDocument/2006/relationships/image" Target="../media/image17.png"/><Relationship Id="rId22" Type="http://schemas.openxmlformats.org/officeDocument/2006/relationships/image" Target="../media/image23.png"/><Relationship Id="rId27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5.wav"/><Relationship Id="rId13" Type="http://schemas.openxmlformats.org/officeDocument/2006/relationships/image" Target="../media/image46.png"/><Relationship Id="rId18" Type="http://schemas.openxmlformats.org/officeDocument/2006/relationships/image" Target="../media/image24.png"/><Relationship Id="rId3" Type="http://schemas.openxmlformats.org/officeDocument/2006/relationships/audio" Target="../media/audio50.wav"/><Relationship Id="rId7" Type="http://schemas.openxmlformats.org/officeDocument/2006/relationships/audio" Target="../media/audio54.wav"/><Relationship Id="rId12" Type="http://schemas.openxmlformats.org/officeDocument/2006/relationships/image" Target="../media/image45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53.wav"/><Relationship Id="rId11" Type="http://schemas.openxmlformats.org/officeDocument/2006/relationships/image" Target="../media/image44.png"/><Relationship Id="rId5" Type="http://schemas.openxmlformats.org/officeDocument/2006/relationships/audio" Target="../media/audio52.wav"/><Relationship Id="rId15" Type="http://schemas.openxmlformats.org/officeDocument/2006/relationships/image" Target="../media/image25.gif"/><Relationship Id="rId10" Type="http://schemas.openxmlformats.org/officeDocument/2006/relationships/image" Target="../media/image43.png"/><Relationship Id="rId19" Type="http://schemas.openxmlformats.org/officeDocument/2006/relationships/audio" Target="../media/audio56.wav"/><Relationship Id="rId4" Type="http://schemas.openxmlformats.org/officeDocument/2006/relationships/audio" Target="../media/audio51.wav"/><Relationship Id="rId9" Type="http://schemas.openxmlformats.org/officeDocument/2006/relationships/image" Target="../media/image37.png"/><Relationship Id="rId14" Type="http://schemas.openxmlformats.org/officeDocument/2006/relationships/image" Target="../media/image14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2.wav"/><Relationship Id="rId13" Type="http://schemas.openxmlformats.org/officeDocument/2006/relationships/audio" Target="../media/audio65.wav"/><Relationship Id="rId18" Type="http://schemas.openxmlformats.org/officeDocument/2006/relationships/image" Target="../media/image49.png"/><Relationship Id="rId3" Type="http://schemas.openxmlformats.org/officeDocument/2006/relationships/audio" Target="../media/audio57.wav"/><Relationship Id="rId7" Type="http://schemas.openxmlformats.org/officeDocument/2006/relationships/audio" Target="../media/audio61.wav"/><Relationship Id="rId12" Type="http://schemas.openxmlformats.org/officeDocument/2006/relationships/image" Target="../media/image31.png"/><Relationship Id="rId17" Type="http://schemas.openxmlformats.org/officeDocument/2006/relationships/audio" Target="../media/audio66.wav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8.svg"/><Relationship Id="rId20" Type="http://schemas.openxmlformats.org/officeDocument/2006/relationships/image" Target="../media/image7.gif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0.wav"/><Relationship Id="rId11" Type="http://schemas.openxmlformats.org/officeDocument/2006/relationships/image" Target="../media/image47.png"/><Relationship Id="rId5" Type="http://schemas.openxmlformats.org/officeDocument/2006/relationships/audio" Target="../media/audio59.wav"/><Relationship Id="rId15" Type="http://schemas.openxmlformats.org/officeDocument/2006/relationships/image" Target="../media/image17.png"/><Relationship Id="rId10" Type="http://schemas.openxmlformats.org/officeDocument/2006/relationships/audio" Target="../media/audio64.wav"/><Relationship Id="rId19" Type="http://schemas.openxmlformats.org/officeDocument/2006/relationships/image" Target="../media/image6.gif"/><Relationship Id="rId4" Type="http://schemas.openxmlformats.org/officeDocument/2006/relationships/audio" Target="../media/audio58.wav"/><Relationship Id="rId9" Type="http://schemas.openxmlformats.org/officeDocument/2006/relationships/audio" Target="../media/audio63.wav"/><Relationship Id="rId1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39.png"/><Relationship Id="rId3" Type="http://schemas.openxmlformats.org/officeDocument/2006/relationships/audio" Target="../media/audio67.wav"/><Relationship Id="rId7" Type="http://schemas.openxmlformats.org/officeDocument/2006/relationships/image" Target="../media/image31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11" Type="http://schemas.openxmlformats.org/officeDocument/2006/relationships/audio" Target="../media/audio69.wav"/><Relationship Id="rId5" Type="http://schemas.openxmlformats.org/officeDocument/2006/relationships/audio" Target="../media/audio65.wav"/><Relationship Id="rId10" Type="http://schemas.openxmlformats.org/officeDocument/2006/relationships/image" Target="../media/image18.svg"/><Relationship Id="rId4" Type="http://schemas.openxmlformats.org/officeDocument/2006/relationships/audio" Target="../media/audio68.wav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4.wav"/><Relationship Id="rId13" Type="http://schemas.openxmlformats.org/officeDocument/2006/relationships/image" Target="../media/image17.png"/><Relationship Id="rId18" Type="http://schemas.openxmlformats.org/officeDocument/2006/relationships/audio" Target="../media/audio80.wav"/><Relationship Id="rId3" Type="http://schemas.openxmlformats.org/officeDocument/2006/relationships/audio" Target="../media/audio70.wav"/><Relationship Id="rId21" Type="http://schemas.openxmlformats.org/officeDocument/2006/relationships/audio" Target="../media/audio83.wav"/><Relationship Id="rId7" Type="http://schemas.openxmlformats.org/officeDocument/2006/relationships/audio" Target="../media/audio73.wav"/><Relationship Id="rId12" Type="http://schemas.openxmlformats.org/officeDocument/2006/relationships/image" Target="../media/image48.png"/><Relationship Id="rId17" Type="http://schemas.openxmlformats.org/officeDocument/2006/relationships/audio" Target="../media/audio79.wav"/><Relationship Id="rId2" Type="http://schemas.openxmlformats.org/officeDocument/2006/relationships/notesSlide" Target="../notesSlides/notesSlide18.xml"/><Relationship Id="rId16" Type="http://schemas.openxmlformats.org/officeDocument/2006/relationships/audio" Target="../media/audio78.wav"/><Relationship Id="rId20" Type="http://schemas.openxmlformats.org/officeDocument/2006/relationships/audio" Target="../media/audio82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72.wav"/><Relationship Id="rId11" Type="http://schemas.openxmlformats.org/officeDocument/2006/relationships/audio" Target="../media/audio77.wav"/><Relationship Id="rId5" Type="http://schemas.openxmlformats.org/officeDocument/2006/relationships/audio" Target="../media/audio71.wav"/><Relationship Id="rId15" Type="http://schemas.openxmlformats.org/officeDocument/2006/relationships/image" Target="../media/image51.png"/><Relationship Id="rId10" Type="http://schemas.openxmlformats.org/officeDocument/2006/relationships/audio" Target="../media/audio76.wav"/><Relationship Id="rId19" Type="http://schemas.openxmlformats.org/officeDocument/2006/relationships/audio" Target="../media/audio81.wav"/><Relationship Id="rId4" Type="http://schemas.openxmlformats.org/officeDocument/2006/relationships/image" Target="../media/image50.png"/><Relationship Id="rId9" Type="http://schemas.openxmlformats.org/officeDocument/2006/relationships/audio" Target="../media/audio75.wav"/><Relationship Id="rId14" Type="http://schemas.openxmlformats.org/officeDocument/2006/relationships/image" Target="../media/image18.svg"/><Relationship Id="rId22" Type="http://schemas.openxmlformats.org/officeDocument/2006/relationships/audio" Target="../media/audio66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kv"/><Relationship Id="rId7" Type="http://schemas.openxmlformats.org/officeDocument/2006/relationships/audio" Target="../media/audio1.wav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0.png"/><Relationship Id="rId4" Type="http://schemas.openxmlformats.org/officeDocument/2006/relationships/video" Target="../media/media2.mkv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.wav"/><Relationship Id="rId11" Type="http://schemas.openxmlformats.org/officeDocument/2006/relationships/image" Target="../media/image13.svg"/><Relationship Id="rId5" Type="http://schemas.openxmlformats.org/officeDocument/2006/relationships/audio" Target="../media/audio3.wav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audio" Target="../media/audio13.wav"/><Relationship Id="rId18" Type="http://schemas.openxmlformats.org/officeDocument/2006/relationships/image" Target="../media/image22.png"/><Relationship Id="rId26" Type="http://schemas.openxmlformats.org/officeDocument/2006/relationships/image" Target="../media/image26.gif"/><Relationship Id="rId3" Type="http://schemas.openxmlformats.org/officeDocument/2006/relationships/image" Target="../media/image17.png"/><Relationship Id="rId21" Type="http://schemas.openxmlformats.org/officeDocument/2006/relationships/image" Target="../media/image25.gif"/><Relationship Id="rId7" Type="http://schemas.openxmlformats.org/officeDocument/2006/relationships/audio" Target="../media/audio7.wav"/><Relationship Id="rId12" Type="http://schemas.openxmlformats.org/officeDocument/2006/relationships/audio" Target="../media/audio12.wav"/><Relationship Id="rId17" Type="http://schemas.openxmlformats.org/officeDocument/2006/relationships/image" Target="../media/image21.png"/><Relationship Id="rId25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gif"/><Relationship Id="rId20" Type="http://schemas.openxmlformats.org/officeDocument/2006/relationships/image" Target="../media/image24.png"/><Relationship Id="rId29" Type="http://schemas.openxmlformats.org/officeDocument/2006/relationships/image" Target="../media/image29.sv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.wav"/><Relationship Id="rId11" Type="http://schemas.openxmlformats.org/officeDocument/2006/relationships/audio" Target="../media/audio11.wav"/><Relationship Id="rId24" Type="http://schemas.openxmlformats.org/officeDocument/2006/relationships/image" Target="../media/image5.png"/><Relationship Id="rId5" Type="http://schemas.openxmlformats.org/officeDocument/2006/relationships/image" Target="../media/image8.png"/><Relationship Id="rId15" Type="http://schemas.openxmlformats.org/officeDocument/2006/relationships/image" Target="../media/image19.gif"/><Relationship Id="rId23" Type="http://schemas.openxmlformats.org/officeDocument/2006/relationships/image" Target="../media/image4.png"/><Relationship Id="rId28" Type="http://schemas.openxmlformats.org/officeDocument/2006/relationships/image" Target="../media/image28.png"/><Relationship Id="rId10" Type="http://schemas.openxmlformats.org/officeDocument/2006/relationships/audio" Target="../media/audio10.wav"/><Relationship Id="rId19" Type="http://schemas.openxmlformats.org/officeDocument/2006/relationships/image" Target="../media/image23.png"/><Relationship Id="rId31" Type="http://schemas.openxmlformats.org/officeDocument/2006/relationships/audio" Target="../media/audio15.wav"/><Relationship Id="rId4" Type="http://schemas.openxmlformats.org/officeDocument/2006/relationships/image" Target="../media/image18.svg"/><Relationship Id="rId9" Type="http://schemas.openxmlformats.org/officeDocument/2006/relationships/audio" Target="../media/audio9.wav"/><Relationship Id="rId14" Type="http://schemas.openxmlformats.org/officeDocument/2006/relationships/audio" Target="../media/audio14.wav"/><Relationship Id="rId22" Type="http://schemas.openxmlformats.org/officeDocument/2006/relationships/image" Target="../media/image3.gif"/><Relationship Id="rId27" Type="http://schemas.openxmlformats.org/officeDocument/2006/relationships/image" Target="../media/image27.png"/><Relationship Id="rId30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audio" Target="../media/audio16.wav"/><Relationship Id="rId7" Type="http://schemas.openxmlformats.org/officeDocument/2006/relationships/image" Target="../media/image2.png"/><Relationship Id="rId12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6.gif"/><Relationship Id="rId5" Type="http://schemas.openxmlformats.org/officeDocument/2006/relationships/audio" Target="../media/audio18.wav"/><Relationship Id="rId10" Type="http://schemas.openxmlformats.org/officeDocument/2006/relationships/image" Target="../media/image5.png"/><Relationship Id="rId4" Type="http://schemas.openxmlformats.org/officeDocument/2006/relationships/audio" Target="../media/audio17.wav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2.png"/><Relationship Id="rId18" Type="http://schemas.openxmlformats.org/officeDocument/2006/relationships/image" Target="../media/image36.png"/><Relationship Id="rId3" Type="http://schemas.openxmlformats.org/officeDocument/2006/relationships/audio" Target="../media/audio19.wav"/><Relationship Id="rId7" Type="http://schemas.openxmlformats.org/officeDocument/2006/relationships/audio" Target="../media/audio18.wav"/><Relationship Id="rId12" Type="http://schemas.openxmlformats.org/officeDocument/2006/relationships/image" Target="../media/image7.gif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2.wav"/><Relationship Id="rId11" Type="http://schemas.openxmlformats.org/officeDocument/2006/relationships/image" Target="../media/image6.gif"/><Relationship Id="rId5" Type="http://schemas.openxmlformats.org/officeDocument/2006/relationships/audio" Target="../media/audio21.wav"/><Relationship Id="rId15" Type="http://schemas.openxmlformats.org/officeDocument/2006/relationships/image" Target="../media/image33.png"/><Relationship Id="rId10" Type="http://schemas.openxmlformats.org/officeDocument/2006/relationships/image" Target="../media/image5.png"/><Relationship Id="rId4" Type="http://schemas.openxmlformats.org/officeDocument/2006/relationships/audio" Target="../media/audio20.wav"/><Relationship Id="rId9" Type="http://schemas.openxmlformats.org/officeDocument/2006/relationships/image" Target="../media/image4.png"/><Relationship Id="rId1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3.wav"/><Relationship Id="rId7" Type="http://schemas.openxmlformats.org/officeDocument/2006/relationships/audio" Target="../media/audio27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26.wav"/><Relationship Id="rId5" Type="http://schemas.openxmlformats.org/officeDocument/2006/relationships/audio" Target="../media/audio25.wav"/><Relationship Id="rId10" Type="http://schemas.openxmlformats.org/officeDocument/2006/relationships/image" Target="../media/image38.gif"/><Relationship Id="rId4" Type="http://schemas.openxmlformats.org/officeDocument/2006/relationships/audio" Target="../media/audio24.wav"/><Relationship Id="rId9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8.wav"/><Relationship Id="rId7" Type="http://schemas.openxmlformats.org/officeDocument/2006/relationships/image" Target="../media/image4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9.wav"/><Relationship Id="rId5" Type="http://schemas.openxmlformats.org/officeDocument/2006/relationships/image" Target="../media/image40.png"/><Relationship Id="rId10" Type="http://schemas.openxmlformats.org/officeDocument/2006/relationships/audio" Target="../media/audio30.wav"/><Relationship Id="rId4" Type="http://schemas.openxmlformats.org/officeDocument/2006/relationships/image" Target="../media/image39.png"/><Relationship Id="rId9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1.wav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2.wav"/><Relationship Id="rId5" Type="http://schemas.openxmlformats.org/officeDocument/2006/relationships/image" Target="../media/image40.png"/><Relationship Id="rId10" Type="http://schemas.openxmlformats.org/officeDocument/2006/relationships/audio" Target="../media/audio30.wav"/><Relationship Id="rId4" Type="http://schemas.openxmlformats.org/officeDocument/2006/relationships/image" Target="../media/image39.png"/><Relationship Id="rId9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>
            <a:extLst>
              <a:ext uri="{FF2B5EF4-FFF2-40B4-BE49-F238E27FC236}">
                <a16:creationId xmlns:a16="http://schemas.microsoft.com/office/drawing/2014/main" id="{3A2C2736-0132-4577-8FC6-315E15541256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6368040" y="4552560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5283525"/>
            <a:ext cx="4511040" cy="189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« Avoir » : j’ai, il/elle a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4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sym typeface="Arial"/>
              </a:rPr>
              <a:t>C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’est quoi ? intonation + wh-word questions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SSC [ch]</a:t>
            </a:r>
          </a:p>
          <a:p>
            <a:pPr marL="343080" marR="0" lvl="0" indent="-3423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Century Gothic"/>
              <a:buChar char="-"/>
              <a:tabLst/>
              <a:defRPr/>
            </a:pP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00" y="60477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Saying what I and others have</a:t>
            </a:r>
            <a:endParaRPr lang="en-GB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BDFFAE7-0C45-4A30-878F-996539E2D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16" y="426354"/>
            <a:ext cx="5084505" cy="43590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2F8DD0C-5776-4245-9F99-8F4230F11919}"/>
              </a:ext>
            </a:extLst>
          </p:cNvPr>
          <p:cNvGrpSpPr/>
          <p:nvPr/>
        </p:nvGrpSpPr>
        <p:grpSpPr>
          <a:xfrm>
            <a:off x="893447" y="1327987"/>
            <a:ext cx="2275038" cy="3641637"/>
            <a:chOff x="2633748" y="576954"/>
            <a:chExt cx="3903057" cy="6247595"/>
          </a:xfrm>
        </p:grpSpPr>
        <p:pic>
          <p:nvPicPr>
            <p:cNvPr id="7" name="Picture 2" descr="Envelope, Mail, Postage, Post Office">
              <a:extLst>
                <a:ext uri="{FF2B5EF4-FFF2-40B4-BE49-F238E27FC236}">
                  <a16:creationId xmlns:a16="http://schemas.microsoft.com/office/drawing/2014/main" id="{EE4573EE-94F1-4417-9486-5290E55145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3748" y="1111774"/>
              <a:ext cx="821751" cy="755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Map&#10;&#10;Description automatically generated">
              <a:extLst>
                <a:ext uri="{FF2B5EF4-FFF2-40B4-BE49-F238E27FC236}">
                  <a16:creationId xmlns:a16="http://schemas.microsoft.com/office/drawing/2014/main" id="{0BBC51E1-2201-4C07-A20B-BAB183D39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8407" y="3118593"/>
              <a:ext cx="3408398" cy="3705956"/>
            </a:xfrm>
            <a:prstGeom prst="rect">
              <a:avLst/>
            </a:prstGeom>
          </p:spPr>
        </p:pic>
        <p:grpSp>
          <p:nvGrpSpPr>
            <p:cNvPr id="9" name="Google Shape;177;p39">
              <a:extLst>
                <a:ext uri="{FF2B5EF4-FFF2-40B4-BE49-F238E27FC236}">
                  <a16:creationId xmlns:a16="http://schemas.microsoft.com/office/drawing/2014/main" id="{23CC4691-B406-438B-A1FF-3D73D48B79BE}"/>
                </a:ext>
              </a:extLst>
            </p:cNvPr>
            <p:cNvGrpSpPr/>
            <p:nvPr/>
          </p:nvGrpSpPr>
          <p:grpSpPr>
            <a:xfrm>
              <a:off x="4561801" y="624994"/>
              <a:ext cx="1743340" cy="1941943"/>
              <a:chOff x="10264329" y="1395151"/>
              <a:chExt cx="1285333" cy="1883211"/>
            </a:xfrm>
          </p:grpSpPr>
          <p:pic>
            <p:nvPicPr>
              <p:cNvPr id="11" name="Google Shape;178;p39">
                <a:extLst>
                  <a:ext uri="{FF2B5EF4-FFF2-40B4-BE49-F238E27FC236}">
                    <a16:creationId xmlns:a16="http://schemas.microsoft.com/office/drawing/2014/main" id="{35D566C4-E88E-4671-A986-A70B40BA838C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0264329" y="1395151"/>
                <a:ext cx="1077873" cy="1676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179;p39">
                <a:extLst>
                  <a:ext uri="{FF2B5EF4-FFF2-40B4-BE49-F238E27FC236}">
                    <a16:creationId xmlns:a16="http://schemas.microsoft.com/office/drawing/2014/main" id="{136FDA5E-6D80-4BA7-8391-F231BA478821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l="59258" t="52222"/>
              <a:stretch/>
            </p:blipFill>
            <p:spPr>
              <a:xfrm rot="705979">
                <a:off x="10394549" y="1963582"/>
                <a:ext cx="1041520" cy="12214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2B1D97E-53AA-4571-B6A5-F2DDBE2717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51910" y="2459630"/>
              <a:ext cx="1257300" cy="1733443"/>
            </a:xfrm>
            <a:prstGeom prst="straightConnector1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4BAC285B-5657-4AFE-B783-5FC385763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1847" y="576954"/>
              <a:ext cx="1133607" cy="2568165"/>
            </a:xfrm>
            <a:prstGeom prst="rect">
              <a:avLst/>
            </a:prstGeom>
          </p:spPr>
        </p:pic>
      </p:grpSp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A52E480-85D7-415A-82A6-5F10AD743E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28" y="3270741"/>
            <a:ext cx="590106" cy="16548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FEB197-E864-49FE-A963-62F8BF19F92F}"/>
              </a:ext>
            </a:extLst>
          </p:cNvPr>
          <p:cNvSpPr txBox="1"/>
          <p:nvPr/>
        </p:nvSpPr>
        <p:spPr>
          <a:xfrm>
            <a:off x="9190440" y="6506259"/>
            <a:ext cx="300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Action Button: Sound 26">
            <a:hlinkClick r:id="" action="ppaction://noaction" highlightClick="1">
              <a:snd r:embed="rId6" name="8_6.wav"/>
            </a:hlinkClick>
            <a:extLst>
              <a:ext uri="{FF2B5EF4-FFF2-40B4-BE49-F238E27FC236}">
                <a16:creationId xmlns:a16="http://schemas.microsoft.com/office/drawing/2014/main" id="{A2136961-FF21-4E24-A1C2-404A68E5491D}"/>
              </a:ext>
            </a:extLst>
          </p:cNvPr>
          <p:cNvSpPr/>
          <p:nvPr/>
        </p:nvSpPr>
        <p:spPr>
          <a:xfrm>
            <a:off x="333290" y="765807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F8292A-6F12-4E12-B3FD-C766F21F6CFC}"/>
              </a:ext>
            </a:extLst>
          </p:cNvPr>
          <p:cNvSpPr txBox="1"/>
          <p:nvPr/>
        </p:nvSpPr>
        <p:spPr>
          <a:xfrm>
            <a:off x="438310" y="4040724"/>
            <a:ext cx="11180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 crayon</a:t>
            </a:r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167879F9-C98D-4D98-AA5B-7564FAC92D1F}"/>
              </a:ext>
            </a:extLst>
          </p:cNvPr>
          <p:cNvSpPr/>
          <p:nvPr/>
        </p:nvSpPr>
        <p:spPr>
          <a:xfrm rot="7925323">
            <a:off x="3981861" y="4277142"/>
            <a:ext cx="1194395" cy="1254196"/>
          </a:xfrm>
          <a:prstGeom prst="arc">
            <a:avLst>
              <a:gd name="adj1" fmla="val 16485859"/>
              <a:gd name="adj2" fmla="val 0"/>
            </a:avLst>
          </a:prstGeom>
          <a:ln w="762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4CA09B-D774-4D9D-9E17-5506AD6B7553}"/>
              </a:ext>
            </a:extLst>
          </p:cNvPr>
          <p:cNvSpPr/>
          <p:nvPr/>
        </p:nvSpPr>
        <p:spPr>
          <a:xfrm>
            <a:off x="9546986" y="143880"/>
            <a:ext cx="132510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ou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 - or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4" name="Picture 13" descr="Icon&#10;&#10;Description automatically generated with low confidence">
            <a:extLst>
              <a:ext uri="{FF2B5EF4-FFF2-40B4-BE49-F238E27FC236}">
                <a16:creationId xmlns:a16="http://schemas.microsoft.com/office/drawing/2014/main" id="{957F9F4A-B4BC-420A-AA7B-059B7EFB8B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3" y="2156316"/>
            <a:ext cx="3454066" cy="1727034"/>
          </a:xfrm>
          <a:prstGeom prst="rect">
            <a:avLst/>
          </a:prstGeom>
        </p:spPr>
      </p:pic>
      <p:pic>
        <p:nvPicPr>
          <p:cNvPr id="2" name="Graphic 1" descr="Teacher">
            <a:extLst>
              <a:ext uri="{FF2B5EF4-FFF2-40B4-BE49-F238E27FC236}">
                <a16:creationId xmlns:a16="http://schemas.microsoft.com/office/drawing/2014/main" id="{2B6206CB-B1D5-FE3C-445D-2205D103AA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8036" y="-88148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2FB5C28-D65D-0E03-5362-B761E1906059}"/>
              </a:ext>
            </a:extLst>
          </p:cNvPr>
          <p:cNvSpPr/>
          <p:nvPr/>
        </p:nvSpPr>
        <p:spPr>
          <a:xfrm>
            <a:off x="1065071" y="95230"/>
            <a:ext cx="2980366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8" name="CustomShape 6">
            <a:hlinkClick r:id="" action="ppaction://noaction">
              <a:snd r:embed="rId10" name="8_1.wav"/>
            </a:hlinkClick>
            <a:extLst>
              <a:ext uri="{FF2B5EF4-FFF2-40B4-BE49-F238E27FC236}">
                <a16:creationId xmlns:a16="http://schemas.microsoft.com/office/drawing/2014/main" id="{4CB9754E-46ED-7CD0-1A53-FF26CBEC66D8}"/>
              </a:ext>
            </a:extLst>
          </p:cNvPr>
          <p:cNvSpPr/>
          <p:nvPr/>
        </p:nvSpPr>
        <p:spPr>
          <a:xfrm>
            <a:off x="1059738" y="73978"/>
            <a:ext cx="293153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…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*…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241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Action Button: Sound 26">
            <a:hlinkClick r:id="" action="ppaction://noaction" highlightClick="1">
              <a:snd r:embed="rId6" name="8_8.wav"/>
            </a:hlinkClick>
            <a:extLst>
              <a:ext uri="{FF2B5EF4-FFF2-40B4-BE49-F238E27FC236}">
                <a16:creationId xmlns:a16="http://schemas.microsoft.com/office/drawing/2014/main" id="{A2136961-FF21-4E24-A1C2-404A68E5491D}"/>
              </a:ext>
            </a:extLst>
          </p:cNvPr>
          <p:cNvSpPr/>
          <p:nvPr/>
        </p:nvSpPr>
        <p:spPr>
          <a:xfrm>
            <a:off x="333290" y="765807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F8292A-6F12-4E12-B3FD-C766F21F6CFC}"/>
              </a:ext>
            </a:extLst>
          </p:cNvPr>
          <p:cNvSpPr txBox="1"/>
          <p:nvPr/>
        </p:nvSpPr>
        <p:spPr>
          <a:xfrm>
            <a:off x="438310" y="4040724"/>
            <a:ext cx="11180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ne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affiche.</a:t>
            </a:r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167879F9-C98D-4D98-AA5B-7564FAC92D1F}"/>
              </a:ext>
            </a:extLst>
          </p:cNvPr>
          <p:cNvSpPr/>
          <p:nvPr/>
        </p:nvSpPr>
        <p:spPr>
          <a:xfrm rot="7925323">
            <a:off x="3533259" y="4275558"/>
            <a:ext cx="1194395" cy="1254196"/>
          </a:xfrm>
          <a:prstGeom prst="arc">
            <a:avLst>
              <a:gd name="adj1" fmla="val 16485859"/>
              <a:gd name="adj2" fmla="val 0"/>
            </a:avLst>
          </a:prstGeom>
          <a:ln w="762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4CA09B-D774-4D9D-9E17-5506AD6B7553}"/>
              </a:ext>
            </a:extLst>
          </p:cNvPr>
          <p:cNvSpPr/>
          <p:nvPr/>
        </p:nvSpPr>
        <p:spPr>
          <a:xfrm>
            <a:off x="9546986" y="143880"/>
            <a:ext cx="132510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ou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 - or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DD20C15-0FDA-4327-BB84-4E372295B8B9}"/>
              </a:ext>
            </a:extLst>
          </p:cNvPr>
          <p:cNvGrpSpPr/>
          <p:nvPr/>
        </p:nvGrpSpPr>
        <p:grpSpPr>
          <a:xfrm>
            <a:off x="4242536" y="1962125"/>
            <a:ext cx="3571567" cy="1569660"/>
            <a:chOff x="5895157" y="3290432"/>
            <a:chExt cx="1946187" cy="82973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1EB2380-57E9-4E06-ACC8-EE429CFB0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840927">
              <a:off x="5895157" y="3290432"/>
              <a:ext cx="622298" cy="82973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icture 16" descr="A picture containing circle&#10;&#10;Description automatically generated">
              <a:extLst>
                <a:ext uri="{FF2B5EF4-FFF2-40B4-BE49-F238E27FC236}">
                  <a16:creationId xmlns:a16="http://schemas.microsoft.com/office/drawing/2014/main" id="{378EAC19-DFFD-4069-B195-7A9AF3262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647008">
              <a:off x="7245128" y="3313456"/>
              <a:ext cx="596216" cy="77164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7" descr="Text&#10;&#10;Description automatically generated">
              <a:extLst>
                <a:ext uri="{FF2B5EF4-FFF2-40B4-BE49-F238E27FC236}">
                  <a16:creationId xmlns:a16="http://schemas.microsoft.com/office/drawing/2014/main" id="{09E3F4A6-977D-4928-8741-B32C355E3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52982" y="3319397"/>
              <a:ext cx="778278" cy="77827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Graphic 1" descr="Teacher">
            <a:extLst>
              <a:ext uri="{FF2B5EF4-FFF2-40B4-BE49-F238E27FC236}">
                <a16:creationId xmlns:a16="http://schemas.microsoft.com/office/drawing/2014/main" id="{5DD9AF4F-5F0B-1877-56E9-6F53590FA9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8036" y="-88148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61113509-D3C2-2F30-837B-AAF860E10163}"/>
              </a:ext>
            </a:extLst>
          </p:cNvPr>
          <p:cNvSpPr/>
          <p:nvPr/>
        </p:nvSpPr>
        <p:spPr>
          <a:xfrm>
            <a:off x="1065071" y="95230"/>
            <a:ext cx="2980366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8" name="CustomShape 6">
            <a:hlinkClick r:id="" action="ppaction://noaction">
              <a:snd r:embed="rId12" name="8_1.wav"/>
            </a:hlinkClick>
            <a:extLst>
              <a:ext uri="{FF2B5EF4-FFF2-40B4-BE49-F238E27FC236}">
                <a16:creationId xmlns:a16="http://schemas.microsoft.com/office/drawing/2014/main" id="{B0B7A173-4CB0-25C4-1FA6-DC18AEA3A13F}"/>
              </a:ext>
            </a:extLst>
          </p:cNvPr>
          <p:cNvSpPr/>
          <p:nvPr/>
        </p:nvSpPr>
        <p:spPr>
          <a:xfrm>
            <a:off x="1059738" y="73978"/>
            <a:ext cx="293153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…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*…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557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3FF8292A-6F12-4E12-B3FD-C766F21F6CFC}"/>
              </a:ext>
            </a:extLst>
          </p:cNvPr>
          <p:cNvSpPr txBox="1"/>
          <p:nvPr/>
        </p:nvSpPr>
        <p:spPr>
          <a:xfrm>
            <a:off x="438310" y="4040724"/>
            <a:ext cx="11180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 message.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Action Button: Sound 26">
            <a:hlinkClick r:id="" action="ppaction://noaction" highlightClick="1">
              <a:snd r:embed="rId6" name="8_10.wav"/>
            </a:hlinkClick>
            <a:extLst>
              <a:ext uri="{FF2B5EF4-FFF2-40B4-BE49-F238E27FC236}">
                <a16:creationId xmlns:a16="http://schemas.microsoft.com/office/drawing/2014/main" id="{A2136961-FF21-4E24-A1C2-404A68E5491D}"/>
              </a:ext>
            </a:extLst>
          </p:cNvPr>
          <p:cNvSpPr/>
          <p:nvPr/>
        </p:nvSpPr>
        <p:spPr>
          <a:xfrm>
            <a:off x="333290" y="765807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167879F9-C98D-4D98-AA5B-7564FAC92D1F}"/>
              </a:ext>
            </a:extLst>
          </p:cNvPr>
          <p:cNvSpPr/>
          <p:nvPr/>
        </p:nvSpPr>
        <p:spPr>
          <a:xfrm rot="7925323">
            <a:off x="3378342" y="4320840"/>
            <a:ext cx="1194395" cy="1254196"/>
          </a:xfrm>
          <a:prstGeom prst="arc">
            <a:avLst>
              <a:gd name="adj1" fmla="val 16485859"/>
              <a:gd name="adj2" fmla="val 0"/>
            </a:avLst>
          </a:prstGeom>
          <a:ln w="762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4CA09B-D774-4D9D-9E17-5506AD6B7553}"/>
              </a:ext>
            </a:extLst>
          </p:cNvPr>
          <p:cNvSpPr/>
          <p:nvPr/>
        </p:nvSpPr>
        <p:spPr>
          <a:xfrm>
            <a:off x="9546986" y="143880"/>
            <a:ext cx="132510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ou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 - or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62C0EBF-FA2B-42EE-9033-BE1FBC34E42F}"/>
              </a:ext>
            </a:extLst>
          </p:cNvPr>
          <p:cNvGrpSpPr/>
          <p:nvPr/>
        </p:nvGrpSpPr>
        <p:grpSpPr>
          <a:xfrm>
            <a:off x="3331043" y="1820005"/>
            <a:ext cx="5529914" cy="2264416"/>
            <a:chOff x="2154254" y="4816717"/>
            <a:chExt cx="3739525" cy="1329888"/>
          </a:xfrm>
        </p:grpSpPr>
        <p:pic>
          <p:nvPicPr>
            <p:cNvPr id="16" name="Picture 1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98C9D02E-9723-49C6-BAB9-F011AD09B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0" t="5555" r="37139" b="7325"/>
            <a:stretch/>
          </p:blipFill>
          <p:spPr>
            <a:xfrm>
              <a:off x="3547549" y="4870961"/>
              <a:ext cx="709619" cy="1275644"/>
            </a:xfrm>
            <a:prstGeom prst="rect">
              <a:avLst/>
            </a:prstGeom>
          </p:spPr>
        </p:pic>
        <p:pic>
          <p:nvPicPr>
            <p:cNvPr id="17" name="Picture 16" descr="A picture containing text, table, silhouette&#10;&#10;Description automatically generated">
              <a:extLst>
                <a:ext uri="{FF2B5EF4-FFF2-40B4-BE49-F238E27FC236}">
                  <a16:creationId xmlns:a16="http://schemas.microsoft.com/office/drawing/2014/main" id="{83EC4B00-1887-4D1B-8B63-1D3A05E8B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4327" y="4861366"/>
              <a:ext cx="1299452" cy="1285239"/>
            </a:xfrm>
            <a:prstGeom prst="rect">
              <a:avLst/>
            </a:prstGeom>
          </p:spPr>
        </p:pic>
        <p:pic>
          <p:nvPicPr>
            <p:cNvPr id="18" name="Picture 17" descr="Shape&#10;&#10;Description automatically generated">
              <a:extLst>
                <a:ext uri="{FF2B5EF4-FFF2-40B4-BE49-F238E27FC236}">
                  <a16:creationId xmlns:a16="http://schemas.microsoft.com/office/drawing/2014/main" id="{A1BC14BE-DFAF-428D-9B11-CAB20A3F6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254" y="4816717"/>
              <a:ext cx="1148018" cy="1037701"/>
            </a:xfrm>
            <a:prstGeom prst="rect">
              <a:avLst/>
            </a:prstGeom>
          </p:spPr>
        </p:pic>
      </p:grpSp>
      <p:pic>
        <p:nvPicPr>
          <p:cNvPr id="2" name="Graphic 1" descr="Teacher">
            <a:extLst>
              <a:ext uri="{FF2B5EF4-FFF2-40B4-BE49-F238E27FC236}">
                <a16:creationId xmlns:a16="http://schemas.microsoft.com/office/drawing/2014/main" id="{1E6F4BC2-D50D-EF6B-3BAA-4267BBDA1B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8036" y="-88148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C1ACF76-71BF-4FFB-CC87-DE6B1A341A6A}"/>
              </a:ext>
            </a:extLst>
          </p:cNvPr>
          <p:cNvSpPr/>
          <p:nvPr/>
        </p:nvSpPr>
        <p:spPr>
          <a:xfrm>
            <a:off x="1065071" y="95230"/>
            <a:ext cx="2980366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8" name="CustomShape 6">
            <a:hlinkClick r:id="" action="ppaction://noaction">
              <a:snd r:embed="rId12" name="8_1.wav"/>
            </a:hlinkClick>
            <a:extLst>
              <a:ext uri="{FF2B5EF4-FFF2-40B4-BE49-F238E27FC236}">
                <a16:creationId xmlns:a16="http://schemas.microsoft.com/office/drawing/2014/main" id="{12EAE753-A8A2-6979-C291-2DFDBA2237CE}"/>
              </a:ext>
            </a:extLst>
          </p:cNvPr>
          <p:cNvSpPr/>
          <p:nvPr/>
        </p:nvSpPr>
        <p:spPr>
          <a:xfrm>
            <a:off x="1059738" y="73978"/>
            <a:ext cx="293153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…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*…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533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Action Button: Sound 26">
            <a:hlinkClick r:id="" action="ppaction://noaction" highlightClick="1">
              <a:snd r:embed="rId6" name="8_12.wav"/>
            </a:hlinkClick>
            <a:extLst>
              <a:ext uri="{FF2B5EF4-FFF2-40B4-BE49-F238E27FC236}">
                <a16:creationId xmlns:a16="http://schemas.microsoft.com/office/drawing/2014/main" id="{A2136961-FF21-4E24-A1C2-404A68E5491D}"/>
              </a:ext>
            </a:extLst>
          </p:cNvPr>
          <p:cNvSpPr/>
          <p:nvPr/>
        </p:nvSpPr>
        <p:spPr>
          <a:xfrm>
            <a:off x="333290" y="765807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F8292A-6F12-4E12-B3FD-C766F21F6CFC}"/>
              </a:ext>
            </a:extLst>
          </p:cNvPr>
          <p:cNvSpPr txBox="1"/>
          <p:nvPr/>
        </p:nvSpPr>
        <p:spPr>
          <a:xfrm>
            <a:off x="438310" y="4040724"/>
            <a:ext cx="11180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ne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chaise.</a:t>
            </a:r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167879F9-C98D-4D98-AA5B-7564FAC92D1F}"/>
              </a:ext>
            </a:extLst>
          </p:cNvPr>
          <p:cNvSpPr/>
          <p:nvPr/>
        </p:nvSpPr>
        <p:spPr>
          <a:xfrm rot="7925323">
            <a:off x="3533259" y="4330434"/>
            <a:ext cx="1194395" cy="1254196"/>
          </a:xfrm>
          <a:prstGeom prst="arc">
            <a:avLst>
              <a:gd name="adj1" fmla="val 16485859"/>
              <a:gd name="adj2" fmla="val 0"/>
            </a:avLst>
          </a:prstGeom>
          <a:ln w="762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4CA09B-D774-4D9D-9E17-5506AD6B7553}"/>
              </a:ext>
            </a:extLst>
          </p:cNvPr>
          <p:cNvSpPr/>
          <p:nvPr/>
        </p:nvSpPr>
        <p:spPr>
          <a:xfrm>
            <a:off x="9546986" y="143880"/>
            <a:ext cx="132510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ou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 - or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5" name="Picture 14" descr="A picture containing text, furniture, seat, stool&#10;&#10;Description automatically generated">
            <a:extLst>
              <a:ext uri="{FF2B5EF4-FFF2-40B4-BE49-F238E27FC236}">
                <a16:creationId xmlns:a16="http://schemas.microsoft.com/office/drawing/2014/main" id="{30281400-7C97-4DBD-8DB0-58157949EA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5258" y="1281434"/>
            <a:ext cx="2062822" cy="2837944"/>
          </a:xfrm>
          <a:prstGeom prst="rect">
            <a:avLst/>
          </a:prstGeom>
        </p:spPr>
      </p:pic>
      <p:pic>
        <p:nvPicPr>
          <p:cNvPr id="2" name="Graphic 1" descr="Teacher">
            <a:extLst>
              <a:ext uri="{FF2B5EF4-FFF2-40B4-BE49-F238E27FC236}">
                <a16:creationId xmlns:a16="http://schemas.microsoft.com/office/drawing/2014/main" id="{22437D1D-1EDB-DC2E-4AC6-293A6A70CF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8036" y="-88148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241B9703-192F-C257-EFF8-F10FD50CA9F6}"/>
              </a:ext>
            </a:extLst>
          </p:cNvPr>
          <p:cNvSpPr/>
          <p:nvPr/>
        </p:nvSpPr>
        <p:spPr>
          <a:xfrm>
            <a:off x="1065071" y="95230"/>
            <a:ext cx="2980366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8" name="CustomShape 6">
            <a:hlinkClick r:id="" action="ppaction://noaction">
              <a:snd r:embed="rId10" name="8_1.wav"/>
            </a:hlinkClick>
            <a:extLst>
              <a:ext uri="{FF2B5EF4-FFF2-40B4-BE49-F238E27FC236}">
                <a16:creationId xmlns:a16="http://schemas.microsoft.com/office/drawing/2014/main" id="{4F007C1C-DB21-2BED-6227-6A078D970F40}"/>
              </a:ext>
            </a:extLst>
          </p:cNvPr>
          <p:cNvSpPr/>
          <p:nvPr/>
        </p:nvSpPr>
        <p:spPr>
          <a:xfrm>
            <a:off x="1059738" y="73978"/>
            <a:ext cx="293153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…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*…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16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all, window, white&#10;&#10;Description automatically generated">
            <a:extLst>
              <a:ext uri="{FF2B5EF4-FFF2-40B4-BE49-F238E27FC236}">
                <a16:creationId xmlns:a16="http://schemas.microsoft.com/office/drawing/2014/main" id="{96469F18-68B6-400D-A0F2-8001B6602F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78" y="3519615"/>
            <a:ext cx="3029465" cy="3029465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15" descr="A picture containing wall, window, white&#10;&#10;Description automatically generated">
            <a:extLst>
              <a:ext uri="{FF2B5EF4-FFF2-40B4-BE49-F238E27FC236}">
                <a16:creationId xmlns:a16="http://schemas.microsoft.com/office/drawing/2014/main" id="{E0C52097-EB0C-4E57-8CD2-B09D002C62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3519615"/>
            <a:ext cx="3029465" cy="302946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CF5726A-261C-4173-AF0A-D59BA1CD312A}"/>
              </a:ext>
            </a:extLst>
          </p:cNvPr>
          <p:cNvSpPr txBox="1"/>
          <p:nvPr/>
        </p:nvSpPr>
        <p:spPr>
          <a:xfrm rot="19987940">
            <a:off x="8478473" y="3515344"/>
            <a:ext cx="1150106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9B1354-0BA1-4B4C-9FBD-3541D79040D1}"/>
              </a:ext>
            </a:extLst>
          </p:cNvPr>
          <p:cNvSpPr txBox="1"/>
          <p:nvPr/>
        </p:nvSpPr>
        <p:spPr>
          <a:xfrm rot="19987940">
            <a:off x="441780" y="3540330"/>
            <a:ext cx="1150106" cy="46166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un</a:t>
            </a:r>
          </a:p>
        </p:txBody>
      </p:sp>
      <p:pic>
        <p:nvPicPr>
          <p:cNvPr id="25" name="Graphic 24" descr="Teacher">
            <a:extLst>
              <a:ext uri="{FF2B5EF4-FFF2-40B4-BE49-F238E27FC236}">
                <a16:creationId xmlns:a16="http://schemas.microsoft.com/office/drawing/2014/main" id="{A4615845-0D29-43FC-8214-D42BCDE53DB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9798" y="21021"/>
            <a:ext cx="914400" cy="914400"/>
          </a:xfrm>
          <a:prstGeom prst="rect">
            <a:avLst/>
          </a:prstGeom>
        </p:spPr>
      </p:pic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91BC4547-5EDA-426E-9C3A-12EAE6ED2A05}"/>
              </a:ext>
            </a:extLst>
          </p:cNvPr>
          <p:cNvSpPr/>
          <p:nvPr/>
        </p:nvSpPr>
        <p:spPr>
          <a:xfrm>
            <a:off x="1016833" y="204399"/>
            <a:ext cx="5929400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2" name="CustomShape 6">
            <a:hlinkClick r:id="" action="ppaction://noaction">
              <a:snd r:embed="rId16" name="8_14.wav"/>
            </a:hlinkClick>
          </p:cNvPr>
          <p:cNvSpPr/>
          <p:nvPr/>
        </p:nvSpPr>
        <p:spPr>
          <a:xfrm>
            <a:off x="1048166" y="204399"/>
            <a:ext cx="5898066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  <a:ea typeface="Century Gothic"/>
                <a:sym typeface="Arial"/>
              </a:rPr>
              <a:t>quoi ?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  <a:ea typeface="Century Gothic"/>
                <a:sym typeface="Arial"/>
              </a:rPr>
              <a:t>C’est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  <a:ea typeface="Century Gothic"/>
                <a:sym typeface="Arial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‘un’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‘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une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’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34" name="Picture 33" descr="A picture containing text, furniture, seat, stool&#10;&#10;Description automatically generated">
            <a:extLst>
              <a:ext uri="{FF2B5EF4-FFF2-40B4-BE49-F238E27FC236}">
                <a16:creationId xmlns:a16="http://schemas.microsoft.com/office/drawing/2014/main" id="{7D8138B2-B840-4A8D-A4F6-AB6A6D009E3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50235" y="1010762"/>
            <a:ext cx="825397" cy="113554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3D0EAC3B-AB56-4CFD-BE04-9E8690B809BD}"/>
              </a:ext>
            </a:extLst>
          </p:cNvPr>
          <p:cNvGrpSpPr/>
          <p:nvPr/>
        </p:nvGrpSpPr>
        <p:grpSpPr>
          <a:xfrm>
            <a:off x="2966801" y="1268868"/>
            <a:ext cx="1593883" cy="652671"/>
            <a:chOff x="2154254" y="4816717"/>
            <a:chExt cx="3739525" cy="1329888"/>
          </a:xfrm>
        </p:grpSpPr>
        <p:pic>
          <p:nvPicPr>
            <p:cNvPr id="36" name="Picture 3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0F5B81E8-3114-4119-87CA-B0E3688AD0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0" t="5555" r="37139" b="7325"/>
            <a:stretch/>
          </p:blipFill>
          <p:spPr>
            <a:xfrm>
              <a:off x="3547549" y="4870961"/>
              <a:ext cx="709619" cy="1275644"/>
            </a:xfrm>
            <a:prstGeom prst="rect">
              <a:avLst/>
            </a:prstGeom>
          </p:spPr>
        </p:pic>
        <p:pic>
          <p:nvPicPr>
            <p:cNvPr id="37" name="Picture 36" descr="A picture containing text, table, silhouette&#10;&#10;Description automatically generated">
              <a:extLst>
                <a:ext uri="{FF2B5EF4-FFF2-40B4-BE49-F238E27FC236}">
                  <a16:creationId xmlns:a16="http://schemas.microsoft.com/office/drawing/2014/main" id="{D4C53CEF-5616-48D4-9C19-909DE333C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4327" y="4861366"/>
              <a:ext cx="1299452" cy="1285239"/>
            </a:xfrm>
            <a:prstGeom prst="rect">
              <a:avLst/>
            </a:prstGeom>
          </p:spPr>
        </p:pic>
        <p:pic>
          <p:nvPicPr>
            <p:cNvPr id="38" name="Picture 37" descr="Shape&#10;&#10;Description automatically generated">
              <a:extLst>
                <a:ext uri="{FF2B5EF4-FFF2-40B4-BE49-F238E27FC236}">
                  <a16:creationId xmlns:a16="http://schemas.microsoft.com/office/drawing/2014/main" id="{D3DB3D1B-FFCD-417C-8CA4-CE2AE9C62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254" y="4816717"/>
              <a:ext cx="1148018" cy="1037701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57ADA2B-B5F6-4967-A3D4-9A485B03B14C}"/>
              </a:ext>
            </a:extLst>
          </p:cNvPr>
          <p:cNvGrpSpPr/>
          <p:nvPr/>
        </p:nvGrpSpPr>
        <p:grpSpPr>
          <a:xfrm>
            <a:off x="5478701" y="1321942"/>
            <a:ext cx="1234598" cy="542591"/>
            <a:chOff x="5895157" y="3290432"/>
            <a:chExt cx="1946187" cy="82973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CB7E9C7-23BE-4927-8982-E336F89D8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20840927">
              <a:off x="5895157" y="3290432"/>
              <a:ext cx="622298" cy="82973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Picture 40" descr="A picture containing circle&#10;&#10;Description automatically generated">
              <a:extLst>
                <a:ext uri="{FF2B5EF4-FFF2-40B4-BE49-F238E27FC236}">
                  <a16:creationId xmlns:a16="http://schemas.microsoft.com/office/drawing/2014/main" id="{F1B27C70-608F-4ABB-B5C2-C88CEEB70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647008">
              <a:off x="7245128" y="3313456"/>
              <a:ext cx="596216" cy="77164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2" name="Picture 41" descr="Text&#10;&#10;Description automatically generated">
              <a:extLst>
                <a:ext uri="{FF2B5EF4-FFF2-40B4-BE49-F238E27FC236}">
                  <a16:creationId xmlns:a16="http://schemas.microsoft.com/office/drawing/2014/main" id="{97AF1AE7-545C-490E-AD97-B7AAFB7CA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452982" y="3319397"/>
              <a:ext cx="778278" cy="77827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:a16="http://schemas.microsoft.com/office/drawing/2014/main" id="{27C5B528-AC4B-41FC-BAA7-238C124F4DD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355" y="1340883"/>
            <a:ext cx="1205945" cy="602973"/>
          </a:xfrm>
          <a:prstGeom prst="rect">
            <a:avLst/>
          </a:prstGeom>
        </p:spPr>
      </p:pic>
      <p:pic>
        <p:nvPicPr>
          <p:cNvPr id="44" name="Picture 4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8FE5FF5-F5E9-4E45-9FE5-175C63ABAA3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209" y="2075148"/>
            <a:ext cx="871907" cy="1140493"/>
          </a:xfrm>
          <a:prstGeom prst="rect">
            <a:avLst/>
          </a:prstGeom>
        </p:spPr>
      </p:pic>
      <p:pic>
        <p:nvPicPr>
          <p:cNvPr id="45" name="Picture 44" descr="A picture containing text, furniture, table&#10;&#10;Description automatically generated">
            <a:extLst>
              <a:ext uri="{FF2B5EF4-FFF2-40B4-BE49-F238E27FC236}">
                <a16:creationId xmlns:a16="http://schemas.microsoft.com/office/drawing/2014/main" id="{9A67F06C-B0A9-4E40-8468-68D89319CDE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644709" y="2339395"/>
            <a:ext cx="1283384" cy="93159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7E90FB6-AD84-4414-858B-3BD8BEC638A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499387" y="2258299"/>
            <a:ext cx="1234598" cy="77419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B004CBA-B2B5-4B43-8BF8-23F7AF73813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518428" y="2145250"/>
            <a:ext cx="1234598" cy="949097"/>
          </a:xfrm>
          <a:prstGeom prst="rect">
            <a:avLst/>
          </a:prstGeom>
        </p:spPr>
      </p:pic>
      <p:pic>
        <p:nvPicPr>
          <p:cNvPr id="52" name="Picture 51" descr="A picture containing text, furniture, seat, stool&#10;&#10;Description automatically generated">
            <a:extLst>
              <a:ext uri="{FF2B5EF4-FFF2-40B4-BE49-F238E27FC236}">
                <a16:creationId xmlns:a16="http://schemas.microsoft.com/office/drawing/2014/main" id="{6D7D8AE2-8841-4EE6-A02B-7DA7937E55D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35727" y="3901562"/>
            <a:ext cx="825397" cy="113554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E64AEBF7-385A-4769-AADD-69CF049F50F1}"/>
              </a:ext>
            </a:extLst>
          </p:cNvPr>
          <p:cNvGrpSpPr/>
          <p:nvPr/>
        </p:nvGrpSpPr>
        <p:grpSpPr>
          <a:xfrm>
            <a:off x="1209917" y="3910626"/>
            <a:ext cx="1593883" cy="652671"/>
            <a:chOff x="2154254" y="4816717"/>
            <a:chExt cx="3739525" cy="1329888"/>
          </a:xfrm>
        </p:grpSpPr>
        <p:pic>
          <p:nvPicPr>
            <p:cNvPr id="54" name="Picture 53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D5402B26-E7E7-4AA2-A480-250B0D09F4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0" t="5555" r="37139" b="7325"/>
            <a:stretch/>
          </p:blipFill>
          <p:spPr>
            <a:xfrm>
              <a:off x="3547549" y="4870961"/>
              <a:ext cx="709619" cy="1275644"/>
            </a:xfrm>
            <a:prstGeom prst="rect">
              <a:avLst/>
            </a:prstGeom>
          </p:spPr>
        </p:pic>
        <p:pic>
          <p:nvPicPr>
            <p:cNvPr id="55" name="Picture 54" descr="A picture containing text, table, silhouette&#10;&#10;Description automatically generated">
              <a:extLst>
                <a:ext uri="{FF2B5EF4-FFF2-40B4-BE49-F238E27FC236}">
                  <a16:creationId xmlns:a16="http://schemas.microsoft.com/office/drawing/2014/main" id="{8E133E57-1C31-45ED-97B9-D0C65F9BE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4327" y="4861366"/>
              <a:ext cx="1299452" cy="1285239"/>
            </a:xfrm>
            <a:prstGeom prst="rect">
              <a:avLst/>
            </a:prstGeom>
          </p:spPr>
        </p:pic>
        <p:pic>
          <p:nvPicPr>
            <p:cNvPr id="56" name="Picture 55" descr="Shape&#10;&#10;Description automatically generated">
              <a:extLst>
                <a:ext uri="{FF2B5EF4-FFF2-40B4-BE49-F238E27FC236}">
                  <a16:creationId xmlns:a16="http://schemas.microsoft.com/office/drawing/2014/main" id="{0FDC6EF1-45BE-48F4-BBD2-289F8C31C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254" y="4816717"/>
              <a:ext cx="1148018" cy="1037701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C7825DC-4507-4FCA-9DC6-2FC417242F54}"/>
              </a:ext>
            </a:extLst>
          </p:cNvPr>
          <p:cNvGrpSpPr/>
          <p:nvPr/>
        </p:nvGrpSpPr>
        <p:grpSpPr>
          <a:xfrm>
            <a:off x="10303954" y="4292001"/>
            <a:ext cx="1234598" cy="542591"/>
            <a:chOff x="5895157" y="3290432"/>
            <a:chExt cx="1946187" cy="829730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C9AFBED3-F893-480D-A6D5-2E2A42B45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20840927">
              <a:off x="5895157" y="3290432"/>
              <a:ext cx="622298" cy="82973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9" name="Picture 58" descr="A picture containing circle&#10;&#10;Description automatically generated">
              <a:extLst>
                <a:ext uri="{FF2B5EF4-FFF2-40B4-BE49-F238E27FC236}">
                  <a16:creationId xmlns:a16="http://schemas.microsoft.com/office/drawing/2014/main" id="{BABF09BE-2834-412F-9C1B-C7A376417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647008">
              <a:off x="7245128" y="3313456"/>
              <a:ext cx="596216" cy="77164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0" name="Picture 59" descr="Text&#10;&#10;Description automatically generated">
              <a:extLst>
                <a:ext uri="{FF2B5EF4-FFF2-40B4-BE49-F238E27FC236}">
                  <a16:creationId xmlns:a16="http://schemas.microsoft.com/office/drawing/2014/main" id="{A431BCE9-392A-4D40-909B-6428665D4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452982" y="3319397"/>
              <a:ext cx="778278" cy="77827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1" name="Picture 60" descr="Icon&#10;&#10;Description automatically generated with low confidence">
            <a:extLst>
              <a:ext uri="{FF2B5EF4-FFF2-40B4-BE49-F238E27FC236}">
                <a16:creationId xmlns:a16="http://schemas.microsoft.com/office/drawing/2014/main" id="{6B6BBD1C-32E6-4C87-A8EA-0A2D71F86D5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44" y="4565784"/>
            <a:ext cx="1205945" cy="602973"/>
          </a:xfrm>
          <a:prstGeom prst="rect">
            <a:avLst/>
          </a:prstGeom>
        </p:spPr>
      </p:pic>
      <p:pic>
        <p:nvPicPr>
          <p:cNvPr id="62" name="Picture 6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03C3858-6192-43B6-9024-9AF135A35F9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006" y="4391684"/>
            <a:ext cx="871907" cy="1140493"/>
          </a:xfrm>
          <a:prstGeom prst="rect">
            <a:avLst/>
          </a:prstGeom>
        </p:spPr>
      </p:pic>
      <p:pic>
        <p:nvPicPr>
          <p:cNvPr id="63" name="Picture 62" descr="A picture containing text, furniture, table&#10;&#10;Description automatically generated">
            <a:extLst>
              <a:ext uri="{FF2B5EF4-FFF2-40B4-BE49-F238E27FC236}">
                <a16:creationId xmlns:a16="http://schemas.microsoft.com/office/drawing/2014/main" id="{38DE5ED8-E4FF-40A2-A618-D08C3C5208C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22835" y="4959799"/>
            <a:ext cx="1283384" cy="9315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80D5F2C-C87B-4DF0-83AC-E86F2FE13DA9}"/>
              </a:ext>
            </a:extLst>
          </p:cNvPr>
          <p:cNvGrpSpPr/>
          <p:nvPr/>
        </p:nvGrpSpPr>
        <p:grpSpPr>
          <a:xfrm>
            <a:off x="2386334" y="5616852"/>
            <a:ext cx="1234598" cy="774191"/>
            <a:chOff x="4283754" y="5740631"/>
            <a:chExt cx="1234598" cy="77419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85BE378-7B3D-433C-A6A1-DECA2EC20187}"/>
                </a:ext>
              </a:extLst>
            </p:cNvPr>
            <p:cNvSpPr/>
            <p:nvPr/>
          </p:nvSpPr>
          <p:spPr>
            <a:xfrm>
              <a:off x="4283754" y="5740632"/>
              <a:ext cx="1234598" cy="7741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99702F70-95E8-4932-AFED-A2CD4EFBE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4283754" y="5740631"/>
              <a:ext cx="1234598" cy="774190"/>
            </a:xfrm>
            <a:prstGeom prst="rect">
              <a:avLst/>
            </a:prstGeom>
          </p:spPr>
        </p:pic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2E91FF24-5DEC-46B8-934A-BE6CC4888F4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151736" y="5591399"/>
            <a:ext cx="1234598" cy="94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4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_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_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8_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8_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8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8_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719836" y="0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239395" y="757229"/>
            <a:ext cx="105156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 verb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avoir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means ‘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have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’ or ‘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having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’: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0B90F92-B9A5-491C-8C08-4CDABB8276C7}"/>
              </a:ext>
            </a:extLst>
          </p:cNvPr>
          <p:cNvSpPr/>
          <p:nvPr/>
        </p:nvSpPr>
        <p:spPr>
          <a:xfrm>
            <a:off x="4390510" y="1483082"/>
            <a:ext cx="2730443" cy="671647"/>
          </a:xfrm>
          <a:prstGeom prst="wedgeRoundRectCallout">
            <a:avLst>
              <a:gd name="adj1" fmla="val -69098"/>
              <a:gd name="adj2" fmla="val 6053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je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becomes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j’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before a vowel.</a:t>
            </a:r>
            <a:endParaRPr kumimoji="0" lang="en-GB" sz="2400" b="1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5F8E4C-B48F-44EE-9FB6-AA122AE9B9D3}"/>
              </a:ext>
            </a:extLst>
          </p:cNvPr>
          <p:cNvSpPr/>
          <p:nvPr/>
        </p:nvSpPr>
        <p:spPr>
          <a:xfrm>
            <a:off x="2187435" y="1450817"/>
            <a:ext cx="746057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21" name="Google Shape;171;p8">
            <a:extLst>
              <a:ext uri="{FF2B5EF4-FFF2-40B4-BE49-F238E27FC236}">
                <a16:creationId xmlns:a16="http://schemas.microsoft.com/office/drawing/2014/main" id="{8708DEB6-0463-47C8-9D16-79E97071AEE4}"/>
              </a:ext>
            </a:extLst>
          </p:cNvPr>
          <p:cNvSpPr txBox="1"/>
          <p:nvPr/>
        </p:nvSpPr>
        <p:spPr>
          <a:xfrm>
            <a:off x="281404" y="2190863"/>
            <a:ext cx="517354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say I have, use ______.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6CAE81-4CF2-460F-9B50-3C977674DC14}"/>
              </a:ext>
            </a:extLst>
          </p:cNvPr>
          <p:cNvSpPr/>
          <p:nvPr/>
        </p:nvSpPr>
        <p:spPr>
          <a:xfrm>
            <a:off x="1568956" y="3138995"/>
            <a:ext cx="1983011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</a:t>
            </a:r>
          </a:p>
        </p:txBody>
      </p:sp>
      <p:sp>
        <p:nvSpPr>
          <p:cNvPr id="23" name="Google Shape;171;p8">
            <a:extLst>
              <a:ext uri="{FF2B5EF4-FFF2-40B4-BE49-F238E27FC236}">
                <a16:creationId xmlns:a16="http://schemas.microsoft.com/office/drawing/2014/main" id="{DF23D159-2D7D-4581-9E26-20B04729B496}"/>
              </a:ext>
            </a:extLst>
          </p:cNvPr>
          <p:cNvSpPr txBox="1"/>
          <p:nvPr/>
        </p:nvSpPr>
        <p:spPr>
          <a:xfrm>
            <a:off x="281405" y="3774527"/>
            <a:ext cx="613040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say he has, use _____.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36A324B-765D-416A-A3BC-45DA47183CDB}"/>
              </a:ext>
            </a:extLst>
          </p:cNvPr>
          <p:cNvSpPr/>
          <p:nvPr/>
        </p:nvSpPr>
        <p:spPr>
          <a:xfrm>
            <a:off x="1568956" y="4410019"/>
            <a:ext cx="1983011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</a:t>
            </a:r>
          </a:p>
        </p:txBody>
      </p:sp>
      <p:sp>
        <p:nvSpPr>
          <p:cNvPr id="25" name="Google Shape;171;p8">
            <a:extLst>
              <a:ext uri="{FF2B5EF4-FFF2-40B4-BE49-F238E27FC236}">
                <a16:creationId xmlns:a16="http://schemas.microsoft.com/office/drawing/2014/main" id="{84E7D7ED-F22C-44D3-AF14-36C5381B8F10}"/>
              </a:ext>
            </a:extLst>
          </p:cNvPr>
          <p:cNvSpPr txBox="1"/>
          <p:nvPr/>
        </p:nvSpPr>
        <p:spPr>
          <a:xfrm>
            <a:off x="281404" y="5166090"/>
            <a:ext cx="613040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say she has, use _______.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" name="Google Shape;183;p8">
            <a:extLst>
              <a:ext uri="{FF2B5EF4-FFF2-40B4-BE49-F238E27FC236}">
                <a16:creationId xmlns:a16="http://schemas.microsoft.com/office/drawing/2014/main" id="{4A00101A-071B-4973-8F79-C51847E4B16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18901" y="2796120"/>
            <a:ext cx="473659" cy="5232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6F28BF-BD86-4395-9C9B-F25BE40EBB44}"/>
              </a:ext>
            </a:extLst>
          </p:cNvPr>
          <p:cNvSpPr/>
          <p:nvPr/>
        </p:nvSpPr>
        <p:spPr>
          <a:xfrm>
            <a:off x="5969035" y="2283635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J’ai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 chat.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332B6B4-7C60-402F-952D-9C255021D694}"/>
              </a:ext>
            </a:extLst>
          </p:cNvPr>
          <p:cNvSpPr/>
          <p:nvPr/>
        </p:nvSpPr>
        <p:spPr>
          <a:xfrm>
            <a:off x="5969035" y="3732456"/>
            <a:ext cx="28248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chaise.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1A4C172-C38F-4BEA-AD2D-AE27C259710B}"/>
              </a:ext>
            </a:extLst>
          </p:cNvPr>
          <p:cNvSpPr/>
          <p:nvPr/>
        </p:nvSpPr>
        <p:spPr>
          <a:xfrm>
            <a:off x="5912128" y="5166050"/>
            <a:ext cx="33105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Elle 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affiche.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B145DBB-DCCF-473A-9ACC-91963D914D96}"/>
              </a:ext>
            </a:extLst>
          </p:cNvPr>
          <p:cNvSpPr/>
          <p:nvPr/>
        </p:nvSpPr>
        <p:spPr>
          <a:xfrm>
            <a:off x="5951402" y="2775045"/>
            <a:ext cx="24128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have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cat.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27744C2-E035-4527-9A05-55401C760E50}"/>
              </a:ext>
            </a:extLst>
          </p:cNvPr>
          <p:cNvSpPr/>
          <p:nvPr/>
        </p:nvSpPr>
        <p:spPr>
          <a:xfrm>
            <a:off x="5951402" y="4205486"/>
            <a:ext cx="27911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 has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chair.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3" name="Google Shape;183;p8">
            <a:extLst>
              <a:ext uri="{FF2B5EF4-FFF2-40B4-BE49-F238E27FC236}">
                <a16:creationId xmlns:a16="http://schemas.microsoft.com/office/drawing/2014/main" id="{149F5B5C-133C-4BBC-BEB1-B64328EDA2F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486559" y="4212738"/>
            <a:ext cx="473659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8F1DCCC1-DA83-423F-9219-AB1121B1B2C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20446" y="5577551"/>
            <a:ext cx="473659" cy="52322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4F35BB2C-CC05-4DEC-81F4-EAB1DDA3084B}"/>
              </a:ext>
            </a:extLst>
          </p:cNvPr>
          <p:cNvSpPr/>
          <p:nvPr/>
        </p:nvSpPr>
        <p:spPr>
          <a:xfrm>
            <a:off x="5912128" y="5689270"/>
            <a:ext cx="31550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She has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poster.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3ADFE8-A877-49EE-8E5E-1C2B5ADE611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114" y="5015212"/>
            <a:ext cx="1513375" cy="1060234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313A8EC-B64A-492D-B1E1-6E582F18645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3" t="9711"/>
          <a:stretch/>
        </p:blipFill>
        <p:spPr>
          <a:xfrm>
            <a:off x="9355015" y="2003064"/>
            <a:ext cx="1820074" cy="1291378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1F107994-A01D-4567-9C9A-05CACF012DF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318" y="3624709"/>
            <a:ext cx="1515035" cy="1060235"/>
          </a:xfrm>
          <a:prstGeom prst="rect">
            <a:avLst/>
          </a:prstGeom>
        </p:spPr>
      </p:pic>
      <p:pic>
        <p:nvPicPr>
          <p:cNvPr id="47" name="Picture 4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4024CD8-0D77-475E-AE1E-A191173C27B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668" y="2569716"/>
            <a:ext cx="593240" cy="7759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4B7A24-BAAC-4EF7-B956-ACF00EC66FBD}"/>
              </a:ext>
            </a:extLst>
          </p:cNvPr>
          <p:cNvSpPr/>
          <p:nvPr/>
        </p:nvSpPr>
        <p:spPr>
          <a:xfrm>
            <a:off x="3631969" y="2134964"/>
            <a:ext cx="702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j’ai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BFF1AE5-A305-4270-96B0-4F8216A06B39}"/>
              </a:ext>
            </a:extLst>
          </p:cNvPr>
          <p:cNvSpPr/>
          <p:nvPr/>
        </p:nvSpPr>
        <p:spPr>
          <a:xfrm>
            <a:off x="3666501" y="3754762"/>
            <a:ext cx="696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C9CCAB5-1072-407B-913F-9C78DB430EC1}"/>
              </a:ext>
            </a:extLst>
          </p:cNvPr>
          <p:cNvSpPr/>
          <p:nvPr/>
        </p:nvSpPr>
        <p:spPr>
          <a:xfrm>
            <a:off x="3728236" y="5150993"/>
            <a:ext cx="11544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elle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2" name="Picture 31" descr="A picture containing text, furniture, seat, stool&#10;&#10;Description automatically generated">
            <a:extLst>
              <a:ext uri="{FF2B5EF4-FFF2-40B4-BE49-F238E27FC236}">
                <a16:creationId xmlns:a16="http://schemas.microsoft.com/office/drawing/2014/main" id="{91372DC2-A3D5-40FD-86B5-3F10938AF2C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25114" y="4016372"/>
            <a:ext cx="599795" cy="82517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414C12B3-8911-454A-9452-BF46DE5BA891}"/>
              </a:ext>
            </a:extLst>
          </p:cNvPr>
          <p:cNvGrpSpPr/>
          <p:nvPr/>
        </p:nvGrpSpPr>
        <p:grpSpPr>
          <a:xfrm>
            <a:off x="11046329" y="5484295"/>
            <a:ext cx="864267" cy="379835"/>
            <a:chOff x="5895157" y="3290432"/>
            <a:chExt cx="1946187" cy="82973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DF7EBF6-FA96-466C-B736-F5145D77B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0840927">
              <a:off x="5895157" y="3290432"/>
              <a:ext cx="622298" cy="82973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Picture 34" descr="A picture containing circle&#10;&#10;Description automatically generated">
              <a:extLst>
                <a:ext uri="{FF2B5EF4-FFF2-40B4-BE49-F238E27FC236}">
                  <a16:creationId xmlns:a16="http://schemas.microsoft.com/office/drawing/2014/main" id="{25E315FF-E747-47EB-878D-34C2DEB7A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647008">
              <a:off x="7245128" y="3313456"/>
              <a:ext cx="596216" cy="77164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Picture 35" descr="Text&#10;&#10;Description automatically generated">
              <a:extLst>
                <a:ext uri="{FF2B5EF4-FFF2-40B4-BE49-F238E27FC236}">
                  <a16:creationId xmlns:a16="http://schemas.microsoft.com/office/drawing/2014/main" id="{C9ECE815-CA95-4CC6-A3CA-3B0EBB42C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452982" y="3319397"/>
              <a:ext cx="778278" cy="77827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Title 1">
            <a:hlinkClick r:id="" action="ppaction://noaction">
              <a:snd r:embed="rId19" name="15_1.wav"/>
            </a:hlinkClick>
            <a:extLst>
              <a:ext uri="{FF2B5EF4-FFF2-40B4-BE49-F238E27FC236}">
                <a16:creationId xmlns:a16="http://schemas.microsoft.com/office/drawing/2014/main" id="{1B23498D-08A9-AED0-6D60-267F90949E72}"/>
              </a:ext>
            </a:extLst>
          </p:cNvPr>
          <p:cNvSpPr txBox="1">
            <a:spLocks/>
          </p:cNvSpPr>
          <p:nvPr/>
        </p:nvSpPr>
        <p:spPr>
          <a:xfrm>
            <a:off x="239395" y="108714"/>
            <a:ext cx="10515600" cy="77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kern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Avoir </a:t>
            </a:r>
            <a:r>
              <a:rPr lang="en-GB" sz="3200" kern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have, having]</a:t>
            </a:r>
            <a:endParaRPr lang="en-GB" sz="3600" kern="0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9192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5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8" grpId="0" animBg="1"/>
      <p:bldP spid="20" grpId="0" animBg="1"/>
      <p:bldP spid="21" grpId="0"/>
      <p:bldP spid="22" grpId="0" animBg="1"/>
      <p:bldP spid="23" grpId="0"/>
      <p:bldP spid="24" grpId="0" animBg="1"/>
      <p:bldP spid="25" grpId="0"/>
      <p:bldP spid="3" grpId="0"/>
      <p:bldP spid="29" grpId="0"/>
      <p:bldP spid="30" grpId="0"/>
      <p:bldP spid="31" grpId="0"/>
      <p:bldP spid="42" grpId="0"/>
      <p:bldP spid="45" grpId="0"/>
      <p:bldP spid="12" grpId="0"/>
      <p:bldP spid="49" grpId="0"/>
      <p:bldP spid="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Notebook, Diary, Paper, Blank, Ruled, Marker, Bookmark">
            <a:extLst>
              <a:ext uri="{FF2B5EF4-FFF2-40B4-BE49-F238E27FC236}">
                <a16:creationId xmlns:a16="http://schemas.microsoft.com/office/drawing/2014/main" id="{DE476994-17E0-4DA6-AFD4-29041DFC1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0"/>
          <a:stretch/>
        </p:blipFill>
        <p:spPr bwMode="auto">
          <a:xfrm>
            <a:off x="0" y="1236435"/>
            <a:ext cx="5787073" cy="597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3AE5106F-5F50-4FD1-BEAC-634948CFF4D5}"/>
              </a:ext>
            </a:extLst>
          </p:cNvPr>
          <p:cNvSpPr/>
          <p:nvPr/>
        </p:nvSpPr>
        <p:spPr>
          <a:xfrm>
            <a:off x="4278470" y="497691"/>
            <a:ext cx="6688606" cy="519576"/>
          </a:xfrm>
          <a:prstGeom prst="wedgeRoundRectCallout">
            <a:avLst>
              <a:gd name="adj1" fmla="val -54176"/>
              <a:gd name="adj2" fmla="val -7069"/>
              <a:gd name="adj3" fmla="val 16667"/>
            </a:avLst>
          </a:prstGeom>
          <a:solidFill>
            <a:srgbClr val="002060"/>
          </a:solidFill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hlinkClick r:id="" action="ppaction://noaction">
              <a:snd r:embed="rId13" name="16_1.wav"/>
            </a:hlinkClick>
            <a:extLst>
              <a:ext uri="{FF2B5EF4-FFF2-40B4-BE49-F238E27FC236}">
                <a16:creationId xmlns:a16="http://schemas.microsoft.com/office/drawing/2014/main" id="{FA39A515-30AC-4CB8-99A0-C26F5568844B}"/>
              </a:ext>
            </a:extLst>
          </p:cNvPr>
          <p:cNvSpPr txBox="1"/>
          <p:nvPr/>
        </p:nvSpPr>
        <p:spPr>
          <a:xfrm>
            <a:off x="-30571" y="-95838"/>
            <a:ext cx="57442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Dans la salle de </a:t>
            </a:r>
            <a:r>
              <a:rPr lang="en-GB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classe</a:t>
            </a:r>
            <a:r>
              <a:rPr lang="en-GB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*</a:t>
            </a:r>
            <a:endParaRPr lang="en-US" sz="3200" b="1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1940A5-984D-45DB-9277-445C853D1131}"/>
              </a:ext>
            </a:extLst>
          </p:cNvPr>
          <p:cNvSpPr txBox="1"/>
          <p:nvPr/>
        </p:nvSpPr>
        <p:spPr>
          <a:xfrm>
            <a:off x="1276093" y="2106158"/>
            <a:ext cx="4654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800" kern="0" dirty="0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Il a un crayon.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A6041F-313A-4E72-8561-56EE42946D3F}"/>
              </a:ext>
            </a:extLst>
          </p:cNvPr>
          <p:cNvSpPr txBox="1"/>
          <p:nvPr/>
        </p:nvSpPr>
        <p:spPr>
          <a:xfrm>
            <a:off x="1096101" y="2715453"/>
            <a:ext cx="4352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800" kern="0" dirty="0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j’  ai un chat.</a:t>
            </a:r>
            <a:endParaRPr lang="en-GB" sz="2400" kern="0" dirty="0">
              <a:solidFill>
                <a:srgbClr val="002060"/>
              </a:solidFill>
              <a:latin typeface="Segoe Print" panose="02000600000000000000" pitchFamily="2" charset="0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07B3BF-1528-4FCD-BD69-0C7838C4A28E}"/>
              </a:ext>
            </a:extLst>
          </p:cNvPr>
          <p:cNvSpPr txBox="1"/>
          <p:nvPr/>
        </p:nvSpPr>
        <p:spPr>
          <a:xfrm>
            <a:off x="1102722" y="3353740"/>
            <a:ext cx="4352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800" kern="0" dirty="0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j’  ai un dessin.</a:t>
            </a:r>
            <a:endParaRPr lang="en-GB" sz="2400" kern="0" dirty="0">
              <a:solidFill>
                <a:srgbClr val="002060"/>
              </a:solidFill>
              <a:latin typeface="Segoe Print" panose="02000600000000000000" pitchFamily="2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320312-084F-4D16-BA76-1523DF764A40}"/>
              </a:ext>
            </a:extLst>
          </p:cNvPr>
          <p:cNvSpPr txBox="1"/>
          <p:nvPr/>
        </p:nvSpPr>
        <p:spPr>
          <a:xfrm>
            <a:off x="1071402" y="3906444"/>
            <a:ext cx="4352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800" kern="0" dirty="0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il  a </a:t>
            </a:r>
            <a:r>
              <a:rPr lang="en-GB" sz="2800" kern="0" dirty="0" err="1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une</a:t>
            </a:r>
            <a:r>
              <a:rPr lang="en-GB" sz="2800" kern="0" dirty="0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 chaise.</a:t>
            </a:r>
            <a:endParaRPr lang="en-GB" sz="2400" kern="0" dirty="0">
              <a:solidFill>
                <a:srgbClr val="002060"/>
              </a:solidFill>
              <a:latin typeface="Segoe Print" panose="02000600000000000000" pitchFamily="2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953235-717C-4DA2-8FAD-1B5C69EFA2D5}"/>
              </a:ext>
            </a:extLst>
          </p:cNvPr>
          <p:cNvSpPr txBox="1"/>
          <p:nvPr/>
        </p:nvSpPr>
        <p:spPr>
          <a:xfrm>
            <a:off x="653457" y="4572311"/>
            <a:ext cx="4352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800" b="1" kern="0" dirty="0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4 </a:t>
            </a:r>
            <a:r>
              <a:rPr lang="en-GB" sz="2800" kern="0" dirty="0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j’  ai </a:t>
            </a:r>
            <a:r>
              <a:rPr lang="en-GB" sz="2800" kern="0" dirty="0" err="1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une</a:t>
            </a:r>
            <a:r>
              <a:rPr lang="en-GB" sz="2800" kern="0" dirty="0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 affiche.</a:t>
            </a:r>
            <a:endParaRPr lang="en-GB" sz="2400" kern="0" dirty="0">
              <a:solidFill>
                <a:srgbClr val="002060"/>
              </a:solidFill>
              <a:latin typeface="Segoe Print" panose="02000600000000000000" pitchFamily="2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91BB88-C9EB-4DD3-B2F2-465EDA7FB32D}"/>
              </a:ext>
            </a:extLst>
          </p:cNvPr>
          <p:cNvSpPr txBox="1"/>
          <p:nvPr/>
        </p:nvSpPr>
        <p:spPr>
          <a:xfrm>
            <a:off x="1016709" y="5220016"/>
            <a:ext cx="4352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800" kern="0" dirty="0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Il  a un cheval.</a:t>
            </a:r>
            <a:endParaRPr lang="en-GB" sz="2400" kern="0" dirty="0">
              <a:solidFill>
                <a:srgbClr val="002060"/>
              </a:solidFill>
              <a:latin typeface="Segoe Print" panose="02000600000000000000" pitchFamily="2" charset="0"/>
              <a:cs typeface="Arial"/>
              <a:sym typeface="Arial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BF3DDD46-8767-4ABB-B6FB-0226D11AE2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241373"/>
              </p:ext>
            </p:extLst>
          </p:nvPr>
        </p:nvGraphicFramePr>
        <p:xfrm>
          <a:off x="6199087" y="2442935"/>
          <a:ext cx="5822584" cy="4044950"/>
        </p:xfrm>
        <a:graphic>
          <a:graphicData uri="http://schemas.openxmlformats.org/drawingml/2006/table">
            <a:tbl>
              <a:tblPr firstRow="1" bandRow="1"/>
              <a:tblGrid>
                <a:gridCol w="3061272">
                  <a:extLst>
                    <a:ext uri="{9D8B030D-6E8A-4147-A177-3AD203B41FA5}">
                      <a16:colId xmlns:a16="http://schemas.microsoft.com/office/drawing/2014/main" val="2138714969"/>
                    </a:ext>
                  </a:extLst>
                </a:gridCol>
                <a:gridCol w="2761312">
                  <a:extLst>
                    <a:ext uri="{9D8B030D-6E8A-4147-A177-3AD203B41FA5}">
                      <a16:colId xmlns:a16="http://schemas.microsoft.com/office/drawing/2014/main" val="833131367"/>
                    </a:ext>
                  </a:extLst>
                </a:gridCol>
              </a:tblGrid>
              <a:tr h="615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Pierre (I)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Max (he)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763796"/>
                  </a:ext>
                </a:extLst>
              </a:tr>
              <a:tr h="615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919289"/>
                  </a:ext>
                </a:extLst>
              </a:tr>
              <a:tr h="615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91968"/>
                  </a:ext>
                </a:extLst>
              </a:tr>
              <a:tr h="615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530143"/>
                  </a:ext>
                </a:extLst>
              </a:tr>
              <a:tr h="6151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D9A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309785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537EB656-4E08-4517-96BC-11942075B372}"/>
              </a:ext>
            </a:extLst>
          </p:cNvPr>
          <p:cNvSpPr txBox="1"/>
          <p:nvPr/>
        </p:nvSpPr>
        <p:spPr>
          <a:xfrm>
            <a:off x="1071402" y="5743236"/>
            <a:ext cx="4352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800" kern="0" dirty="0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Il  a un message.</a:t>
            </a:r>
            <a:endParaRPr lang="en-GB" sz="2400" kern="0" dirty="0">
              <a:solidFill>
                <a:srgbClr val="002060"/>
              </a:solidFill>
              <a:latin typeface="Segoe Print" panose="02000600000000000000" pitchFamily="2" charset="0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E52B77-1206-4F21-9723-BEE940C34419}"/>
              </a:ext>
            </a:extLst>
          </p:cNvPr>
          <p:cNvSpPr txBox="1"/>
          <p:nvPr/>
        </p:nvSpPr>
        <p:spPr>
          <a:xfrm>
            <a:off x="9552468" y="3400206"/>
            <a:ext cx="1991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b="1" kern="0" dirty="0">
                <a:solidFill>
                  <a:srgbClr val="92D050"/>
                </a:solidFill>
                <a:latin typeface="Century Gothic" panose="020B0502020202020204" pitchFamily="34" charset="0"/>
                <a:cs typeface="Arial"/>
                <a:sym typeface="Arial"/>
              </a:rPr>
              <a:t>pencil</a:t>
            </a:r>
            <a:endParaRPr lang="en-GB" sz="2800" kern="0" dirty="0">
              <a:solidFill>
                <a:srgbClr val="92D050"/>
              </a:solidFill>
              <a:latin typeface="Ink Free" panose="03080402000500000000" pitchFamily="66" charset="0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52D923-1AAA-4F9B-A400-FF4343C662F6}"/>
              </a:ext>
            </a:extLst>
          </p:cNvPr>
          <p:cNvSpPr txBox="1"/>
          <p:nvPr/>
        </p:nvSpPr>
        <p:spPr>
          <a:xfrm>
            <a:off x="6656294" y="3429000"/>
            <a:ext cx="2051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b="1" kern="0" dirty="0">
                <a:solidFill>
                  <a:srgbClr val="92D050"/>
                </a:solidFill>
                <a:latin typeface="Century Gothic" panose="020B0502020202020204" pitchFamily="34" charset="0"/>
                <a:cs typeface="Arial"/>
                <a:sym typeface="Arial"/>
              </a:rPr>
              <a:t>cat</a:t>
            </a:r>
            <a:endParaRPr lang="en-GB" sz="2800" kern="0" dirty="0">
              <a:solidFill>
                <a:srgbClr val="92D050"/>
              </a:solidFill>
              <a:latin typeface="Ink Free" panose="03080402000500000000" pitchFamily="66" charset="0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D52F02-12DF-45E8-848C-B0F4F8B8F942}"/>
              </a:ext>
            </a:extLst>
          </p:cNvPr>
          <p:cNvSpPr txBox="1"/>
          <p:nvPr/>
        </p:nvSpPr>
        <p:spPr>
          <a:xfrm>
            <a:off x="9552468" y="4286426"/>
            <a:ext cx="1925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b="1" kern="0" dirty="0">
                <a:solidFill>
                  <a:srgbClr val="92D050"/>
                </a:solidFill>
                <a:latin typeface="Century Gothic" panose="020B0502020202020204" pitchFamily="34" charset="0"/>
                <a:cs typeface="Arial"/>
                <a:sym typeface="Arial"/>
              </a:rPr>
              <a:t>chair</a:t>
            </a:r>
            <a:endParaRPr lang="en-GB" sz="2800" kern="0" dirty="0">
              <a:solidFill>
                <a:srgbClr val="92D050"/>
              </a:solidFill>
              <a:latin typeface="Ink Free" panose="03080402000500000000" pitchFamily="66" charset="0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A3A582-0659-437F-9408-2F6A90DACDEA}"/>
              </a:ext>
            </a:extLst>
          </p:cNvPr>
          <p:cNvSpPr txBox="1"/>
          <p:nvPr/>
        </p:nvSpPr>
        <p:spPr>
          <a:xfrm>
            <a:off x="6911302" y="4237479"/>
            <a:ext cx="1541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b="1" kern="0" dirty="0">
                <a:solidFill>
                  <a:srgbClr val="92D050"/>
                </a:solidFill>
                <a:latin typeface="Century Gothic" panose="020B0502020202020204" pitchFamily="34" charset="0"/>
                <a:cs typeface="Arial"/>
                <a:sym typeface="Arial"/>
              </a:rPr>
              <a:t>picture</a:t>
            </a:r>
            <a:endParaRPr lang="en-GB" sz="2800" kern="0" dirty="0">
              <a:solidFill>
                <a:srgbClr val="92D050"/>
              </a:solidFill>
              <a:latin typeface="Ink Free" panose="03080402000500000000" pitchFamily="66" charset="0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AA0FCE-9B66-4393-ABB7-3AD4F03D6940}"/>
              </a:ext>
            </a:extLst>
          </p:cNvPr>
          <p:cNvSpPr txBox="1"/>
          <p:nvPr/>
        </p:nvSpPr>
        <p:spPr>
          <a:xfrm>
            <a:off x="7088946" y="5006424"/>
            <a:ext cx="1541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b="1" kern="0" dirty="0">
                <a:solidFill>
                  <a:srgbClr val="92D050"/>
                </a:solidFill>
                <a:latin typeface="Century Gothic" panose="020B0502020202020204" pitchFamily="34" charset="0"/>
                <a:cs typeface="Arial"/>
                <a:sym typeface="Arial"/>
              </a:rPr>
              <a:t>poster</a:t>
            </a:r>
            <a:endParaRPr lang="en-GB" sz="2800" kern="0" dirty="0">
              <a:solidFill>
                <a:srgbClr val="92D050"/>
              </a:solidFill>
              <a:latin typeface="Ink Free" panose="03080402000500000000" pitchFamily="66" charset="0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58C8C1-C8AB-4003-9805-610FA5461DF4}"/>
              </a:ext>
            </a:extLst>
          </p:cNvPr>
          <p:cNvSpPr txBox="1"/>
          <p:nvPr/>
        </p:nvSpPr>
        <p:spPr>
          <a:xfrm>
            <a:off x="9449024" y="5028296"/>
            <a:ext cx="2345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b="1" kern="0" dirty="0">
                <a:solidFill>
                  <a:srgbClr val="92D050"/>
                </a:solidFill>
                <a:latin typeface="Century Gothic" panose="020B0502020202020204" pitchFamily="34" charset="0"/>
                <a:cs typeface="Arial"/>
                <a:sym typeface="Arial"/>
              </a:rPr>
              <a:t>horse</a:t>
            </a:r>
            <a:endParaRPr lang="en-GB" sz="2800" kern="0" dirty="0">
              <a:solidFill>
                <a:srgbClr val="92D050"/>
              </a:solidFill>
              <a:latin typeface="Ink Free" panose="03080402000500000000" pitchFamily="66" charset="0"/>
              <a:cs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34DBF8-1C97-4B60-A41C-1EAF1268911F}"/>
              </a:ext>
            </a:extLst>
          </p:cNvPr>
          <p:cNvSpPr txBox="1"/>
          <p:nvPr/>
        </p:nvSpPr>
        <p:spPr>
          <a:xfrm>
            <a:off x="9714955" y="5895595"/>
            <a:ext cx="1765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GB" sz="2800" b="1" kern="0" dirty="0">
                <a:solidFill>
                  <a:srgbClr val="92D050"/>
                </a:solidFill>
                <a:latin typeface="Century Gothic" panose="020B0502020202020204" pitchFamily="34" charset="0"/>
                <a:cs typeface="Arial"/>
                <a:sym typeface="Arial"/>
              </a:rPr>
              <a:t>message</a:t>
            </a:r>
            <a:endParaRPr lang="en-GB" sz="2800" kern="0" dirty="0">
              <a:solidFill>
                <a:srgbClr val="92D050"/>
              </a:solidFill>
              <a:latin typeface="Ink Free" panose="03080402000500000000" pitchFamily="66" charset="0"/>
              <a:cs typeface="Arial"/>
              <a:sym typeface="Arial"/>
            </a:endParaRPr>
          </a:p>
        </p:txBody>
      </p:sp>
      <p:pic>
        <p:nvPicPr>
          <p:cNvPr id="26" name="Google Shape;195;p9" descr="Classroom, Blackboard, Class, Learning, Education">
            <a:extLst>
              <a:ext uri="{FF2B5EF4-FFF2-40B4-BE49-F238E27FC236}">
                <a16:creationId xmlns:a16="http://schemas.microsoft.com/office/drawing/2014/main" id="{3416BADD-1827-4BE7-8CDA-45799F0ABE33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85989" y="569636"/>
            <a:ext cx="885413" cy="646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raphic 35" descr="Teacher">
            <a:extLst>
              <a:ext uri="{FF2B5EF4-FFF2-40B4-BE49-F238E27FC236}">
                <a16:creationId xmlns:a16="http://schemas.microsoft.com/office/drawing/2014/main" id="{B43BCBA6-7FEB-4941-9ABE-8F9665FA52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289898" y="702961"/>
            <a:ext cx="914400" cy="914400"/>
          </a:xfrm>
          <a:prstGeom prst="rect">
            <a:avLst/>
          </a:prstGeom>
        </p:spPr>
      </p:pic>
      <p:sp>
        <p:nvSpPr>
          <p:cNvPr id="37" name="TextBox 36">
            <a:hlinkClick r:id="" action="ppaction://noaction">
              <a:snd r:embed="rId17" name="16_2.wav"/>
            </a:hlinkClick>
            <a:extLst>
              <a:ext uri="{FF2B5EF4-FFF2-40B4-BE49-F238E27FC236}">
                <a16:creationId xmlns:a16="http://schemas.microsoft.com/office/drawing/2014/main" id="{AB3EBDDC-7EDB-495A-8687-FF7E25A564FF}"/>
              </a:ext>
            </a:extLst>
          </p:cNvPr>
          <p:cNvSpPr txBox="1"/>
          <p:nvPr/>
        </p:nvSpPr>
        <p:spPr>
          <a:xfrm>
            <a:off x="4340999" y="484046"/>
            <a:ext cx="6688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800" b="1" kern="0" dirty="0" err="1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lang="en-GB" sz="2800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 qui ? Pierre (je) </a:t>
            </a:r>
            <a:r>
              <a:rPr lang="en-GB" sz="2800" b="1" kern="0" dirty="0" err="1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ou</a:t>
            </a:r>
            <a:r>
              <a:rPr lang="en-GB" sz="2800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 Max (il) ?</a:t>
            </a:r>
            <a:endParaRPr lang="en-US" sz="2800" b="1" kern="0" dirty="0">
              <a:solidFill>
                <a:srgbClr val="FFFFFF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A058DD36-7B32-4B23-BBAA-93F9A52127A2}"/>
              </a:ext>
            </a:extLst>
          </p:cNvPr>
          <p:cNvSpPr/>
          <p:nvPr/>
        </p:nvSpPr>
        <p:spPr>
          <a:xfrm>
            <a:off x="6002342" y="1135256"/>
            <a:ext cx="4964734" cy="519576"/>
          </a:xfrm>
          <a:prstGeom prst="wedgeRoundRectCallout">
            <a:avLst>
              <a:gd name="adj1" fmla="val 44628"/>
              <a:gd name="adj2" fmla="val 88468"/>
              <a:gd name="adj3" fmla="val 16667"/>
            </a:avLst>
          </a:prstGeom>
          <a:solidFill>
            <a:srgbClr val="002060"/>
          </a:solidFill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7209EB-628F-4719-80E3-7924C3F7C044}"/>
              </a:ext>
            </a:extLst>
          </p:cNvPr>
          <p:cNvSpPr txBox="1"/>
          <p:nvPr/>
        </p:nvSpPr>
        <p:spPr>
          <a:xfrm>
            <a:off x="6048028" y="1131546"/>
            <a:ext cx="5660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800" b="1" kern="0" dirty="0" err="1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Écris</a:t>
            </a:r>
            <a:r>
              <a:rPr lang="en-GB" sz="2800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800" b="1" kern="0" dirty="0" err="1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l’objet</a:t>
            </a:r>
            <a:r>
              <a:rPr lang="en-GB" sz="2800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800" b="1" kern="0" dirty="0" err="1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lang="en-GB" sz="2800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800" b="1" kern="0" dirty="0" err="1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anglais</a:t>
            </a:r>
            <a:r>
              <a:rPr lang="en-GB" sz="2800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FA86C4-3504-41EB-8CB9-006D3E431270}"/>
              </a:ext>
            </a:extLst>
          </p:cNvPr>
          <p:cNvGrpSpPr/>
          <p:nvPr/>
        </p:nvGrpSpPr>
        <p:grpSpPr>
          <a:xfrm>
            <a:off x="1096101" y="2073245"/>
            <a:ext cx="496140" cy="586142"/>
            <a:chOff x="-1065980" y="1719736"/>
            <a:chExt cx="496140" cy="586142"/>
          </a:xfrm>
        </p:grpSpPr>
        <p:pic>
          <p:nvPicPr>
            <p:cNvPr id="4" name="Picture 3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E024ED4D-887D-43E7-B6F5-790D9CC09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59359" y="1719736"/>
              <a:ext cx="489519" cy="586141"/>
            </a:xfrm>
            <a:prstGeom prst="rect">
              <a:avLst/>
            </a:prstGeom>
          </p:spPr>
        </p:pic>
        <p:pic>
          <p:nvPicPr>
            <p:cNvPr id="41" name="Picture 40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7C6F65EE-D894-4CA1-8A71-69FC9AE14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5980" y="1719737"/>
              <a:ext cx="489519" cy="586141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675A999-BA66-4E8B-B8F2-759F7A59165F}"/>
              </a:ext>
            </a:extLst>
          </p:cNvPr>
          <p:cNvGrpSpPr/>
          <p:nvPr/>
        </p:nvGrpSpPr>
        <p:grpSpPr>
          <a:xfrm>
            <a:off x="1074667" y="2695447"/>
            <a:ext cx="496140" cy="586142"/>
            <a:chOff x="-1065980" y="1719736"/>
            <a:chExt cx="496140" cy="586142"/>
          </a:xfrm>
        </p:grpSpPr>
        <p:pic>
          <p:nvPicPr>
            <p:cNvPr id="44" name="Picture 43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91529C17-88CC-4AF4-AA4F-FA763EEA3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59359" y="1719736"/>
              <a:ext cx="489519" cy="586141"/>
            </a:xfrm>
            <a:prstGeom prst="rect">
              <a:avLst/>
            </a:prstGeom>
          </p:spPr>
        </p:pic>
        <p:pic>
          <p:nvPicPr>
            <p:cNvPr id="45" name="Picture 44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72BE52B0-37A1-4A09-B5CA-79A61D105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5980" y="1719737"/>
              <a:ext cx="489519" cy="586141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02A1A38-3521-4EEB-B859-8B1A700B2F62}"/>
              </a:ext>
            </a:extLst>
          </p:cNvPr>
          <p:cNvGrpSpPr/>
          <p:nvPr/>
        </p:nvGrpSpPr>
        <p:grpSpPr>
          <a:xfrm>
            <a:off x="1053291" y="3296260"/>
            <a:ext cx="496140" cy="586142"/>
            <a:chOff x="-1065980" y="1719736"/>
            <a:chExt cx="496140" cy="586142"/>
          </a:xfrm>
        </p:grpSpPr>
        <p:pic>
          <p:nvPicPr>
            <p:cNvPr id="47" name="Picture 46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0E8DD2F2-FDC4-4325-8A25-525B638B8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59359" y="1719736"/>
              <a:ext cx="489519" cy="586141"/>
            </a:xfrm>
            <a:prstGeom prst="rect">
              <a:avLst/>
            </a:prstGeom>
          </p:spPr>
        </p:pic>
        <p:pic>
          <p:nvPicPr>
            <p:cNvPr id="48" name="Picture 47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B8D50913-CDAF-49AF-8795-7AD1EBA2D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5980" y="1719737"/>
              <a:ext cx="489519" cy="586141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28923DB-C8D7-48CF-808D-757BB0E336C7}"/>
              </a:ext>
            </a:extLst>
          </p:cNvPr>
          <p:cNvGrpSpPr/>
          <p:nvPr/>
        </p:nvGrpSpPr>
        <p:grpSpPr>
          <a:xfrm>
            <a:off x="1092790" y="3867564"/>
            <a:ext cx="496140" cy="586142"/>
            <a:chOff x="-1065980" y="1719736"/>
            <a:chExt cx="496140" cy="586142"/>
          </a:xfrm>
        </p:grpSpPr>
        <p:pic>
          <p:nvPicPr>
            <p:cNvPr id="50" name="Picture 49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9B734239-7148-4A53-9111-702795482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59359" y="1719736"/>
              <a:ext cx="489519" cy="586141"/>
            </a:xfrm>
            <a:prstGeom prst="rect">
              <a:avLst/>
            </a:prstGeom>
          </p:spPr>
        </p:pic>
        <p:pic>
          <p:nvPicPr>
            <p:cNvPr id="51" name="Picture 50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804D3977-413C-416C-BBB9-4EEDFB021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5980" y="1719737"/>
              <a:ext cx="489519" cy="586141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AD214B4-C13E-41CA-81A6-6B3F11770833}"/>
              </a:ext>
            </a:extLst>
          </p:cNvPr>
          <p:cNvGrpSpPr/>
          <p:nvPr/>
        </p:nvGrpSpPr>
        <p:grpSpPr>
          <a:xfrm>
            <a:off x="1084642" y="4548036"/>
            <a:ext cx="496140" cy="586142"/>
            <a:chOff x="-1065980" y="1719736"/>
            <a:chExt cx="496140" cy="586142"/>
          </a:xfrm>
        </p:grpSpPr>
        <p:pic>
          <p:nvPicPr>
            <p:cNvPr id="53" name="Picture 52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C210E731-2ED5-4ABC-B711-6160B3840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59359" y="1719736"/>
              <a:ext cx="489519" cy="586141"/>
            </a:xfrm>
            <a:prstGeom prst="rect">
              <a:avLst/>
            </a:prstGeom>
          </p:spPr>
        </p:pic>
        <p:pic>
          <p:nvPicPr>
            <p:cNvPr id="54" name="Picture 53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548869BD-3CFA-4F2C-9CF4-1D3CA2571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5980" y="1719737"/>
              <a:ext cx="489519" cy="586141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7C9E6AF-874D-46FC-BD47-F410CFF1A9A4}"/>
              </a:ext>
            </a:extLst>
          </p:cNvPr>
          <p:cNvGrpSpPr/>
          <p:nvPr/>
        </p:nvGrpSpPr>
        <p:grpSpPr>
          <a:xfrm>
            <a:off x="1036570" y="5126154"/>
            <a:ext cx="496140" cy="586142"/>
            <a:chOff x="-1065980" y="1719736"/>
            <a:chExt cx="496140" cy="586142"/>
          </a:xfrm>
        </p:grpSpPr>
        <p:pic>
          <p:nvPicPr>
            <p:cNvPr id="56" name="Picture 55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E213668F-ECC1-4882-A7FE-C2F7C47C6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59359" y="1719736"/>
              <a:ext cx="489519" cy="586141"/>
            </a:xfrm>
            <a:prstGeom prst="rect">
              <a:avLst/>
            </a:prstGeom>
          </p:spPr>
        </p:pic>
        <p:pic>
          <p:nvPicPr>
            <p:cNvPr id="57" name="Picture 56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113A30D7-F5D3-4ED6-BD50-FE0B8849F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5980" y="1719737"/>
              <a:ext cx="489519" cy="586141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026E262-945C-47F1-9408-6B71E0BE7F78}"/>
              </a:ext>
            </a:extLst>
          </p:cNvPr>
          <p:cNvGrpSpPr/>
          <p:nvPr/>
        </p:nvGrpSpPr>
        <p:grpSpPr>
          <a:xfrm>
            <a:off x="1005147" y="5721351"/>
            <a:ext cx="496140" cy="586142"/>
            <a:chOff x="-1065980" y="1719736"/>
            <a:chExt cx="496140" cy="586142"/>
          </a:xfrm>
        </p:grpSpPr>
        <p:pic>
          <p:nvPicPr>
            <p:cNvPr id="59" name="Picture 58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20AD410E-B712-4657-8964-178587381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59359" y="1719736"/>
              <a:ext cx="489519" cy="586141"/>
            </a:xfrm>
            <a:prstGeom prst="rect">
              <a:avLst/>
            </a:prstGeom>
          </p:spPr>
        </p:pic>
        <p:pic>
          <p:nvPicPr>
            <p:cNvPr id="60" name="Picture 59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5E0BDBD2-16B1-4015-87E5-83B9781DB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5980" y="1719737"/>
              <a:ext cx="489519" cy="586141"/>
            </a:xfrm>
            <a:prstGeom prst="rect">
              <a:avLst/>
            </a:prstGeom>
          </p:spPr>
        </p:pic>
      </p:grpSp>
      <p:pic>
        <p:nvPicPr>
          <p:cNvPr id="61" name="Picture 6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C889E15D-3030-4BD7-95DA-CDEE1F1BD22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00"/>
          <a:stretch/>
        </p:blipFill>
        <p:spPr>
          <a:xfrm>
            <a:off x="11138303" y="2290988"/>
            <a:ext cx="1053697" cy="947685"/>
          </a:xfrm>
          <a:prstGeom prst="rect">
            <a:avLst/>
          </a:prstGeom>
        </p:spPr>
      </p:pic>
      <p:pic>
        <p:nvPicPr>
          <p:cNvPr id="62" name="Picture 6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2D7AA0F-C546-411A-8018-3D748DA11F61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58"/>
          <a:stretch/>
        </p:blipFill>
        <p:spPr>
          <a:xfrm>
            <a:off x="8364610" y="2236908"/>
            <a:ext cx="1027299" cy="1006599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DA3258DF-5411-4F0F-86D2-F281FBCF82DF}"/>
              </a:ext>
            </a:extLst>
          </p:cNvPr>
          <p:cNvSpPr txBox="1"/>
          <p:nvPr/>
        </p:nvSpPr>
        <p:spPr>
          <a:xfrm>
            <a:off x="6789375" y="55627"/>
            <a:ext cx="4177701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la salle de </a:t>
            </a:r>
            <a:r>
              <a:rPr lang="en-GB" sz="2000" dirty="0" err="1">
                <a:latin typeface="Century Gothic" panose="020B0502020202020204" pitchFamily="34" charset="0"/>
              </a:rPr>
              <a:t>classe</a:t>
            </a:r>
            <a:r>
              <a:rPr lang="en-GB" sz="2000" dirty="0">
                <a:latin typeface="Century Gothic" panose="020B0502020202020204" pitchFamily="34" charset="0"/>
              </a:rPr>
              <a:t> – classroom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489D7C-1D4C-45DC-8609-81DEBAAB0C8D}"/>
              </a:ext>
            </a:extLst>
          </p:cNvPr>
          <p:cNvSpPr/>
          <p:nvPr/>
        </p:nvSpPr>
        <p:spPr>
          <a:xfrm>
            <a:off x="606359" y="2104070"/>
            <a:ext cx="433391" cy="390929"/>
          </a:xfrm>
          <a:prstGeom prst="rect">
            <a:avLst/>
          </a:prstGeom>
          <a:solidFill>
            <a:srgbClr val="0070C0"/>
          </a:solidFill>
          <a:ln w="19050" cap="flat" cmpd="sng" algn="ctr">
            <a:solidFill>
              <a:srgbClr val="36AFC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A0DB5E-71E1-2F13-1002-AACD71861FBD}"/>
              </a:ext>
            </a:extLst>
          </p:cNvPr>
          <p:cNvSpPr/>
          <p:nvPr/>
        </p:nvSpPr>
        <p:spPr>
          <a:xfrm>
            <a:off x="597016" y="2727974"/>
            <a:ext cx="433391" cy="370820"/>
          </a:xfrm>
          <a:prstGeom prst="rect">
            <a:avLst/>
          </a:prstGeom>
          <a:solidFill>
            <a:srgbClr val="0070C0"/>
          </a:solidFill>
          <a:ln w="19050" cap="flat" cmpd="sng" algn="ctr">
            <a:solidFill>
              <a:srgbClr val="36AFC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7B7014-DA25-636E-4A34-0DCD194F6750}"/>
              </a:ext>
            </a:extLst>
          </p:cNvPr>
          <p:cNvSpPr/>
          <p:nvPr/>
        </p:nvSpPr>
        <p:spPr>
          <a:xfrm>
            <a:off x="573553" y="3342161"/>
            <a:ext cx="433391" cy="390929"/>
          </a:xfrm>
          <a:prstGeom prst="rect">
            <a:avLst/>
          </a:prstGeom>
          <a:solidFill>
            <a:srgbClr val="0070C0"/>
          </a:solidFill>
          <a:ln w="19050" cap="flat" cmpd="sng" algn="ctr">
            <a:solidFill>
              <a:srgbClr val="36AFC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AE9EA7-040F-9077-9F61-AF1A86F6A6C0}"/>
              </a:ext>
            </a:extLst>
          </p:cNvPr>
          <p:cNvSpPr/>
          <p:nvPr/>
        </p:nvSpPr>
        <p:spPr>
          <a:xfrm>
            <a:off x="552283" y="3949094"/>
            <a:ext cx="433391" cy="370820"/>
          </a:xfrm>
          <a:prstGeom prst="rect">
            <a:avLst/>
          </a:prstGeom>
          <a:solidFill>
            <a:srgbClr val="0070C0"/>
          </a:solidFill>
          <a:ln w="19050" cap="flat" cmpd="sng" algn="ctr">
            <a:solidFill>
              <a:srgbClr val="36AFC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FD3A72D-4B1E-F9A5-C9A4-0889EDD856C4}"/>
              </a:ext>
            </a:extLst>
          </p:cNvPr>
          <p:cNvSpPr/>
          <p:nvPr/>
        </p:nvSpPr>
        <p:spPr>
          <a:xfrm>
            <a:off x="571756" y="4565234"/>
            <a:ext cx="433391" cy="390929"/>
          </a:xfrm>
          <a:prstGeom prst="rect">
            <a:avLst/>
          </a:prstGeom>
          <a:solidFill>
            <a:srgbClr val="0070C0"/>
          </a:solidFill>
          <a:ln w="19050" cap="flat" cmpd="sng" algn="ctr">
            <a:solidFill>
              <a:srgbClr val="36AFC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7F85F71-37AE-F146-04BF-F6E7B044B48F}"/>
              </a:ext>
            </a:extLst>
          </p:cNvPr>
          <p:cNvSpPr/>
          <p:nvPr/>
        </p:nvSpPr>
        <p:spPr>
          <a:xfrm>
            <a:off x="572638" y="5141877"/>
            <a:ext cx="433391" cy="370820"/>
          </a:xfrm>
          <a:prstGeom prst="rect">
            <a:avLst/>
          </a:prstGeom>
          <a:solidFill>
            <a:srgbClr val="0070C0"/>
          </a:solidFill>
          <a:ln w="19050" cap="flat" cmpd="sng" algn="ctr">
            <a:solidFill>
              <a:srgbClr val="36AFC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1EE91FB-4184-7EB9-2954-44E7E0E49667}"/>
              </a:ext>
            </a:extLst>
          </p:cNvPr>
          <p:cNvSpPr/>
          <p:nvPr/>
        </p:nvSpPr>
        <p:spPr>
          <a:xfrm>
            <a:off x="564852" y="5715578"/>
            <a:ext cx="433391" cy="370820"/>
          </a:xfrm>
          <a:prstGeom prst="rect">
            <a:avLst/>
          </a:prstGeom>
          <a:solidFill>
            <a:srgbClr val="0070C0"/>
          </a:solidFill>
          <a:ln w="19050" cap="flat" cmpd="sng" algn="ctr">
            <a:solidFill>
              <a:srgbClr val="36AFC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6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6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6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6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6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6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6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38" grpId="0" animBg="1"/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hlinkClick r:id="" action="ppaction://noaction">
              <a:snd r:embed="rId5" name="16_1.wav"/>
            </a:hlinkClick>
            <a:extLst>
              <a:ext uri="{FF2B5EF4-FFF2-40B4-BE49-F238E27FC236}">
                <a16:creationId xmlns:a16="http://schemas.microsoft.com/office/drawing/2014/main" id="{FA39A515-30AC-4CB8-99A0-C26F5568844B}"/>
              </a:ext>
            </a:extLst>
          </p:cNvPr>
          <p:cNvSpPr txBox="1"/>
          <p:nvPr/>
        </p:nvSpPr>
        <p:spPr>
          <a:xfrm>
            <a:off x="42862" y="-68103"/>
            <a:ext cx="59709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Dans la salle de </a:t>
            </a:r>
            <a:r>
              <a:rPr lang="en-GB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classe</a:t>
            </a:r>
            <a:r>
              <a:rPr lang="en-GB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*</a:t>
            </a:r>
            <a:endParaRPr lang="en-US" sz="3200" b="1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40" name="Picture 2" descr="Notebook, Diary, Paper, Blank, Ruled, Marker, Bookmark">
            <a:extLst>
              <a:ext uri="{FF2B5EF4-FFF2-40B4-BE49-F238E27FC236}">
                <a16:creationId xmlns:a16="http://schemas.microsoft.com/office/drawing/2014/main" id="{DE476994-17E0-4DA6-AFD4-29041DFC1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0"/>
          <a:stretch/>
        </p:blipFill>
        <p:spPr bwMode="auto">
          <a:xfrm>
            <a:off x="0" y="1236435"/>
            <a:ext cx="5787073" cy="597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3AE5106F-5F50-4FD1-BEAC-634948CFF4D5}"/>
              </a:ext>
            </a:extLst>
          </p:cNvPr>
          <p:cNvSpPr/>
          <p:nvPr/>
        </p:nvSpPr>
        <p:spPr>
          <a:xfrm>
            <a:off x="2268093" y="510704"/>
            <a:ext cx="8820910" cy="519576"/>
          </a:xfrm>
          <a:prstGeom prst="wedgeRoundRectCallout">
            <a:avLst>
              <a:gd name="adj1" fmla="val -54176"/>
              <a:gd name="adj2" fmla="val -7069"/>
              <a:gd name="adj3" fmla="val 16667"/>
            </a:avLst>
          </a:prstGeom>
          <a:solidFill>
            <a:srgbClr val="002060"/>
          </a:solidFill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1940A5-984D-45DB-9277-445C853D1131}"/>
              </a:ext>
            </a:extLst>
          </p:cNvPr>
          <p:cNvSpPr txBox="1"/>
          <p:nvPr/>
        </p:nvSpPr>
        <p:spPr>
          <a:xfrm>
            <a:off x="1276093" y="2106158"/>
            <a:ext cx="4654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800" kern="0" dirty="0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Il a un crayon.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A6041F-313A-4E72-8561-56EE42946D3F}"/>
              </a:ext>
            </a:extLst>
          </p:cNvPr>
          <p:cNvSpPr txBox="1"/>
          <p:nvPr/>
        </p:nvSpPr>
        <p:spPr>
          <a:xfrm>
            <a:off x="1096101" y="2715453"/>
            <a:ext cx="4352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800" kern="0" dirty="0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j’  ai un chat.</a:t>
            </a:r>
            <a:endParaRPr lang="en-GB" sz="2400" kern="0" dirty="0">
              <a:solidFill>
                <a:srgbClr val="002060"/>
              </a:solidFill>
              <a:latin typeface="Segoe Print" panose="02000600000000000000" pitchFamily="2" charset="0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07B3BF-1528-4FCD-BD69-0C7838C4A28E}"/>
              </a:ext>
            </a:extLst>
          </p:cNvPr>
          <p:cNvSpPr txBox="1"/>
          <p:nvPr/>
        </p:nvSpPr>
        <p:spPr>
          <a:xfrm>
            <a:off x="1102722" y="3353740"/>
            <a:ext cx="4352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800" kern="0" dirty="0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j’  ai un dessin.</a:t>
            </a:r>
            <a:endParaRPr lang="en-GB" sz="2400" kern="0" dirty="0">
              <a:solidFill>
                <a:srgbClr val="002060"/>
              </a:solidFill>
              <a:latin typeface="Segoe Print" panose="02000600000000000000" pitchFamily="2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320312-084F-4D16-BA76-1523DF764A40}"/>
              </a:ext>
            </a:extLst>
          </p:cNvPr>
          <p:cNvSpPr txBox="1"/>
          <p:nvPr/>
        </p:nvSpPr>
        <p:spPr>
          <a:xfrm>
            <a:off x="1071402" y="3906444"/>
            <a:ext cx="4352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800" kern="0" dirty="0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il  a </a:t>
            </a:r>
            <a:r>
              <a:rPr lang="en-GB" sz="2800" kern="0" dirty="0" err="1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une</a:t>
            </a:r>
            <a:r>
              <a:rPr lang="en-GB" sz="2800" kern="0" dirty="0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 chaise.</a:t>
            </a:r>
            <a:endParaRPr lang="en-GB" sz="2400" kern="0" dirty="0">
              <a:solidFill>
                <a:srgbClr val="002060"/>
              </a:solidFill>
              <a:latin typeface="Segoe Print" panose="02000600000000000000" pitchFamily="2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953235-717C-4DA2-8FAD-1B5C69EFA2D5}"/>
              </a:ext>
            </a:extLst>
          </p:cNvPr>
          <p:cNvSpPr txBox="1"/>
          <p:nvPr/>
        </p:nvSpPr>
        <p:spPr>
          <a:xfrm>
            <a:off x="653457" y="4572311"/>
            <a:ext cx="4352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800" b="1" kern="0" dirty="0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4 </a:t>
            </a:r>
            <a:r>
              <a:rPr lang="en-GB" sz="2800" kern="0" dirty="0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j’  ai </a:t>
            </a:r>
            <a:r>
              <a:rPr lang="en-GB" sz="2800" kern="0" dirty="0" err="1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une</a:t>
            </a:r>
            <a:r>
              <a:rPr lang="en-GB" sz="2800" kern="0" dirty="0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 affiche.</a:t>
            </a:r>
            <a:endParaRPr lang="en-GB" sz="2400" kern="0" dirty="0">
              <a:solidFill>
                <a:srgbClr val="002060"/>
              </a:solidFill>
              <a:latin typeface="Segoe Print" panose="02000600000000000000" pitchFamily="2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91BB88-C9EB-4DD3-B2F2-465EDA7FB32D}"/>
              </a:ext>
            </a:extLst>
          </p:cNvPr>
          <p:cNvSpPr txBox="1"/>
          <p:nvPr/>
        </p:nvSpPr>
        <p:spPr>
          <a:xfrm>
            <a:off x="1016709" y="5220016"/>
            <a:ext cx="4352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800" kern="0" dirty="0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Il  a un cheval.</a:t>
            </a:r>
            <a:endParaRPr lang="en-GB" sz="2400" kern="0" dirty="0">
              <a:solidFill>
                <a:srgbClr val="002060"/>
              </a:solidFill>
              <a:latin typeface="Segoe Print" panose="02000600000000000000" pitchFamily="2" charset="0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7EB656-4E08-4517-96BC-11942075B372}"/>
              </a:ext>
            </a:extLst>
          </p:cNvPr>
          <p:cNvSpPr txBox="1"/>
          <p:nvPr/>
        </p:nvSpPr>
        <p:spPr>
          <a:xfrm>
            <a:off x="1071402" y="5743236"/>
            <a:ext cx="4352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800" kern="0" dirty="0">
                <a:solidFill>
                  <a:srgbClr val="002060"/>
                </a:solidFill>
                <a:latin typeface="Segoe Print" panose="02000600000000000000" pitchFamily="2" charset="0"/>
                <a:cs typeface="Arial"/>
                <a:sym typeface="Arial"/>
              </a:rPr>
              <a:t>Il  a un message.</a:t>
            </a:r>
            <a:endParaRPr lang="en-GB" sz="2400" kern="0" dirty="0">
              <a:solidFill>
                <a:srgbClr val="002060"/>
              </a:solidFill>
              <a:latin typeface="Segoe Print" panose="02000600000000000000" pitchFamily="2" charset="0"/>
              <a:cs typeface="Arial"/>
              <a:sym typeface="Arial"/>
            </a:endParaRPr>
          </a:p>
        </p:txBody>
      </p:sp>
      <p:pic>
        <p:nvPicPr>
          <p:cNvPr id="26" name="Google Shape;195;p9" descr="Classroom, Blackboard, Class, Learning, Education">
            <a:extLst>
              <a:ext uri="{FF2B5EF4-FFF2-40B4-BE49-F238E27FC236}">
                <a16:creationId xmlns:a16="http://schemas.microsoft.com/office/drawing/2014/main" id="{3416BADD-1827-4BE7-8CDA-45799F0ABE3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7508" y="627248"/>
            <a:ext cx="885413" cy="646756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F0B807A-ADE0-4F2E-A400-ADE4C1D6E065}"/>
              </a:ext>
            </a:extLst>
          </p:cNvPr>
          <p:cNvSpPr/>
          <p:nvPr/>
        </p:nvSpPr>
        <p:spPr>
          <a:xfrm>
            <a:off x="544804" y="2112245"/>
            <a:ext cx="433391" cy="390929"/>
          </a:xfrm>
          <a:prstGeom prst="rect">
            <a:avLst/>
          </a:prstGeom>
          <a:solidFill>
            <a:srgbClr val="0070C0"/>
          </a:solidFill>
          <a:ln w="19050" cap="flat" cmpd="sng" algn="ctr">
            <a:solidFill>
              <a:srgbClr val="36AFC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707EDDB-8163-4FEE-ACF2-D5727B68B446}"/>
              </a:ext>
            </a:extLst>
          </p:cNvPr>
          <p:cNvSpPr/>
          <p:nvPr/>
        </p:nvSpPr>
        <p:spPr>
          <a:xfrm>
            <a:off x="544804" y="2706599"/>
            <a:ext cx="433391" cy="370820"/>
          </a:xfrm>
          <a:prstGeom prst="rect">
            <a:avLst/>
          </a:prstGeom>
          <a:solidFill>
            <a:srgbClr val="0070C0"/>
          </a:solidFill>
          <a:ln w="19050" cap="flat" cmpd="sng" algn="ctr">
            <a:solidFill>
              <a:srgbClr val="36AFC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53B22EA-1229-4BFF-814F-0BA7BD0DB861}"/>
              </a:ext>
            </a:extLst>
          </p:cNvPr>
          <p:cNvSpPr/>
          <p:nvPr/>
        </p:nvSpPr>
        <p:spPr>
          <a:xfrm>
            <a:off x="544804" y="3372868"/>
            <a:ext cx="433391" cy="390929"/>
          </a:xfrm>
          <a:prstGeom prst="rect">
            <a:avLst/>
          </a:prstGeom>
          <a:solidFill>
            <a:srgbClr val="0070C0"/>
          </a:solidFill>
          <a:ln w="19050" cap="flat" cmpd="sng" algn="ctr">
            <a:solidFill>
              <a:srgbClr val="36AFC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C74288F-C06C-4D18-AC9A-79976221D614}"/>
              </a:ext>
            </a:extLst>
          </p:cNvPr>
          <p:cNvSpPr/>
          <p:nvPr/>
        </p:nvSpPr>
        <p:spPr>
          <a:xfrm>
            <a:off x="544804" y="3967222"/>
            <a:ext cx="433391" cy="370820"/>
          </a:xfrm>
          <a:prstGeom prst="rect">
            <a:avLst/>
          </a:prstGeom>
          <a:solidFill>
            <a:srgbClr val="0070C0"/>
          </a:solidFill>
          <a:ln w="19050" cap="flat" cmpd="sng" algn="ctr">
            <a:solidFill>
              <a:srgbClr val="36AFC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973968D-AE1B-4FB8-A548-5F7FE8E196B3}"/>
              </a:ext>
            </a:extLst>
          </p:cNvPr>
          <p:cNvSpPr/>
          <p:nvPr/>
        </p:nvSpPr>
        <p:spPr>
          <a:xfrm>
            <a:off x="531018" y="4565235"/>
            <a:ext cx="433391" cy="390929"/>
          </a:xfrm>
          <a:prstGeom prst="rect">
            <a:avLst/>
          </a:prstGeom>
          <a:solidFill>
            <a:srgbClr val="0070C0"/>
          </a:solidFill>
          <a:ln w="19050" cap="flat" cmpd="sng" algn="ctr">
            <a:solidFill>
              <a:srgbClr val="36AFC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78423B1-6DDD-4AE4-90BA-5ED5E28ECA71}"/>
              </a:ext>
            </a:extLst>
          </p:cNvPr>
          <p:cNvSpPr/>
          <p:nvPr/>
        </p:nvSpPr>
        <p:spPr>
          <a:xfrm>
            <a:off x="531018" y="5159589"/>
            <a:ext cx="433391" cy="370820"/>
          </a:xfrm>
          <a:prstGeom prst="rect">
            <a:avLst/>
          </a:prstGeom>
          <a:solidFill>
            <a:srgbClr val="0070C0"/>
          </a:solidFill>
          <a:ln w="19050" cap="flat" cmpd="sng" algn="ctr">
            <a:solidFill>
              <a:srgbClr val="36AFC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A182AB7-F798-480A-AD92-08010EE984FE}"/>
              </a:ext>
            </a:extLst>
          </p:cNvPr>
          <p:cNvSpPr/>
          <p:nvPr/>
        </p:nvSpPr>
        <p:spPr>
          <a:xfrm>
            <a:off x="544804" y="5757602"/>
            <a:ext cx="433391" cy="370820"/>
          </a:xfrm>
          <a:prstGeom prst="rect">
            <a:avLst/>
          </a:prstGeom>
          <a:solidFill>
            <a:srgbClr val="0070C0"/>
          </a:solidFill>
          <a:ln w="19050" cap="flat" cmpd="sng" algn="ctr">
            <a:solidFill>
              <a:srgbClr val="36AFC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  <p:pic>
        <p:nvPicPr>
          <p:cNvPr id="36" name="Graphic 35" descr="Teacher">
            <a:extLst>
              <a:ext uri="{FF2B5EF4-FFF2-40B4-BE49-F238E27FC236}">
                <a16:creationId xmlns:a16="http://schemas.microsoft.com/office/drawing/2014/main" id="{B43BCBA6-7FEB-4941-9ABE-8F9665FA52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79521" y="715974"/>
            <a:ext cx="914400" cy="914400"/>
          </a:xfrm>
          <a:prstGeom prst="rect">
            <a:avLst/>
          </a:prstGeom>
        </p:spPr>
      </p:pic>
      <p:sp>
        <p:nvSpPr>
          <p:cNvPr id="37" name="TextBox 36">
            <a:hlinkClick r:id="" action="ppaction://noaction">
              <a:snd r:embed="rId11" name="17_2.wav"/>
            </a:hlinkClick>
            <a:extLst>
              <a:ext uri="{FF2B5EF4-FFF2-40B4-BE49-F238E27FC236}">
                <a16:creationId xmlns:a16="http://schemas.microsoft.com/office/drawing/2014/main" id="{AB3EBDDC-7EDB-495A-8687-FF7E25A564FF}"/>
              </a:ext>
            </a:extLst>
          </p:cNvPr>
          <p:cNvSpPr txBox="1"/>
          <p:nvPr/>
        </p:nvSpPr>
        <p:spPr>
          <a:xfrm>
            <a:off x="2330622" y="457199"/>
            <a:ext cx="8985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800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Lis les phrases. </a:t>
            </a:r>
            <a:r>
              <a:rPr lang="en-GB" sz="2800" b="1" kern="0" dirty="0" err="1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lang="en-GB" sz="2800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 possible ? </a:t>
            </a:r>
            <a:r>
              <a:rPr lang="en-GB" sz="2800" b="1" kern="0" dirty="0" err="1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lang="en-GB" sz="2800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 impossible ?</a:t>
            </a:r>
            <a:endParaRPr lang="en-US" sz="2800" b="1" kern="0" dirty="0">
              <a:solidFill>
                <a:srgbClr val="FFFFFF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FA86C4-3504-41EB-8CB9-006D3E431270}"/>
              </a:ext>
            </a:extLst>
          </p:cNvPr>
          <p:cNvGrpSpPr/>
          <p:nvPr/>
        </p:nvGrpSpPr>
        <p:grpSpPr>
          <a:xfrm>
            <a:off x="1096101" y="2073245"/>
            <a:ext cx="496140" cy="586142"/>
            <a:chOff x="-1065980" y="1719736"/>
            <a:chExt cx="496140" cy="586142"/>
          </a:xfrm>
        </p:grpSpPr>
        <p:pic>
          <p:nvPicPr>
            <p:cNvPr id="4" name="Picture 3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E024ED4D-887D-43E7-B6F5-790D9CC09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59359" y="1719736"/>
              <a:ext cx="489519" cy="586141"/>
            </a:xfrm>
            <a:prstGeom prst="rect">
              <a:avLst/>
            </a:prstGeom>
          </p:spPr>
        </p:pic>
        <p:pic>
          <p:nvPicPr>
            <p:cNvPr id="41" name="Picture 40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7C6F65EE-D894-4CA1-8A71-69FC9AE14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5980" y="1719737"/>
              <a:ext cx="489519" cy="586141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675A999-BA66-4E8B-B8F2-759F7A59165F}"/>
              </a:ext>
            </a:extLst>
          </p:cNvPr>
          <p:cNvGrpSpPr/>
          <p:nvPr/>
        </p:nvGrpSpPr>
        <p:grpSpPr>
          <a:xfrm>
            <a:off x="1074667" y="2695447"/>
            <a:ext cx="496140" cy="586142"/>
            <a:chOff x="-1065980" y="1719736"/>
            <a:chExt cx="496140" cy="586142"/>
          </a:xfrm>
        </p:grpSpPr>
        <p:pic>
          <p:nvPicPr>
            <p:cNvPr id="44" name="Picture 43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91529C17-88CC-4AF4-AA4F-FA763EEA3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59359" y="1719736"/>
              <a:ext cx="489519" cy="586141"/>
            </a:xfrm>
            <a:prstGeom prst="rect">
              <a:avLst/>
            </a:prstGeom>
          </p:spPr>
        </p:pic>
        <p:pic>
          <p:nvPicPr>
            <p:cNvPr id="45" name="Picture 44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72BE52B0-37A1-4A09-B5CA-79A61D105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5980" y="1719737"/>
              <a:ext cx="489519" cy="586141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02A1A38-3521-4EEB-B859-8B1A700B2F62}"/>
              </a:ext>
            </a:extLst>
          </p:cNvPr>
          <p:cNvGrpSpPr/>
          <p:nvPr/>
        </p:nvGrpSpPr>
        <p:grpSpPr>
          <a:xfrm>
            <a:off x="1053291" y="3296260"/>
            <a:ext cx="496140" cy="586142"/>
            <a:chOff x="-1065980" y="1719736"/>
            <a:chExt cx="496140" cy="586142"/>
          </a:xfrm>
        </p:grpSpPr>
        <p:pic>
          <p:nvPicPr>
            <p:cNvPr id="47" name="Picture 46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0E8DD2F2-FDC4-4325-8A25-525B638B8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59359" y="1719736"/>
              <a:ext cx="489519" cy="586141"/>
            </a:xfrm>
            <a:prstGeom prst="rect">
              <a:avLst/>
            </a:prstGeom>
          </p:spPr>
        </p:pic>
        <p:pic>
          <p:nvPicPr>
            <p:cNvPr id="48" name="Picture 47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B8D50913-CDAF-49AF-8795-7AD1EBA2D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5980" y="1719737"/>
              <a:ext cx="489519" cy="586141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28923DB-C8D7-48CF-808D-757BB0E336C7}"/>
              </a:ext>
            </a:extLst>
          </p:cNvPr>
          <p:cNvGrpSpPr/>
          <p:nvPr/>
        </p:nvGrpSpPr>
        <p:grpSpPr>
          <a:xfrm>
            <a:off x="1092790" y="3867564"/>
            <a:ext cx="496140" cy="586142"/>
            <a:chOff x="-1065980" y="1719736"/>
            <a:chExt cx="496140" cy="586142"/>
          </a:xfrm>
        </p:grpSpPr>
        <p:pic>
          <p:nvPicPr>
            <p:cNvPr id="50" name="Picture 49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9B734239-7148-4A53-9111-702795482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59359" y="1719736"/>
              <a:ext cx="489519" cy="586141"/>
            </a:xfrm>
            <a:prstGeom prst="rect">
              <a:avLst/>
            </a:prstGeom>
          </p:spPr>
        </p:pic>
        <p:pic>
          <p:nvPicPr>
            <p:cNvPr id="51" name="Picture 50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804D3977-413C-416C-BBB9-4EEDFB021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5980" y="1719737"/>
              <a:ext cx="489519" cy="586141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AD214B4-C13E-41CA-81A6-6B3F11770833}"/>
              </a:ext>
            </a:extLst>
          </p:cNvPr>
          <p:cNvGrpSpPr/>
          <p:nvPr/>
        </p:nvGrpSpPr>
        <p:grpSpPr>
          <a:xfrm>
            <a:off x="1084642" y="4548036"/>
            <a:ext cx="496140" cy="586142"/>
            <a:chOff x="-1065980" y="1719736"/>
            <a:chExt cx="496140" cy="586142"/>
          </a:xfrm>
        </p:grpSpPr>
        <p:pic>
          <p:nvPicPr>
            <p:cNvPr id="53" name="Picture 52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C210E731-2ED5-4ABC-B711-6160B3840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59359" y="1719736"/>
              <a:ext cx="489519" cy="586141"/>
            </a:xfrm>
            <a:prstGeom prst="rect">
              <a:avLst/>
            </a:prstGeom>
          </p:spPr>
        </p:pic>
        <p:pic>
          <p:nvPicPr>
            <p:cNvPr id="54" name="Picture 53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548869BD-3CFA-4F2C-9CF4-1D3CA2571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5980" y="1719737"/>
              <a:ext cx="489519" cy="586141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7C9E6AF-874D-46FC-BD47-F410CFF1A9A4}"/>
              </a:ext>
            </a:extLst>
          </p:cNvPr>
          <p:cNvGrpSpPr/>
          <p:nvPr/>
        </p:nvGrpSpPr>
        <p:grpSpPr>
          <a:xfrm>
            <a:off x="1036570" y="5126154"/>
            <a:ext cx="496140" cy="586142"/>
            <a:chOff x="-1065980" y="1719736"/>
            <a:chExt cx="496140" cy="586142"/>
          </a:xfrm>
        </p:grpSpPr>
        <p:pic>
          <p:nvPicPr>
            <p:cNvPr id="56" name="Picture 55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E213668F-ECC1-4882-A7FE-C2F7C47C6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59359" y="1719736"/>
              <a:ext cx="489519" cy="586141"/>
            </a:xfrm>
            <a:prstGeom prst="rect">
              <a:avLst/>
            </a:prstGeom>
          </p:spPr>
        </p:pic>
        <p:pic>
          <p:nvPicPr>
            <p:cNvPr id="57" name="Picture 56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113A30D7-F5D3-4ED6-BD50-FE0B8849F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5980" y="1719737"/>
              <a:ext cx="489519" cy="586141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026E262-945C-47F1-9408-6B71E0BE7F78}"/>
              </a:ext>
            </a:extLst>
          </p:cNvPr>
          <p:cNvGrpSpPr/>
          <p:nvPr/>
        </p:nvGrpSpPr>
        <p:grpSpPr>
          <a:xfrm>
            <a:off x="1005147" y="5721351"/>
            <a:ext cx="496140" cy="586142"/>
            <a:chOff x="-1065980" y="1719736"/>
            <a:chExt cx="496140" cy="586142"/>
          </a:xfrm>
        </p:grpSpPr>
        <p:pic>
          <p:nvPicPr>
            <p:cNvPr id="59" name="Picture 58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20AD410E-B712-4657-8964-178587381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59359" y="1719736"/>
              <a:ext cx="489519" cy="586141"/>
            </a:xfrm>
            <a:prstGeom prst="rect">
              <a:avLst/>
            </a:prstGeom>
          </p:spPr>
        </p:pic>
        <p:pic>
          <p:nvPicPr>
            <p:cNvPr id="60" name="Picture 59" descr="A picture containing text, outdoor, flock&#10;&#10;Description automatically generated">
              <a:extLst>
                <a:ext uri="{FF2B5EF4-FFF2-40B4-BE49-F238E27FC236}">
                  <a16:creationId xmlns:a16="http://schemas.microsoft.com/office/drawing/2014/main" id="{5E0BDBD2-16B1-4015-87E5-83B9781DB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65980" y="1719737"/>
              <a:ext cx="489519" cy="586141"/>
            </a:xfrm>
            <a:prstGeom prst="rect">
              <a:avLst/>
            </a:prstGeom>
          </p:spPr>
        </p:pic>
      </p:grpSp>
      <p:sp>
        <p:nvSpPr>
          <p:cNvPr id="62" name="Speech Bubble: Oval 61">
            <a:extLst>
              <a:ext uri="{FF2B5EF4-FFF2-40B4-BE49-F238E27FC236}">
                <a16:creationId xmlns:a16="http://schemas.microsoft.com/office/drawing/2014/main" id="{71E7D259-8276-413B-9525-2B3C900DB38D}"/>
              </a:ext>
            </a:extLst>
          </p:cNvPr>
          <p:cNvSpPr/>
          <p:nvPr/>
        </p:nvSpPr>
        <p:spPr>
          <a:xfrm>
            <a:off x="6096000" y="2139289"/>
            <a:ext cx="3087312" cy="1505440"/>
          </a:xfrm>
          <a:prstGeom prst="wedgeEllipseCallout">
            <a:avLst>
              <a:gd name="adj1" fmla="val -48723"/>
              <a:gd name="adj2" fmla="val 81968"/>
            </a:avLst>
          </a:prstGeom>
          <a:solidFill>
            <a:srgbClr val="786EB1"/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Il a un crayon.</a:t>
            </a:r>
          </a:p>
        </p:txBody>
      </p:sp>
      <p:sp>
        <p:nvSpPr>
          <p:cNvPr id="63" name="Speech Bubble: Oval 62">
            <a:extLst>
              <a:ext uri="{FF2B5EF4-FFF2-40B4-BE49-F238E27FC236}">
                <a16:creationId xmlns:a16="http://schemas.microsoft.com/office/drawing/2014/main" id="{B1115C2B-B0B0-403D-BFE4-5D711796844A}"/>
              </a:ext>
            </a:extLst>
          </p:cNvPr>
          <p:cNvSpPr/>
          <p:nvPr/>
        </p:nvSpPr>
        <p:spPr>
          <a:xfrm>
            <a:off x="9249613" y="2924224"/>
            <a:ext cx="2882252" cy="1505440"/>
          </a:xfrm>
          <a:prstGeom prst="wedgeEllipseCallout">
            <a:avLst>
              <a:gd name="adj1" fmla="val 37533"/>
              <a:gd name="adj2" fmla="val 65984"/>
            </a:avLst>
          </a:prstGeom>
          <a:solidFill>
            <a:srgbClr val="786EB1"/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C’est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 possible !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612701A-62C8-4A73-B318-80B999B581DE}"/>
              </a:ext>
            </a:extLst>
          </p:cNvPr>
          <p:cNvSpPr/>
          <p:nvPr/>
        </p:nvSpPr>
        <p:spPr>
          <a:xfrm>
            <a:off x="5627605" y="1752064"/>
            <a:ext cx="684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1D9A78"/>
                  </a:solidFill>
                  <a:prstDash val="solid"/>
                </a:ln>
                <a:solidFill>
                  <a:srgbClr val="3899B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DBB8756-083F-4D43-90A5-810B0263026C}"/>
              </a:ext>
            </a:extLst>
          </p:cNvPr>
          <p:cNvSpPr/>
          <p:nvPr/>
        </p:nvSpPr>
        <p:spPr>
          <a:xfrm>
            <a:off x="9496920" y="2253788"/>
            <a:ext cx="684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1D9A78"/>
                  </a:solidFill>
                  <a:prstDash val="solid"/>
                </a:ln>
                <a:solidFill>
                  <a:srgbClr val="3899B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</a:t>
            </a:r>
          </a:p>
        </p:txBody>
      </p:sp>
      <p:sp>
        <p:nvSpPr>
          <p:cNvPr id="66" name="Title 2">
            <a:extLst>
              <a:ext uri="{FF2B5EF4-FFF2-40B4-BE49-F238E27FC236}">
                <a16:creationId xmlns:a16="http://schemas.microsoft.com/office/drawing/2014/main" id="{26C8249A-B9CB-4F00-8E99-88CB9D463E0D}"/>
              </a:ext>
            </a:extLst>
          </p:cNvPr>
          <p:cNvSpPr txBox="1">
            <a:spLocks/>
          </p:cNvSpPr>
          <p:nvPr/>
        </p:nvSpPr>
        <p:spPr>
          <a:xfrm>
            <a:off x="11247052" y="2552149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7" name="Picture 66" descr="Icon&#10;&#10;Description automatically generated">
            <a:extLst>
              <a:ext uri="{FF2B5EF4-FFF2-40B4-BE49-F238E27FC236}">
                <a16:creationId xmlns:a16="http://schemas.microsoft.com/office/drawing/2014/main" id="{3DB7A903-44DC-4C01-B8FC-4272AC9BC8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222" y="1428950"/>
            <a:ext cx="1139687" cy="1143194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EE8530B4-307E-4B0A-A044-0D7F6E5BE502}"/>
              </a:ext>
            </a:extLst>
          </p:cNvPr>
          <p:cNvSpPr txBox="1"/>
          <p:nvPr/>
        </p:nvSpPr>
        <p:spPr>
          <a:xfrm>
            <a:off x="7954164" y="6406886"/>
            <a:ext cx="4177701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la salle de </a:t>
            </a:r>
            <a:r>
              <a:rPr lang="en-GB" sz="2000" dirty="0" err="1">
                <a:latin typeface="Century Gothic" panose="020B0502020202020204" pitchFamily="34" charset="0"/>
              </a:rPr>
              <a:t>classe</a:t>
            </a:r>
            <a:r>
              <a:rPr lang="en-GB" sz="2000" dirty="0">
                <a:latin typeface="Century Gothic" panose="020B0502020202020204" pitchFamily="34" charset="0"/>
              </a:rPr>
              <a:t> – classroom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4543B6-D9BB-4644-A563-0FAFAF7081B7}"/>
              </a:ext>
            </a:extLst>
          </p:cNvPr>
          <p:cNvSpPr txBox="1"/>
          <p:nvPr/>
        </p:nvSpPr>
        <p:spPr>
          <a:xfrm>
            <a:off x="10728978" y="699854"/>
            <a:ext cx="555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🤔</a:t>
            </a:r>
            <a:endParaRPr lang="en-GB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D545370-6DCA-4E04-9FE5-9DC613AA48F2}"/>
              </a:ext>
            </a:extLst>
          </p:cNvPr>
          <p:cNvSpPr txBox="1"/>
          <p:nvPr/>
        </p:nvSpPr>
        <p:spPr>
          <a:xfrm>
            <a:off x="9492239" y="3167390"/>
            <a:ext cx="792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🤔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9099333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7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/>
      <p:bldP spid="65" grpId="0"/>
      <p:bldP spid="6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54458669-5D9D-4D2D-8CD9-BF98FB203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2610225"/>
              </p:ext>
            </p:extLst>
          </p:nvPr>
        </p:nvGraphicFramePr>
        <p:xfrm>
          <a:off x="1873765" y="2212665"/>
          <a:ext cx="7885748" cy="3889800"/>
        </p:xfrm>
        <a:graphic>
          <a:graphicData uri="http://schemas.openxmlformats.org/drawingml/2006/table">
            <a:tbl>
              <a:tblPr/>
              <a:tblGrid>
                <a:gridCol w="784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9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5832">
                  <a:extLst>
                    <a:ext uri="{9D8B030D-6E8A-4147-A177-3AD203B41FA5}">
                      <a16:colId xmlns:a16="http://schemas.microsoft.com/office/drawing/2014/main" val="2536548653"/>
                    </a:ext>
                  </a:extLst>
                </a:gridCol>
                <a:gridCol w="2926419">
                  <a:extLst>
                    <a:ext uri="{9D8B030D-6E8A-4147-A177-3AD203B41FA5}">
                      <a16:colId xmlns:a16="http://schemas.microsoft.com/office/drawing/2014/main" val="2888884074"/>
                    </a:ext>
                  </a:extLst>
                </a:gridCol>
              </a:tblGrid>
              <a:tr h="9529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Pierre (I)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Max (he)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desk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picture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chair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pencil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poster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message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6969313"/>
                  </a:ext>
                </a:extLst>
              </a:tr>
            </a:tbl>
          </a:graphicData>
        </a:graphic>
      </p:graphicFrame>
      <p:sp>
        <p:nvSpPr>
          <p:cNvPr id="16" name="CustomShape 23">
            <a:hlinkClick r:id="" action="ppaction://noaction">
              <a:snd r:embed="rId5" name="18_4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1990047" y="320856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7" name="CustomShape 24">
            <a:hlinkClick r:id="" action="ppaction://noaction">
              <a:snd r:embed="rId6" name="18_5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1990047" y="370683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8" name="CustomShape 25">
            <a:hlinkClick r:id="" action="ppaction://noaction">
              <a:snd r:embed="rId7" name="18_6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1990047" y="418995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9" name="CustomShape 26">
            <a:hlinkClick r:id="" action="ppaction://noaction">
              <a:snd r:embed="rId8" name="18_7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1990047" y="465944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1" name="CustomShape 27">
            <a:hlinkClick r:id="" action="ppaction://noaction">
              <a:snd r:embed="rId9" name="18_8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1990047" y="514893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3" name="CustomShape 27">
            <a:hlinkClick r:id="" action="ppaction://noaction">
              <a:snd r:embed="rId10" name="18_9.wav"/>
            </a:hlinkClick>
            <a:extLst>
              <a:ext uri="{FF2B5EF4-FFF2-40B4-BE49-F238E27FC236}">
                <a16:creationId xmlns:a16="http://schemas.microsoft.com/office/drawing/2014/main" id="{757AD432-994C-4145-896A-72706F3636E2}"/>
              </a:ext>
            </a:extLst>
          </p:cNvPr>
          <p:cNvSpPr/>
          <p:nvPr/>
        </p:nvSpPr>
        <p:spPr>
          <a:xfrm>
            <a:off x="1990047" y="562859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1" name="TextBox 40">
            <a:hlinkClick r:id="" action="ppaction://noaction">
              <a:snd r:embed="rId11" name="18_1.wav"/>
            </a:hlinkClick>
            <a:extLst>
              <a:ext uri="{FF2B5EF4-FFF2-40B4-BE49-F238E27FC236}">
                <a16:creationId xmlns:a16="http://schemas.microsoft.com/office/drawing/2014/main" id="{AE59181B-BB76-44A4-9501-D0B46D8E02F6}"/>
              </a:ext>
            </a:extLst>
          </p:cNvPr>
          <p:cNvSpPr txBox="1"/>
          <p:nvPr/>
        </p:nvSpPr>
        <p:spPr>
          <a:xfrm>
            <a:off x="-30571" y="-95838"/>
            <a:ext cx="57442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Dans la salle de </a:t>
            </a:r>
            <a:r>
              <a:rPr lang="en-GB" sz="32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classe</a:t>
            </a:r>
            <a:r>
              <a:rPr lang="en-GB" sz="32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*</a:t>
            </a:r>
            <a:endParaRPr lang="en-US" sz="3200" b="1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pic>
        <p:nvPicPr>
          <p:cNvPr id="55" name="Google Shape;195;p9" descr="Classroom, Blackboard, Class, Learning, Education">
            <a:extLst>
              <a:ext uri="{FF2B5EF4-FFF2-40B4-BE49-F238E27FC236}">
                <a16:creationId xmlns:a16="http://schemas.microsoft.com/office/drawing/2014/main" id="{74CD881B-F639-4978-9926-B4313905DB28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85989" y="569636"/>
            <a:ext cx="885413" cy="646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raphic 56" descr="Teacher">
            <a:extLst>
              <a:ext uri="{FF2B5EF4-FFF2-40B4-BE49-F238E27FC236}">
                <a16:creationId xmlns:a16="http://schemas.microsoft.com/office/drawing/2014/main" id="{25F6FA8B-133B-4FA6-8567-D39D582425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885408" y="375850"/>
            <a:ext cx="914400" cy="914400"/>
          </a:xfrm>
          <a:prstGeom prst="rect">
            <a:avLst/>
          </a:prstGeom>
        </p:spPr>
      </p:pic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DB094BE9-6BF5-4455-869E-B898286333AA}"/>
              </a:ext>
            </a:extLst>
          </p:cNvPr>
          <p:cNvSpPr/>
          <p:nvPr/>
        </p:nvSpPr>
        <p:spPr>
          <a:xfrm>
            <a:off x="4586209" y="1187830"/>
            <a:ext cx="4964734" cy="519576"/>
          </a:xfrm>
          <a:prstGeom prst="wedgeRoundRectCallout">
            <a:avLst>
              <a:gd name="adj1" fmla="val 44628"/>
              <a:gd name="adj2" fmla="val 88468"/>
              <a:gd name="adj3" fmla="val 16667"/>
            </a:avLst>
          </a:prstGeom>
          <a:solidFill>
            <a:srgbClr val="002060"/>
          </a:solidFill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55B7EBB-6F7F-4447-814E-E53440DB7E74}"/>
              </a:ext>
            </a:extLst>
          </p:cNvPr>
          <p:cNvSpPr txBox="1"/>
          <p:nvPr/>
        </p:nvSpPr>
        <p:spPr>
          <a:xfrm>
            <a:off x="4631895" y="1184120"/>
            <a:ext cx="5660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800" b="1" kern="0" dirty="0" err="1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Écris</a:t>
            </a:r>
            <a:r>
              <a:rPr lang="en-GB" sz="2800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800" b="1" kern="0" dirty="0" err="1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l’objet</a:t>
            </a:r>
            <a:r>
              <a:rPr lang="en-GB" sz="2800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800" b="1" kern="0" dirty="0" err="1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lang="en-GB" sz="2800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800" b="1" kern="0" dirty="0" err="1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anglais</a:t>
            </a:r>
            <a:r>
              <a:rPr lang="en-GB" sz="2800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pic>
        <p:nvPicPr>
          <p:cNvPr id="4" name="Picture 3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D75DB5E2-5808-42FE-8850-28EBFAB0F6D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93" y="3005033"/>
            <a:ext cx="524435" cy="59989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155F7E8-D8FD-4891-9306-6FEE9C6228E5}"/>
              </a:ext>
            </a:extLst>
          </p:cNvPr>
          <p:cNvSpPr/>
          <p:nvPr/>
        </p:nvSpPr>
        <p:spPr>
          <a:xfrm>
            <a:off x="7732059" y="3208563"/>
            <a:ext cx="137160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" name="Picture 60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FC64C5B-AE26-4B56-B456-254DE04365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904" y="3517334"/>
            <a:ext cx="524435" cy="599890"/>
          </a:xfrm>
          <a:prstGeom prst="rect">
            <a:avLst/>
          </a:prstGeom>
        </p:spPr>
      </p:pic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115977F-F44A-4D16-9619-47C7E062DA53}"/>
              </a:ext>
            </a:extLst>
          </p:cNvPr>
          <p:cNvSpPr/>
          <p:nvPr/>
        </p:nvSpPr>
        <p:spPr>
          <a:xfrm>
            <a:off x="7615518" y="3706832"/>
            <a:ext cx="137160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3" name="Picture 62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B882ACF-EB4D-412A-912D-8B4389B6A6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93" y="3953859"/>
            <a:ext cx="524435" cy="599890"/>
          </a:xfrm>
          <a:prstGeom prst="rect">
            <a:avLst/>
          </a:prstGeom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D796746F-0E07-4140-8E7A-837DC5004DD1}"/>
              </a:ext>
            </a:extLst>
          </p:cNvPr>
          <p:cNvSpPr/>
          <p:nvPr/>
        </p:nvSpPr>
        <p:spPr>
          <a:xfrm>
            <a:off x="7615518" y="4208199"/>
            <a:ext cx="137160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5" name="Picture 64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DB82AF6-0428-44E7-8D6E-E145E74FBA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996" y="4464555"/>
            <a:ext cx="524435" cy="599890"/>
          </a:xfrm>
          <a:prstGeom prst="rect">
            <a:avLst/>
          </a:prstGeom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79D3B481-DAC7-4452-93EE-ECBA92EBD978}"/>
              </a:ext>
            </a:extLst>
          </p:cNvPr>
          <p:cNvSpPr/>
          <p:nvPr/>
        </p:nvSpPr>
        <p:spPr>
          <a:xfrm>
            <a:off x="7732059" y="4653965"/>
            <a:ext cx="137160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7" name="Picture 66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1B8D459-985A-457B-A9C0-390B6B2439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421" y="4969814"/>
            <a:ext cx="524435" cy="599890"/>
          </a:xfrm>
          <a:prstGeom prst="rect">
            <a:avLst/>
          </a:prstGeom>
        </p:spPr>
      </p:pic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700C7BAD-CB8A-4899-AEB3-1EB6A07053D9}"/>
              </a:ext>
            </a:extLst>
          </p:cNvPr>
          <p:cNvSpPr/>
          <p:nvPr/>
        </p:nvSpPr>
        <p:spPr>
          <a:xfrm>
            <a:off x="7466609" y="5140179"/>
            <a:ext cx="137160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0" name="Picture 69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0F6D96AA-F1E0-45DA-BE43-879784F1CD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93" y="5425060"/>
            <a:ext cx="524435" cy="599890"/>
          </a:xfrm>
          <a:prstGeom prst="rect">
            <a:avLst/>
          </a:prstGeom>
        </p:spPr>
      </p:pic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36BA1E6A-3096-4812-A3E4-15242D8B4729}"/>
              </a:ext>
            </a:extLst>
          </p:cNvPr>
          <p:cNvSpPr/>
          <p:nvPr/>
        </p:nvSpPr>
        <p:spPr>
          <a:xfrm>
            <a:off x="7592115" y="5682909"/>
            <a:ext cx="1371600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CustomShape 23">
            <a:hlinkClick r:id="" action="ppaction://noaction">
              <a:snd r:embed="rId16" name="18_10.wav"/>
            </a:hlinkClick>
            <a:extLst>
              <a:ext uri="{FF2B5EF4-FFF2-40B4-BE49-F238E27FC236}">
                <a16:creationId xmlns:a16="http://schemas.microsoft.com/office/drawing/2014/main" id="{350FFDBA-3352-465C-A010-72B23B1A2C7B}"/>
              </a:ext>
            </a:extLst>
          </p:cNvPr>
          <p:cNvSpPr/>
          <p:nvPr/>
        </p:nvSpPr>
        <p:spPr>
          <a:xfrm>
            <a:off x="9582820" y="3253853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76" name="CustomShape 24">
            <a:hlinkClick r:id="" action="ppaction://noaction">
              <a:snd r:embed="rId17" name="18_11.wav"/>
            </a:hlinkClick>
            <a:extLst>
              <a:ext uri="{FF2B5EF4-FFF2-40B4-BE49-F238E27FC236}">
                <a16:creationId xmlns:a16="http://schemas.microsoft.com/office/drawing/2014/main" id="{3AFE3982-79CE-4117-A0F8-E5088DEBECCF}"/>
              </a:ext>
            </a:extLst>
          </p:cNvPr>
          <p:cNvSpPr/>
          <p:nvPr/>
        </p:nvSpPr>
        <p:spPr>
          <a:xfrm>
            <a:off x="9582820" y="3752122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77" name="CustomShape 25">
            <a:hlinkClick r:id="" action="ppaction://noaction">
              <a:snd r:embed="rId18" name="18_12.wav"/>
            </a:hlinkClick>
            <a:extLst>
              <a:ext uri="{FF2B5EF4-FFF2-40B4-BE49-F238E27FC236}">
                <a16:creationId xmlns:a16="http://schemas.microsoft.com/office/drawing/2014/main" id="{EA9583F8-A6CD-44A9-99D7-CB006309C766}"/>
              </a:ext>
            </a:extLst>
          </p:cNvPr>
          <p:cNvSpPr/>
          <p:nvPr/>
        </p:nvSpPr>
        <p:spPr>
          <a:xfrm>
            <a:off x="9582820" y="4235247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78" name="CustomShape 26">
            <a:hlinkClick r:id="" action="ppaction://noaction">
              <a:snd r:embed="rId19" name="18_13.wav"/>
            </a:hlinkClick>
            <a:extLst>
              <a:ext uri="{FF2B5EF4-FFF2-40B4-BE49-F238E27FC236}">
                <a16:creationId xmlns:a16="http://schemas.microsoft.com/office/drawing/2014/main" id="{48BA627E-AC0D-477D-B4F8-3FFFD4C3AC20}"/>
              </a:ext>
            </a:extLst>
          </p:cNvPr>
          <p:cNvSpPr/>
          <p:nvPr/>
        </p:nvSpPr>
        <p:spPr>
          <a:xfrm>
            <a:off x="9582820" y="4704732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79" name="CustomShape 27">
            <a:hlinkClick r:id="" action="ppaction://noaction">
              <a:snd r:embed="rId20" name="18_14.wav"/>
            </a:hlinkClick>
            <a:extLst>
              <a:ext uri="{FF2B5EF4-FFF2-40B4-BE49-F238E27FC236}">
                <a16:creationId xmlns:a16="http://schemas.microsoft.com/office/drawing/2014/main" id="{C1DD04AA-785C-428E-BBB7-0D8C5B48AE0C}"/>
              </a:ext>
            </a:extLst>
          </p:cNvPr>
          <p:cNvSpPr/>
          <p:nvPr/>
        </p:nvSpPr>
        <p:spPr>
          <a:xfrm>
            <a:off x="9582820" y="5194223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80" name="CustomShape 27">
            <a:hlinkClick r:id="" action="ppaction://noaction">
              <a:snd r:embed="rId21" name="18_15.wav"/>
            </a:hlinkClick>
            <a:extLst>
              <a:ext uri="{FF2B5EF4-FFF2-40B4-BE49-F238E27FC236}">
                <a16:creationId xmlns:a16="http://schemas.microsoft.com/office/drawing/2014/main" id="{B52456D1-3CB7-44BF-916B-C3D9E6D8FE34}"/>
              </a:ext>
            </a:extLst>
          </p:cNvPr>
          <p:cNvSpPr/>
          <p:nvPr/>
        </p:nvSpPr>
        <p:spPr>
          <a:xfrm>
            <a:off x="9582820" y="5673880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78B134EF-9221-4EC3-8BA3-2F6E4D5AB771}"/>
              </a:ext>
            </a:extLst>
          </p:cNvPr>
          <p:cNvSpPr/>
          <p:nvPr/>
        </p:nvSpPr>
        <p:spPr>
          <a:xfrm>
            <a:off x="2831685" y="529193"/>
            <a:ext cx="6688606" cy="519576"/>
          </a:xfrm>
          <a:prstGeom prst="wedgeRoundRectCallout">
            <a:avLst>
              <a:gd name="adj1" fmla="val -54176"/>
              <a:gd name="adj2" fmla="val -7069"/>
              <a:gd name="adj3" fmla="val 16667"/>
            </a:avLst>
          </a:prstGeom>
          <a:solidFill>
            <a:srgbClr val="002060"/>
          </a:solidFill>
          <a:ln w="5715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7" name="TextBox 36">
            <a:hlinkClick r:id="" action="ppaction://noaction">
              <a:snd r:embed="rId22" name="16_2.wav"/>
            </a:hlinkClick>
            <a:extLst>
              <a:ext uri="{FF2B5EF4-FFF2-40B4-BE49-F238E27FC236}">
                <a16:creationId xmlns:a16="http://schemas.microsoft.com/office/drawing/2014/main" id="{93F7299C-AAA1-4FE9-8FB1-68A0C3A1B14B}"/>
              </a:ext>
            </a:extLst>
          </p:cNvPr>
          <p:cNvSpPr txBox="1"/>
          <p:nvPr/>
        </p:nvSpPr>
        <p:spPr>
          <a:xfrm>
            <a:off x="2894214" y="515548"/>
            <a:ext cx="6688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800" b="1" kern="0" dirty="0" err="1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lang="en-GB" sz="2800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 qui ? Pierre (je) </a:t>
            </a:r>
            <a:r>
              <a:rPr lang="en-GB" sz="2800" b="1" kern="0" dirty="0" err="1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ou</a:t>
            </a:r>
            <a:r>
              <a:rPr lang="en-GB" sz="2800" b="1" kern="0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  <a:sym typeface="Arial"/>
              </a:rPr>
              <a:t> Max (il) ?</a:t>
            </a:r>
            <a:endParaRPr lang="en-US" sz="2800" b="1" kern="0" dirty="0">
              <a:solidFill>
                <a:srgbClr val="FFFFFF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65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/>
      <p:bldP spid="7" grpId="0" animBg="1"/>
      <p:bldP spid="62" grpId="0" animBg="1"/>
      <p:bldP spid="64" grpId="0" animBg="1"/>
      <p:bldP spid="66" grpId="0" animBg="1"/>
      <p:bldP spid="68" grpId="0" animBg="1"/>
      <p:bldP spid="71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>
            <a:extLst>
              <a:ext uri="{FF2B5EF4-FFF2-40B4-BE49-F238E27FC236}">
                <a16:creationId xmlns:a16="http://schemas.microsoft.com/office/drawing/2014/main" id="{74503C82-F7B5-47BE-BCB4-4259B7700981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CustomShape 2"/>
          <p:cNvSpPr/>
          <p:nvPr/>
        </p:nvSpPr>
        <p:spPr>
          <a:xfrm>
            <a:off x="5254920" y="4998600"/>
            <a:ext cx="59544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7C22E2F-CBD6-4D67-8E52-6985005A9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867" y="382879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267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1899476" y="1395897"/>
            <a:ext cx="809104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2060"/>
              </a:buClr>
              <a:buSzPts val="11500"/>
              <a:defRPr/>
            </a:pP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</a:t>
            </a: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er</a:t>
            </a: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</a:t>
            </a:r>
            <a:r>
              <a:rPr lang="en-GB" sz="9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031910" y="17667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674918" y="995828"/>
            <a:ext cx="1517082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6234" y="176679"/>
            <a:ext cx="5174682" cy="1325563"/>
          </a:xfrm>
        </p:spPr>
        <p:txBody>
          <a:bodyPr>
            <a:noAutofit/>
          </a:bodyPr>
          <a:lstStyle/>
          <a:p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9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6FE175-4C52-4ED4-BF56-C19BD5CE0F14}"/>
              </a:ext>
            </a:extLst>
          </p:cNvPr>
          <p:cNvSpPr txBox="1"/>
          <p:nvPr/>
        </p:nvSpPr>
        <p:spPr>
          <a:xfrm>
            <a:off x="4082509" y="5885673"/>
            <a:ext cx="4059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[to look for]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2BD6E75-9B56-4066-8D0C-A3E0176C9F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086" y="2770756"/>
            <a:ext cx="2743710" cy="2769676"/>
          </a:xfrm>
          <a:prstGeom prst="rect">
            <a:avLst/>
          </a:prstGeom>
        </p:spPr>
      </p:pic>
      <p:pic>
        <p:nvPicPr>
          <p:cNvPr id="5" name="ch">
            <a:hlinkClick r:id="" action="ppaction://media"/>
            <a:extLst>
              <a:ext uri="{FF2B5EF4-FFF2-40B4-BE49-F238E27FC236}">
                <a16:creationId xmlns:a16="http://schemas.microsoft.com/office/drawing/2014/main" id="{BFE66C66-7BA3-4EF5-88E5-B1D0D785F3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5476" y="1627756"/>
            <a:ext cx="2224137" cy="1668103"/>
          </a:xfrm>
          <a:prstGeom prst="rect">
            <a:avLst/>
          </a:prstGeom>
        </p:spPr>
      </p:pic>
      <p:pic>
        <p:nvPicPr>
          <p:cNvPr id="6" name="chercher">
            <a:hlinkClick r:id="" action="ppaction://media"/>
            <a:extLst>
              <a:ext uri="{FF2B5EF4-FFF2-40B4-BE49-F238E27FC236}">
                <a16:creationId xmlns:a16="http://schemas.microsoft.com/office/drawing/2014/main" id="{2DAF08FB-AB43-45FE-A58B-99BE5FF8436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06142" y="3017537"/>
            <a:ext cx="3112528" cy="233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3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5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1985418" y="942159"/>
            <a:ext cx="809104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2060"/>
              </a:buClr>
              <a:buSzPts val="11500"/>
              <a:defRPr/>
            </a:pP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</a:t>
            </a:r>
            <a:r>
              <a:rPr kumimoji="0" lang="en-GB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er</a:t>
            </a: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</a:t>
            </a:r>
            <a:r>
              <a:rPr lang="en-GB" sz="9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031910" y="13821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674918" y="957359"/>
            <a:ext cx="1517082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924" y="-6510"/>
            <a:ext cx="5174682" cy="1325563"/>
          </a:xfrm>
        </p:spPr>
        <p:txBody>
          <a:bodyPr>
            <a:noAutofit/>
          </a:bodyPr>
          <a:lstStyle/>
          <a:p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9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6FE175-4C52-4ED4-BF56-C19BD5CE0F14}"/>
              </a:ext>
            </a:extLst>
          </p:cNvPr>
          <p:cNvSpPr txBox="1"/>
          <p:nvPr/>
        </p:nvSpPr>
        <p:spPr>
          <a:xfrm>
            <a:off x="4066007" y="5158519"/>
            <a:ext cx="4059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[to look for]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2BD6E75-9B56-4066-8D0C-A3E0176C9F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163" y="2267722"/>
            <a:ext cx="2743710" cy="27696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9D7CBB7-7EE9-4D95-AE45-0EA61843E272}"/>
              </a:ext>
            </a:extLst>
          </p:cNvPr>
          <p:cNvGrpSpPr/>
          <p:nvPr/>
        </p:nvGrpSpPr>
        <p:grpSpPr>
          <a:xfrm>
            <a:off x="9452999" y="5061629"/>
            <a:ext cx="1805921" cy="1838507"/>
            <a:chOff x="1127534" y="2900047"/>
            <a:chExt cx="2050183" cy="2050183"/>
          </a:xfrm>
        </p:grpSpPr>
        <p:pic>
          <p:nvPicPr>
            <p:cNvPr id="10" name="Graphic 9" descr="Flip calendar">
              <a:extLst>
                <a:ext uri="{FF2B5EF4-FFF2-40B4-BE49-F238E27FC236}">
                  <a16:creationId xmlns:a16="http://schemas.microsoft.com/office/drawing/2014/main" id="{BFA8B6CD-86AE-493B-90B4-2571AD9E8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27534" y="2900047"/>
              <a:ext cx="2050183" cy="205018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DB28869-603C-42FD-8A28-8A422AED5D91}"/>
                </a:ext>
              </a:extLst>
            </p:cNvPr>
            <p:cNvSpPr txBox="1"/>
            <p:nvPr/>
          </p:nvSpPr>
          <p:spPr>
            <a:xfrm>
              <a:off x="1521689" y="3852787"/>
              <a:ext cx="12618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Sun</a:t>
              </a:r>
            </a:p>
          </p:txBody>
        </p:sp>
      </p:grpSp>
      <p:sp>
        <p:nvSpPr>
          <p:cNvPr id="12" name="CustomShape 2">
            <a:extLst>
              <a:ext uri="{FF2B5EF4-FFF2-40B4-BE49-F238E27FC236}">
                <a16:creationId xmlns:a16="http://schemas.microsoft.com/office/drawing/2014/main" id="{477AE320-C430-49DB-84AB-D0332C3C757D}"/>
              </a:ext>
            </a:extLst>
          </p:cNvPr>
          <p:cNvSpPr/>
          <p:nvPr/>
        </p:nvSpPr>
        <p:spPr>
          <a:xfrm>
            <a:off x="7492994" y="4489983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diman</a:t>
            </a:r>
            <a:r>
              <a:rPr kumimoji="0" lang="en-GB" sz="54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173F88F1-1946-4464-BE76-41262DA542A5}"/>
              </a:ext>
            </a:extLst>
          </p:cNvPr>
          <p:cNvSpPr/>
          <p:nvPr/>
        </p:nvSpPr>
        <p:spPr>
          <a:xfrm>
            <a:off x="7560369" y="1995804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</a:t>
            </a: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t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4" name="CustomShape 2">
            <a:extLst>
              <a:ext uri="{FF2B5EF4-FFF2-40B4-BE49-F238E27FC236}">
                <a16:creationId xmlns:a16="http://schemas.microsoft.com/office/drawing/2014/main" id="{751EB407-FAAC-453F-B75D-D00D30F4C55F}"/>
              </a:ext>
            </a:extLst>
          </p:cNvPr>
          <p:cNvSpPr/>
          <p:nvPr/>
        </p:nvSpPr>
        <p:spPr>
          <a:xfrm>
            <a:off x="-629828" y="1995804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bou</a:t>
            </a:r>
            <a:r>
              <a:rPr lang="en-GB" sz="54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5" name="CustomShape 2">
            <a:extLst>
              <a:ext uri="{FF2B5EF4-FFF2-40B4-BE49-F238E27FC236}">
                <a16:creationId xmlns:a16="http://schemas.microsoft.com/office/drawing/2014/main" id="{BB73ABBC-2B34-4205-B7CC-927F3134E3B0}"/>
              </a:ext>
            </a:extLst>
          </p:cNvPr>
          <p:cNvSpPr/>
          <p:nvPr/>
        </p:nvSpPr>
        <p:spPr>
          <a:xfrm>
            <a:off x="-401131" y="4536632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mar</a:t>
            </a:r>
            <a:r>
              <a:rPr lang="en-GB" sz="54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é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F7896E5-5DB5-44B0-BE9D-7E849F7CD3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14" y="2732968"/>
            <a:ext cx="1299254" cy="1699481"/>
          </a:xfrm>
          <a:prstGeom prst="rect">
            <a:avLst/>
          </a:prstGeom>
        </p:spPr>
      </p:pic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15165313-9C44-4D3A-BF16-FCDC8E5480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664" y="2865231"/>
            <a:ext cx="1031373" cy="1434954"/>
          </a:xfrm>
          <a:prstGeom prst="rect">
            <a:avLst/>
          </a:prstGeom>
        </p:spPr>
      </p:pic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574ECDF6-B96F-485A-87F7-6351A7A7D22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51"/>
          <a:stretch/>
        </p:blipFill>
        <p:spPr>
          <a:xfrm>
            <a:off x="1603065" y="5529894"/>
            <a:ext cx="1252451" cy="106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3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31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raphic 64" descr="Teacher">
            <a:extLst>
              <a:ext uri="{FF2B5EF4-FFF2-40B4-BE49-F238E27FC236}">
                <a16:creationId xmlns:a16="http://schemas.microsoft.com/office/drawing/2014/main" id="{E958E927-0645-4DBF-901A-6B8AB47A0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06417" y="2393"/>
            <a:ext cx="914400" cy="914400"/>
          </a:xfrm>
          <a:prstGeom prst="rect">
            <a:avLst/>
          </a:prstGeom>
        </p:spPr>
      </p:pic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031910" y="13821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674918" y="957359"/>
            <a:ext cx="1517082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387;p19">
            <a:extLst>
              <a:ext uri="{FF2B5EF4-FFF2-40B4-BE49-F238E27FC236}">
                <a16:creationId xmlns:a16="http://schemas.microsoft.com/office/drawing/2014/main" id="{FEF48340-F075-4796-91E7-611E1016BD3B}"/>
              </a:ext>
            </a:extLst>
          </p:cNvPr>
          <p:cNvSpPr/>
          <p:nvPr/>
        </p:nvSpPr>
        <p:spPr>
          <a:xfrm>
            <a:off x="10947872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Google Shape;388;p19">
            <a:extLst>
              <a:ext uri="{FF2B5EF4-FFF2-40B4-BE49-F238E27FC236}">
                <a16:creationId xmlns:a16="http://schemas.microsoft.com/office/drawing/2014/main" id="{209FF5DB-F9BE-46E4-8648-6086F412D60A}"/>
              </a:ext>
            </a:extLst>
          </p:cNvPr>
          <p:cNvSpPr/>
          <p:nvPr/>
        </p:nvSpPr>
        <p:spPr>
          <a:xfrm>
            <a:off x="10945505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0" name="Google Shape;389;p19">
            <a:extLst>
              <a:ext uri="{FF2B5EF4-FFF2-40B4-BE49-F238E27FC236}">
                <a16:creationId xmlns:a16="http://schemas.microsoft.com/office/drawing/2014/main" id="{508104B3-8829-42D3-9A54-AADEA2301877}"/>
              </a:ext>
            </a:extLst>
          </p:cNvPr>
          <p:cNvCxnSpPr/>
          <p:nvPr/>
        </p:nvCxnSpPr>
        <p:spPr>
          <a:xfrm>
            <a:off x="11631244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390;p19">
            <a:extLst>
              <a:ext uri="{FF2B5EF4-FFF2-40B4-BE49-F238E27FC236}">
                <a16:creationId xmlns:a16="http://schemas.microsoft.com/office/drawing/2014/main" id="{F19063F4-156F-4CD5-94C0-B0E91876C58D}"/>
              </a:ext>
            </a:extLst>
          </p:cNvPr>
          <p:cNvCxnSpPr/>
          <p:nvPr/>
        </p:nvCxnSpPr>
        <p:spPr>
          <a:xfrm>
            <a:off x="11608635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391;p19">
            <a:extLst>
              <a:ext uri="{FF2B5EF4-FFF2-40B4-BE49-F238E27FC236}">
                <a16:creationId xmlns:a16="http://schemas.microsoft.com/office/drawing/2014/main" id="{85D8A714-B7E2-4E07-AE1A-CA3326CD62DF}"/>
              </a:ext>
            </a:extLst>
          </p:cNvPr>
          <p:cNvCxnSpPr/>
          <p:nvPr/>
        </p:nvCxnSpPr>
        <p:spPr>
          <a:xfrm>
            <a:off x="11631245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Google Shape;393;p19">
            <a:extLst>
              <a:ext uri="{FF2B5EF4-FFF2-40B4-BE49-F238E27FC236}">
                <a16:creationId xmlns:a16="http://schemas.microsoft.com/office/drawing/2014/main" id="{43DE38C0-5BCA-4A48-BC51-5CEEDEE69D31}"/>
              </a:ext>
            </a:extLst>
          </p:cNvPr>
          <p:cNvSpPr txBox="1"/>
          <p:nvPr/>
        </p:nvSpPr>
        <p:spPr>
          <a:xfrm>
            <a:off x="11748166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94;p19">
            <a:extLst>
              <a:ext uri="{FF2B5EF4-FFF2-40B4-BE49-F238E27FC236}">
                <a16:creationId xmlns:a16="http://schemas.microsoft.com/office/drawing/2014/main" id="{CB1E0A2A-9F94-48F6-A1BF-87458CCB331C}"/>
              </a:ext>
            </a:extLst>
          </p:cNvPr>
          <p:cNvSpPr txBox="1"/>
          <p:nvPr/>
        </p:nvSpPr>
        <p:spPr>
          <a:xfrm>
            <a:off x="11714209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395;p19">
            <a:extLst>
              <a:ext uri="{FF2B5EF4-FFF2-40B4-BE49-F238E27FC236}">
                <a16:creationId xmlns:a16="http://schemas.microsoft.com/office/drawing/2014/main" id="{887E79E4-0C9E-4F01-8332-2B593E22B09D}"/>
              </a:ext>
            </a:extLst>
          </p:cNvPr>
          <p:cNvSpPr/>
          <p:nvPr/>
        </p:nvSpPr>
        <p:spPr>
          <a:xfrm>
            <a:off x="10804922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CustomShape 2">
            <a:hlinkClick r:id="" action="ppaction://noaction">
              <a:snd r:embed="rId6" name="4_3.wav"/>
            </a:hlinkClick>
            <a:extLst>
              <a:ext uri="{FF2B5EF4-FFF2-40B4-BE49-F238E27FC236}">
                <a16:creationId xmlns:a16="http://schemas.microsoft.com/office/drawing/2014/main" id="{9AF7FABB-F9FE-4A1B-BC80-82D955144105}"/>
              </a:ext>
            </a:extLst>
          </p:cNvPr>
          <p:cNvSpPr/>
          <p:nvPr/>
        </p:nvSpPr>
        <p:spPr>
          <a:xfrm rot="21146026">
            <a:off x="406179" y="1573055"/>
            <a:ext cx="3329550" cy="8217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4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aise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7" name="CustomShape 2">
            <a:hlinkClick r:id="" action="ppaction://noaction">
              <a:snd r:embed="rId7" name="4_4.wav"/>
            </a:hlinkClick>
            <a:extLst>
              <a:ext uri="{FF2B5EF4-FFF2-40B4-BE49-F238E27FC236}">
                <a16:creationId xmlns:a16="http://schemas.microsoft.com/office/drawing/2014/main" id="{70FC5D7A-56A7-44C5-90B0-676656EA666E}"/>
              </a:ext>
            </a:extLst>
          </p:cNvPr>
          <p:cNvSpPr/>
          <p:nvPr/>
        </p:nvSpPr>
        <p:spPr>
          <a:xfrm rot="405762">
            <a:off x="4062509" y="1329460"/>
            <a:ext cx="3329550" cy="8217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mar</a:t>
            </a:r>
            <a:r>
              <a:rPr kumimoji="0" lang="en-GB" sz="4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4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er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8" name="CustomShape 2">
            <a:hlinkClick r:id="" action="ppaction://noaction">
              <a:snd r:embed="rId8" name="4_5.wav"/>
            </a:hlinkClick>
            <a:extLst>
              <a:ext uri="{FF2B5EF4-FFF2-40B4-BE49-F238E27FC236}">
                <a16:creationId xmlns:a16="http://schemas.microsoft.com/office/drawing/2014/main" id="{6702CD13-E6C9-461B-8BB6-E2F72D339F7E}"/>
              </a:ext>
            </a:extLst>
          </p:cNvPr>
          <p:cNvSpPr/>
          <p:nvPr/>
        </p:nvSpPr>
        <p:spPr>
          <a:xfrm rot="21146026">
            <a:off x="7457734" y="1561793"/>
            <a:ext cx="3329550" cy="8217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diman</a:t>
            </a:r>
            <a:r>
              <a:rPr kumimoji="0" lang="en-GB" sz="48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4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9" name="CustomShape 2">
            <a:hlinkClick r:id="" action="ppaction://noaction">
              <a:snd r:embed="rId9" name="4_6.wav"/>
            </a:hlinkClick>
            <a:extLst>
              <a:ext uri="{FF2B5EF4-FFF2-40B4-BE49-F238E27FC236}">
                <a16:creationId xmlns:a16="http://schemas.microsoft.com/office/drawing/2014/main" id="{B42DFDED-8D13-4999-8B2F-5D1007ABCA47}"/>
              </a:ext>
            </a:extLst>
          </p:cNvPr>
          <p:cNvSpPr/>
          <p:nvPr/>
        </p:nvSpPr>
        <p:spPr>
          <a:xfrm rot="443055">
            <a:off x="39001" y="3215259"/>
            <a:ext cx="3329550" cy="8217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4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at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30" name="CustomShape 2">
            <a:hlinkClick r:id="" action="ppaction://noaction">
              <a:snd r:embed="rId10" name="4_7.wav"/>
            </a:hlinkClick>
            <a:extLst>
              <a:ext uri="{FF2B5EF4-FFF2-40B4-BE49-F238E27FC236}">
                <a16:creationId xmlns:a16="http://schemas.microsoft.com/office/drawing/2014/main" id="{E1072962-CE06-4568-814D-10C92C05C3E2}"/>
              </a:ext>
            </a:extLst>
          </p:cNvPr>
          <p:cNvSpPr/>
          <p:nvPr/>
        </p:nvSpPr>
        <p:spPr>
          <a:xfrm rot="21146026">
            <a:off x="3991263" y="3215259"/>
            <a:ext cx="3329550" cy="8217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affi</a:t>
            </a:r>
            <a:r>
              <a:rPr kumimoji="0" lang="en-GB" sz="4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4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32" name="CustomShape 2">
            <a:hlinkClick r:id="" action="ppaction://noaction">
              <a:snd r:embed="rId11" name="4_8.wav"/>
            </a:hlinkClick>
            <a:extLst>
              <a:ext uri="{FF2B5EF4-FFF2-40B4-BE49-F238E27FC236}">
                <a16:creationId xmlns:a16="http://schemas.microsoft.com/office/drawing/2014/main" id="{0E330971-8F36-411A-8045-84D415E99C62}"/>
              </a:ext>
            </a:extLst>
          </p:cNvPr>
          <p:cNvSpPr/>
          <p:nvPr/>
        </p:nvSpPr>
        <p:spPr>
          <a:xfrm rot="719218">
            <a:off x="7517334" y="3166389"/>
            <a:ext cx="3329550" cy="8217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4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ambre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33" name="CustomShape 2">
            <a:hlinkClick r:id="" action="ppaction://noaction">
              <a:snd r:embed="rId12" name="4_9.wav"/>
            </a:hlinkClick>
            <a:extLst>
              <a:ext uri="{FF2B5EF4-FFF2-40B4-BE49-F238E27FC236}">
                <a16:creationId xmlns:a16="http://schemas.microsoft.com/office/drawing/2014/main" id="{D74FE6EF-EA5A-4A52-BA07-6220FB608DD3}"/>
              </a:ext>
            </a:extLst>
          </p:cNvPr>
          <p:cNvSpPr/>
          <p:nvPr/>
        </p:nvSpPr>
        <p:spPr>
          <a:xfrm rot="21146026">
            <a:off x="114847" y="5435784"/>
            <a:ext cx="3329550" cy="8217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mar</a:t>
            </a:r>
            <a:r>
              <a:rPr kumimoji="0" lang="en-GB" sz="48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4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é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34" name="CustomShape 2">
            <a:hlinkClick r:id="" action="ppaction://noaction">
              <a:snd r:embed="rId13" name="4_10.wav"/>
            </a:hlinkClick>
            <a:extLst>
              <a:ext uri="{FF2B5EF4-FFF2-40B4-BE49-F238E27FC236}">
                <a16:creationId xmlns:a16="http://schemas.microsoft.com/office/drawing/2014/main" id="{1C8E724D-B7BE-4D36-ACD0-0ECEB3D84135}"/>
              </a:ext>
            </a:extLst>
          </p:cNvPr>
          <p:cNvSpPr/>
          <p:nvPr/>
        </p:nvSpPr>
        <p:spPr>
          <a:xfrm rot="405762">
            <a:off x="3952264" y="5698416"/>
            <a:ext cx="3329550" cy="8217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é</a:t>
            </a:r>
            <a:r>
              <a:rPr kumimoji="0" lang="en-GB" sz="48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4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anger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35" name="CustomShape 2">
            <a:hlinkClick r:id="" action="ppaction://noaction">
              <a:snd r:embed="rId14" name="4_11.wav"/>
            </a:hlinkClick>
            <a:extLst>
              <a:ext uri="{FF2B5EF4-FFF2-40B4-BE49-F238E27FC236}">
                <a16:creationId xmlns:a16="http://schemas.microsoft.com/office/drawing/2014/main" id="{3B480798-BABF-4EAE-85B4-9764C6038A4A}"/>
              </a:ext>
            </a:extLst>
          </p:cNvPr>
          <p:cNvSpPr/>
          <p:nvPr/>
        </p:nvSpPr>
        <p:spPr>
          <a:xfrm rot="21146026">
            <a:off x="7468468" y="5435784"/>
            <a:ext cx="3329550" cy="8217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ch</a:t>
            </a:r>
            <a:r>
              <a:rPr kumimoji="0" lang="en-GB" sz="4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eval</a:t>
            </a:r>
            <a:endParaRPr kumimoji="0" lang="en-GB" sz="4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50" name="Picture 49" descr="Diagram&#10;&#10;Description automatically generated">
            <a:extLst>
              <a:ext uri="{FF2B5EF4-FFF2-40B4-BE49-F238E27FC236}">
                <a16:creationId xmlns:a16="http://schemas.microsoft.com/office/drawing/2014/main" id="{580DADD7-F11E-45A8-AC64-2821EAFA49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304" y="2587647"/>
            <a:ext cx="1237733" cy="70276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815AB7A-E485-49DA-8FC0-935BFAAE1B3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509" y="2847793"/>
            <a:ext cx="555140" cy="40852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A51E9EC-8613-4C5F-80A5-C71AEEA82BE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12602" y="4290019"/>
            <a:ext cx="1589354" cy="122181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4730E16-36C0-4854-BF0B-795BFDCB73E6}"/>
              </a:ext>
            </a:extLst>
          </p:cNvPr>
          <p:cNvGrpSpPr/>
          <p:nvPr/>
        </p:nvGrpSpPr>
        <p:grpSpPr>
          <a:xfrm>
            <a:off x="4464833" y="2524166"/>
            <a:ext cx="1946187" cy="829730"/>
            <a:chOff x="5895157" y="3290432"/>
            <a:chExt cx="1946187" cy="82973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B04FDF0-B980-4BCC-82BF-EB4D1C45F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20840927">
              <a:off x="5895157" y="3290432"/>
              <a:ext cx="622298" cy="82973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Picture 39" descr="A picture containing circle&#10;&#10;Description automatically generated">
              <a:extLst>
                <a:ext uri="{FF2B5EF4-FFF2-40B4-BE49-F238E27FC236}">
                  <a16:creationId xmlns:a16="http://schemas.microsoft.com/office/drawing/2014/main" id="{5E65D5C5-A3A0-4FAF-89FA-4BE5F17C4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647008">
              <a:off x="7245128" y="3313456"/>
              <a:ext cx="596216" cy="77164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2" name="Picture 41" descr="Text&#10;&#10;Description automatically generated">
              <a:extLst>
                <a:ext uri="{FF2B5EF4-FFF2-40B4-BE49-F238E27FC236}">
                  <a16:creationId xmlns:a16="http://schemas.microsoft.com/office/drawing/2014/main" id="{C3101133-F6D1-44E7-9EDF-25975F61F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452982" y="3319397"/>
              <a:ext cx="778278" cy="77827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4" name="Picture 43" descr="A picture containing text, furniture, seat, stool&#10;&#10;Description automatically generated">
            <a:extLst>
              <a:ext uri="{FF2B5EF4-FFF2-40B4-BE49-F238E27FC236}">
                <a16:creationId xmlns:a16="http://schemas.microsoft.com/office/drawing/2014/main" id="{89D6C921-2762-40D6-B8E3-47BF0698E53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31723" y="1316232"/>
            <a:ext cx="1040709" cy="1431764"/>
          </a:xfrm>
          <a:prstGeom prst="rect">
            <a:avLst/>
          </a:prstGeom>
        </p:spPr>
      </p:pic>
      <p:pic>
        <p:nvPicPr>
          <p:cNvPr id="49" name="Picture 48" descr="Map&#10;&#10;Description automatically generated">
            <a:extLst>
              <a:ext uri="{FF2B5EF4-FFF2-40B4-BE49-F238E27FC236}">
                <a16:creationId xmlns:a16="http://schemas.microsoft.com/office/drawing/2014/main" id="{D6CF238D-8F95-4D49-BD49-6DB42647AF4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051" y="4900396"/>
            <a:ext cx="953748" cy="1037012"/>
          </a:xfrm>
          <a:prstGeom prst="rect">
            <a:avLst/>
          </a:prstGeom>
        </p:spPr>
      </p:pic>
      <p:grpSp>
        <p:nvGrpSpPr>
          <p:cNvPr id="51" name="Google Shape;177;p39">
            <a:extLst>
              <a:ext uri="{FF2B5EF4-FFF2-40B4-BE49-F238E27FC236}">
                <a16:creationId xmlns:a16="http://schemas.microsoft.com/office/drawing/2014/main" id="{2C60C039-37AF-4482-8424-027F88FA8C98}"/>
              </a:ext>
            </a:extLst>
          </p:cNvPr>
          <p:cNvGrpSpPr/>
          <p:nvPr/>
        </p:nvGrpSpPr>
        <p:grpSpPr>
          <a:xfrm>
            <a:off x="5803887" y="4228132"/>
            <a:ext cx="541524" cy="633060"/>
            <a:chOff x="10264329" y="1395151"/>
            <a:chExt cx="1285333" cy="1883211"/>
          </a:xfrm>
        </p:grpSpPr>
        <p:pic>
          <p:nvPicPr>
            <p:cNvPr id="52" name="Google Shape;178;p39">
              <a:extLst>
                <a:ext uri="{FF2B5EF4-FFF2-40B4-BE49-F238E27FC236}">
                  <a16:creationId xmlns:a16="http://schemas.microsoft.com/office/drawing/2014/main" id="{90EE321C-B51C-45AE-A19F-7E703E94EB44}"/>
                </a:ext>
              </a:extLst>
            </p:cNvPr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10264329" y="1395151"/>
              <a:ext cx="1077873" cy="1676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179;p39">
              <a:extLst>
                <a:ext uri="{FF2B5EF4-FFF2-40B4-BE49-F238E27FC236}">
                  <a16:creationId xmlns:a16="http://schemas.microsoft.com/office/drawing/2014/main" id="{34EAA67F-3CDF-47B8-BD5A-F0F7E71039D5}"/>
                </a:ext>
              </a:extLst>
            </p:cNvPr>
            <p:cNvPicPr preferRelativeResize="0"/>
            <p:nvPr/>
          </p:nvPicPr>
          <p:blipFill rotWithShape="1">
            <a:blip r:embed="rId24">
              <a:alphaModFix/>
            </a:blip>
            <a:srcRect l="59258" t="52222"/>
            <a:stretch/>
          </p:blipFill>
          <p:spPr>
            <a:xfrm rot="705979">
              <a:off x="10394549" y="1963582"/>
              <a:ext cx="1041520" cy="1221419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108F7DA-7DD2-40FB-97F3-0BCF2F044F47}"/>
              </a:ext>
            </a:extLst>
          </p:cNvPr>
          <p:cNvCxnSpPr>
            <a:cxnSpLocks/>
          </p:cNvCxnSpPr>
          <p:nvPr/>
        </p:nvCxnSpPr>
        <p:spPr>
          <a:xfrm flipV="1">
            <a:off x="5949844" y="4623370"/>
            <a:ext cx="190382" cy="698090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1D68161-D88D-44B6-AC9F-35EAD84D4E80}"/>
              </a:ext>
            </a:extLst>
          </p:cNvPr>
          <p:cNvSpPr txBox="1"/>
          <p:nvPr/>
        </p:nvSpPr>
        <p:spPr>
          <a:xfrm rot="478586">
            <a:off x="4315768" y="6366461"/>
            <a:ext cx="2354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 exchange]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BA7F937-92CA-4FF3-9D75-B7EA591F7B3A}"/>
              </a:ext>
            </a:extLst>
          </p:cNvPr>
          <p:cNvSpPr txBox="1"/>
          <p:nvPr/>
        </p:nvSpPr>
        <p:spPr>
          <a:xfrm rot="344030">
            <a:off x="4427900" y="1951169"/>
            <a:ext cx="2354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 walk]</a:t>
            </a:r>
          </a:p>
        </p:txBody>
      </p:sp>
      <p:pic>
        <p:nvPicPr>
          <p:cNvPr id="46" name="Picture 2" descr="Envelope, Mail, Postage, Post Office">
            <a:extLst>
              <a:ext uri="{FF2B5EF4-FFF2-40B4-BE49-F238E27FC236}">
                <a16:creationId xmlns:a16="http://schemas.microsoft.com/office/drawing/2014/main" id="{C3AFCDFE-463D-4E03-9453-70288C421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845" y="4625421"/>
            <a:ext cx="534810" cy="49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umpkin with a face carved in it&#10;&#10;Description automatically generated with medium confidence">
            <a:extLst>
              <a:ext uri="{FF2B5EF4-FFF2-40B4-BE49-F238E27FC236}">
                <a16:creationId xmlns:a16="http://schemas.microsoft.com/office/drawing/2014/main" id="{E5AF6442-7487-4106-9406-336E1213592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53" y="2648809"/>
            <a:ext cx="1400146" cy="831553"/>
          </a:xfrm>
          <a:prstGeom prst="rect">
            <a:avLst/>
          </a:prstGeom>
        </p:spPr>
      </p:pic>
      <p:pic>
        <p:nvPicPr>
          <p:cNvPr id="31" name="Picture 30" descr="A picture containing logo&#10;&#10;Description automatically generated">
            <a:extLst>
              <a:ext uri="{FF2B5EF4-FFF2-40B4-BE49-F238E27FC236}">
                <a16:creationId xmlns:a16="http://schemas.microsoft.com/office/drawing/2014/main" id="{5E3DE109-1DA8-4D27-98BF-AF833BFDC0C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15" y="4256963"/>
            <a:ext cx="1068519" cy="1346165"/>
          </a:xfrm>
          <a:prstGeom prst="rect">
            <a:avLst/>
          </a:prstGeom>
        </p:spPr>
      </p:pic>
      <p:pic>
        <p:nvPicPr>
          <p:cNvPr id="57" name="Graphic 56" descr="Flip calendar with solid fill">
            <a:extLst>
              <a:ext uri="{FF2B5EF4-FFF2-40B4-BE49-F238E27FC236}">
                <a16:creationId xmlns:a16="http://schemas.microsoft.com/office/drawing/2014/main" id="{51A6BBD6-3BF1-4C74-8EF1-D7E848FEBE6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8427447" y="596821"/>
            <a:ext cx="1237733" cy="1237733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A91BB526-FB6B-43F9-A88F-A02288977825}"/>
              </a:ext>
            </a:extLst>
          </p:cNvPr>
          <p:cNvSpPr txBox="1"/>
          <p:nvPr/>
        </p:nvSpPr>
        <p:spPr>
          <a:xfrm>
            <a:off x="8493144" y="1095817"/>
            <a:ext cx="1125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Sun</a:t>
            </a:r>
          </a:p>
        </p:txBody>
      </p:sp>
      <p:pic>
        <p:nvPicPr>
          <p:cNvPr id="60" name="Picture 59" descr="A picture containing toy, clipart&#10;&#10;Description automatically generated">
            <a:extLst>
              <a:ext uri="{FF2B5EF4-FFF2-40B4-BE49-F238E27FC236}">
                <a16:creationId xmlns:a16="http://schemas.microsoft.com/office/drawing/2014/main" id="{15AB48C1-D830-47A8-86CE-B65D43BA2E5D}"/>
              </a:ext>
            </a:extLst>
          </p:cNvPr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931" y="1085207"/>
            <a:ext cx="1393942" cy="1393942"/>
          </a:xfrm>
          <a:prstGeom prst="rect">
            <a:avLst/>
          </a:prstGeom>
        </p:spPr>
      </p:pic>
      <p:sp>
        <p:nvSpPr>
          <p:cNvPr id="63" name="Speech Bubble: Rectangle with Corners Rounded 62">
            <a:extLst>
              <a:ext uri="{FF2B5EF4-FFF2-40B4-BE49-F238E27FC236}">
                <a16:creationId xmlns:a16="http://schemas.microsoft.com/office/drawing/2014/main" id="{1D1E1B04-8A39-4649-A1F4-66562E990BDB}"/>
              </a:ext>
            </a:extLst>
          </p:cNvPr>
          <p:cNvSpPr/>
          <p:nvPr/>
        </p:nvSpPr>
        <p:spPr>
          <a:xfrm>
            <a:off x="3349853" y="97384"/>
            <a:ext cx="3446637" cy="547644"/>
          </a:xfrm>
          <a:prstGeom prst="wedgeRoundRectCallout">
            <a:avLst>
              <a:gd name="adj1" fmla="val -58989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64" name="CustomShape 6">
            <a:hlinkClick r:id="" action="ppaction://noaction">
              <a:snd r:embed="rId31" name="4_2.wav"/>
            </a:hlinkClick>
            <a:extLst>
              <a:ext uri="{FF2B5EF4-FFF2-40B4-BE49-F238E27FC236}">
                <a16:creationId xmlns:a16="http://schemas.microsoft.com/office/drawing/2014/main" id="{2C7A0CD1-1A7B-40CE-8BE2-252E78BF242B}"/>
              </a:ext>
            </a:extLst>
          </p:cNvPr>
          <p:cNvSpPr/>
          <p:nvPr/>
        </p:nvSpPr>
        <p:spPr>
          <a:xfrm>
            <a:off x="3385043" y="117816"/>
            <a:ext cx="454199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Prononce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les mots.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ACFA593-E88B-E8A6-91B3-F66A4612E2C3}"/>
              </a:ext>
            </a:extLst>
          </p:cNvPr>
          <p:cNvSpPr txBox="1">
            <a:spLocks/>
          </p:cNvSpPr>
          <p:nvPr/>
        </p:nvSpPr>
        <p:spPr>
          <a:xfrm>
            <a:off x="-236075" y="-6796"/>
            <a:ext cx="2762895" cy="132556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9600" dirty="0"/>
          </a:p>
        </p:txBody>
      </p:sp>
    </p:spTree>
    <p:extLst>
      <p:ext uri="{BB962C8B-B14F-4D97-AF65-F5344CB8AC3E}">
        <p14:creationId xmlns:p14="http://schemas.microsoft.com/office/powerpoint/2010/main" val="107095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4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4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5" name="5_1.wav"/>
            </a:hlinkClick>
          </p:cNvPr>
          <p:cNvSpPr/>
          <p:nvPr/>
        </p:nvSpPr>
        <p:spPr>
          <a:xfrm>
            <a:off x="0" y="33451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Pierre a un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ami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*, Max,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Angleterre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25" name="Picture 2" descr="Envelope, Mail, Postage, Post Office">
            <a:extLst>
              <a:ext uri="{FF2B5EF4-FFF2-40B4-BE49-F238E27FC236}">
                <a16:creationId xmlns:a16="http://schemas.microsoft.com/office/drawing/2014/main" id="{2BD04577-DB8B-4413-9F02-3FC248353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748" y="1111774"/>
            <a:ext cx="821751" cy="75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256;p7">
            <a:extLst>
              <a:ext uri="{FF2B5EF4-FFF2-40B4-BE49-F238E27FC236}">
                <a16:creationId xmlns:a16="http://schemas.microsoft.com/office/drawing/2014/main" id="{62A9759E-09A8-4489-9452-636A156D5531}"/>
              </a:ext>
            </a:extLst>
          </p:cNvPr>
          <p:cNvSpPr/>
          <p:nvPr/>
        </p:nvSpPr>
        <p:spPr>
          <a:xfrm>
            <a:off x="6815606" y="2111471"/>
            <a:ext cx="3949211" cy="1328020"/>
          </a:xfrm>
          <a:prstGeom prst="wedgeRoundRectCallout">
            <a:avLst>
              <a:gd name="adj1" fmla="val 36300"/>
              <a:gd name="adj2" fmla="val 75584"/>
              <a:gd name="adj3" fmla="val 16667"/>
            </a:avLst>
          </a:prstGeom>
          <a:solidFill>
            <a:srgbClr val="786EB1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J’ai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un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ami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*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Angleterre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!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B69775BE-CDC9-47BE-B8C5-AAA0DFCF77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407" y="3118593"/>
            <a:ext cx="3408398" cy="3705956"/>
          </a:xfrm>
          <a:prstGeom prst="rect">
            <a:avLst/>
          </a:prstGeom>
        </p:spPr>
      </p:pic>
      <p:grpSp>
        <p:nvGrpSpPr>
          <p:cNvPr id="26" name="Google Shape;177;p39">
            <a:extLst>
              <a:ext uri="{FF2B5EF4-FFF2-40B4-BE49-F238E27FC236}">
                <a16:creationId xmlns:a16="http://schemas.microsoft.com/office/drawing/2014/main" id="{8F34C240-F657-4EA3-B70C-D021CDD5FBC1}"/>
              </a:ext>
            </a:extLst>
          </p:cNvPr>
          <p:cNvGrpSpPr/>
          <p:nvPr/>
        </p:nvGrpSpPr>
        <p:grpSpPr>
          <a:xfrm>
            <a:off x="4561801" y="624994"/>
            <a:ext cx="1743340" cy="1941943"/>
            <a:chOff x="10264329" y="1395151"/>
            <a:chExt cx="1285333" cy="1883211"/>
          </a:xfrm>
        </p:grpSpPr>
        <p:pic>
          <p:nvPicPr>
            <p:cNvPr id="27" name="Google Shape;178;p39">
              <a:extLst>
                <a:ext uri="{FF2B5EF4-FFF2-40B4-BE49-F238E27FC236}">
                  <a16:creationId xmlns:a16="http://schemas.microsoft.com/office/drawing/2014/main" id="{F3356FE1-3BE3-4283-BA11-B8DE4375077C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0264329" y="1395151"/>
              <a:ext cx="1077873" cy="1676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179;p39">
              <a:extLst>
                <a:ext uri="{FF2B5EF4-FFF2-40B4-BE49-F238E27FC236}">
                  <a16:creationId xmlns:a16="http://schemas.microsoft.com/office/drawing/2014/main" id="{2B70B7EB-1DC6-493C-AC41-18F7DD989C8F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l="59258" t="52222"/>
            <a:stretch/>
          </p:blipFill>
          <p:spPr>
            <a:xfrm rot="705979">
              <a:off x="10394549" y="1963582"/>
              <a:ext cx="1041520" cy="1221419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0C84588-2A82-4231-B386-5A330ADD9503}"/>
              </a:ext>
            </a:extLst>
          </p:cNvPr>
          <p:cNvCxnSpPr>
            <a:cxnSpLocks/>
          </p:cNvCxnSpPr>
          <p:nvPr/>
        </p:nvCxnSpPr>
        <p:spPr>
          <a:xfrm flipV="1">
            <a:off x="3851910" y="2459630"/>
            <a:ext cx="1257300" cy="1733443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Google Shape;256;p7">
            <a:extLst>
              <a:ext uri="{FF2B5EF4-FFF2-40B4-BE49-F238E27FC236}">
                <a16:creationId xmlns:a16="http://schemas.microsoft.com/office/drawing/2014/main" id="{E4BBF5DD-ED4B-49F0-AA38-3FD9A5C096FA}"/>
              </a:ext>
            </a:extLst>
          </p:cNvPr>
          <p:cNvSpPr/>
          <p:nvPr/>
        </p:nvSpPr>
        <p:spPr>
          <a:xfrm>
            <a:off x="200985" y="2083544"/>
            <a:ext cx="2522916" cy="1812031"/>
          </a:xfrm>
          <a:prstGeom prst="wedgeRoundRectCallout">
            <a:avLst>
              <a:gd name="adj1" fmla="val 85682"/>
              <a:gd name="adj2" fmla="val -47419"/>
              <a:gd name="adj3" fmla="val 16667"/>
            </a:avLst>
          </a:prstGeom>
          <a:solidFill>
            <a:srgbClr val="786EB1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Salut !  </a:t>
            </a:r>
            <a:b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</a:b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Je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suis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Max.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BFAD9E8-1253-40E7-8FF6-2008DC15CB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847" y="576954"/>
            <a:ext cx="1133607" cy="2568165"/>
          </a:xfrm>
          <a:prstGeom prst="rect">
            <a:avLst/>
          </a:prstGeom>
        </p:spPr>
      </p:pic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0FB101E-9B3F-47DB-A8D2-3E1FF2B467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124" y="2825601"/>
            <a:ext cx="1437957" cy="40323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863F9D-B249-4384-9EB8-FFCA6D5D04CE}"/>
              </a:ext>
            </a:extLst>
          </p:cNvPr>
          <p:cNvSpPr txBox="1"/>
          <p:nvPr/>
        </p:nvSpPr>
        <p:spPr>
          <a:xfrm>
            <a:off x="8125560" y="130975"/>
            <a:ext cx="2963443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un </a:t>
            </a:r>
            <a:r>
              <a:rPr lang="en-GB" sz="2000" dirty="0" err="1">
                <a:latin typeface="Century Gothic" panose="020B0502020202020204" pitchFamily="34" charset="0"/>
              </a:rPr>
              <a:t>ami</a:t>
            </a:r>
            <a:r>
              <a:rPr lang="en-GB" sz="2000" dirty="0">
                <a:latin typeface="Century Gothic" panose="020B0502020202020204" pitchFamily="34" charset="0"/>
              </a:rPr>
              <a:t> – a friend (m)</a:t>
            </a:r>
          </a:p>
        </p:txBody>
      </p:sp>
    </p:spTree>
    <p:extLst>
      <p:ext uri="{BB962C8B-B14F-4D97-AF65-F5344CB8AC3E}">
        <p14:creationId xmlns:p14="http://schemas.microsoft.com/office/powerpoint/2010/main" val="97374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7" name="5_1.wav"/>
            </a:hlinkClick>
          </p:cNvPr>
          <p:cNvSpPr/>
          <p:nvPr/>
        </p:nvSpPr>
        <p:spPr>
          <a:xfrm>
            <a:off x="0" y="33451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Pierre a un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ami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*, Max,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Angleterre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grpSp>
        <p:nvGrpSpPr>
          <p:cNvPr id="26" name="Google Shape;177;p39">
            <a:extLst>
              <a:ext uri="{FF2B5EF4-FFF2-40B4-BE49-F238E27FC236}">
                <a16:creationId xmlns:a16="http://schemas.microsoft.com/office/drawing/2014/main" id="{8F34C240-F657-4EA3-B70C-D021CDD5FBC1}"/>
              </a:ext>
            </a:extLst>
          </p:cNvPr>
          <p:cNvGrpSpPr/>
          <p:nvPr/>
        </p:nvGrpSpPr>
        <p:grpSpPr>
          <a:xfrm>
            <a:off x="6536805" y="68290"/>
            <a:ext cx="648001" cy="964961"/>
            <a:chOff x="10264329" y="1395151"/>
            <a:chExt cx="1285333" cy="1883211"/>
          </a:xfrm>
        </p:grpSpPr>
        <p:pic>
          <p:nvPicPr>
            <p:cNvPr id="27" name="Google Shape;178;p39">
              <a:extLst>
                <a:ext uri="{FF2B5EF4-FFF2-40B4-BE49-F238E27FC236}">
                  <a16:creationId xmlns:a16="http://schemas.microsoft.com/office/drawing/2014/main" id="{F3356FE1-3BE3-4283-BA11-B8DE4375077C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0264329" y="1395151"/>
              <a:ext cx="1077873" cy="1676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Google Shape;179;p39">
              <a:extLst>
                <a:ext uri="{FF2B5EF4-FFF2-40B4-BE49-F238E27FC236}">
                  <a16:creationId xmlns:a16="http://schemas.microsoft.com/office/drawing/2014/main" id="{2B70B7EB-1DC6-493C-AC41-18F7DD989C8F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l="59258" t="52222"/>
            <a:stretch/>
          </p:blipFill>
          <p:spPr>
            <a:xfrm rot="705979">
              <a:off x="10394549" y="1963582"/>
              <a:ext cx="1041520" cy="122141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BFAD9E8-1253-40E7-8FF6-2008DC15CB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" y="582813"/>
            <a:ext cx="1133607" cy="2568165"/>
          </a:xfrm>
          <a:prstGeom prst="rect">
            <a:avLst/>
          </a:prstGeom>
        </p:spPr>
      </p:pic>
      <p:pic>
        <p:nvPicPr>
          <p:cNvPr id="7" name="Picture 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0FB101E-9B3F-47DB-A8D2-3E1FF2B467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043" y="2825601"/>
            <a:ext cx="1437957" cy="40323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863F9D-B249-4384-9EB8-FFCA6D5D04CE}"/>
              </a:ext>
            </a:extLst>
          </p:cNvPr>
          <p:cNvSpPr txBox="1"/>
          <p:nvPr/>
        </p:nvSpPr>
        <p:spPr>
          <a:xfrm>
            <a:off x="8125560" y="130975"/>
            <a:ext cx="2963443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entury Gothic" panose="020B0502020202020204" pitchFamily="34" charset="0"/>
              </a:rPr>
              <a:t>un </a:t>
            </a:r>
            <a:r>
              <a:rPr lang="en-GB" sz="2000" dirty="0" err="1">
                <a:latin typeface="Century Gothic" panose="020B0502020202020204" pitchFamily="34" charset="0"/>
              </a:rPr>
              <a:t>ami</a:t>
            </a:r>
            <a:r>
              <a:rPr lang="en-GB" sz="2000" dirty="0">
                <a:latin typeface="Century Gothic" panose="020B0502020202020204" pitchFamily="34" charset="0"/>
              </a:rPr>
              <a:t> – a friend (m)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41C236-5D01-4F8A-834D-CA5E05C15F55}"/>
              </a:ext>
            </a:extLst>
          </p:cNvPr>
          <p:cNvSpPr txBox="1"/>
          <p:nvPr/>
        </p:nvSpPr>
        <p:spPr>
          <a:xfrm>
            <a:off x="1152026" y="839932"/>
            <a:ext cx="75977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Pierre has a penfriend, Max.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9D05CB-0442-4112-AB16-6E145471FAF4}"/>
              </a:ext>
            </a:extLst>
          </p:cNvPr>
          <p:cNvSpPr txBox="1"/>
          <p:nvPr/>
        </p:nvSpPr>
        <p:spPr>
          <a:xfrm>
            <a:off x="1152024" y="1384038"/>
            <a:ext cx="110215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Max and Pierre are learning about French and English schools in lessons.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9D908D2-F784-4450-8A6D-AC53482CA5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73849" y="2334628"/>
            <a:ext cx="2566638" cy="160948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45AFA3F-5188-4B12-877C-12BAB6C7A155}"/>
              </a:ext>
            </a:extLst>
          </p:cNvPr>
          <p:cNvSpPr txBox="1"/>
          <p:nvPr/>
        </p:nvSpPr>
        <p:spPr>
          <a:xfrm>
            <a:off x="3302272" y="3944111"/>
            <a:ext cx="21852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dessin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FAC081-3804-4D12-924F-86E164236166}"/>
              </a:ext>
            </a:extLst>
          </p:cNvPr>
          <p:cNvSpPr txBox="1"/>
          <p:nvPr/>
        </p:nvSpPr>
        <p:spPr>
          <a:xfrm>
            <a:off x="6739650" y="3944111"/>
            <a:ext cx="21852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crayon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98919F-C1C7-4112-BC60-A3C2CA6167D8}"/>
              </a:ext>
            </a:extLst>
          </p:cNvPr>
          <p:cNvSpPr txBox="1"/>
          <p:nvPr/>
        </p:nvSpPr>
        <p:spPr>
          <a:xfrm>
            <a:off x="2943809" y="6203805"/>
            <a:ext cx="23619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message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6D434C-FC73-49AC-B59B-C66239304675}"/>
              </a:ext>
            </a:extLst>
          </p:cNvPr>
          <p:cNvSpPr txBox="1"/>
          <p:nvPr/>
        </p:nvSpPr>
        <p:spPr>
          <a:xfrm>
            <a:off x="6903431" y="6210010"/>
            <a:ext cx="21852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chat</a:t>
            </a:r>
            <a:endParaRPr lang="en-U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Picture 2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6358C5D-9EC3-4907-BE33-417E26E62F7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834" y="4698936"/>
            <a:ext cx="1185015" cy="1550052"/>
          </a:xfrm>
          <a:prstGeom prst="rect">
            <a:avLst/>
          </a:prstGeom>
        </p:spPr>
      </p:pic>
      <p:pic>
        <p:nvPicPr>
          <p:cNvPr id="10" name="Picture 9" descr="Icon&#10;&#10;Description automatically generated with low confidence">
            <a:extLst>
              <a:ext uri="{FF2B5EF4-FFF2-40B4-BE49-F238E27FC236}">
                <a16:creationId xmlns:a16="http://schemas.microsoft.com/office/drawing/2014/main" id="{1B7C0798-E6A3-4FFB-B7E5-4BBA5CC6681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689" y="2950128"/>
            <a:ext cx="1715911" cy="857956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D0EFA8D2-40A9-4A5D-8777-23356BD4BCC7}"/>
              </a:ext>
            </a:extLst>
          </p:cNvPr>
          <p:cNvGrpSpPr/>
          <p:nvPr/>
        </p:nvGrpSpPr>
        <p:grpSpPr>
          <a:xfrm>
            <a:off x="2154254" y="4816717"/>
            <a:ext cx="3739525" cy="1329888"/>
            <a:chOff x="2154254" y="4816717"/>
            <a:chExt cx="3739525" cy="1329888"/>
          </a:xfrm>
        </p:grpSpPr>
        <p:pic>
          <p:nvPicPr>
            <p:cNvPr id="12" name="Picture 11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1BCBC468-D74E-49A7-925B-8B1A8BFA5B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70" t="5555" r="37139" b="7325"/>
            <a:stretch/>
          </p:blipFill>
          <p:spPr>
            <a:xfrm>
              <a:off x="3547549" y="4870961"/>
              <a:ext cx="709619" cy="1275644"/>
            </a:xfrm>
            <a:prstGeom prst="rect">
              <a:avLst/>
            </a:prstGeom>
          </p:spPr>
        </p:pic>
        <p:pic>
          <p:nvPicPr>
            <p:cNvPr id="24" name="Picture 23" descr="A picture containing text, table, silhouette&#10;&#10;Description automatically generated">
              <a:extLst>
                <a:ext uri="{FF2B5EF4-FFF2-40B4-BE49-F238E27FC236}">
                  <a16:creationId xmlns:a16="http://schemas.microsoft.com/office/drawing/2014/main" id="{92F2825C-3751-434C-A352-9D0576893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4327" y="4861366"/>
              <a:ext cx="1299452" cy="1285239"/>
            </a:xfrm>
            <a:prstGeom prst="rect">
              <a:avLst/>
            </a:prstGeom>
          </p:spPr>
        </p:pic>
        <p:pic>
          <p:nvPicPr>
            <p:cNvPr id="33" name="Picture 32" descr="Shape&#10;&#10;Description automatically generated">
              <a:extLst>
                <a:ext uri="{FF2B5EF4-FFF2-40B4-BE49-F238E27FC236}">
                  <a16:creationId xmlns:a16="http://schemas.microsoft.com/office/drawing/2014/main" id="{9E8EF90F-2746-4508-93B0-6D5CB73BC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254" y="4816717"/>
              <a:ext cx="1148018" cy="10377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821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Asking questions</a:t>
            </a:r>
            <a:endParaRPr lang="en-GB" sz="360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719836" y="0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239395" y="757229"/>
            <a:ext cx="105156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Remember! To change a statement into a yes/no question, raise your voice at the end: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807F89C-303A-4704-A305-A48C3214BBC3}"/>
              </a:ext>
            </a:extLst>
          </p:cNvPr>
          <p:cNvSpPr txBox="1"/>
          <p:nvPr/>
        </p:nvSpPr>
        <p:spPr>
          <a:xfrm>
            <a:off x="270110" y="2011822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chat.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0B90F92-B9A5-491C-8C08-4CDABB8276C7}"/>
              </a:ext>
            </a:extLst>
          </p:cNvPr>
          <p:cNvSpPr/>
          <p:nvPr/>
        </p:nvSpPr>
        <p:spPr>
          <a:xfrm>
            <a:off x="2735862" y="5124241"/>
            <a:ext cx="3272274" cy="1305680"/>
          </a:xfrm>
          <a:prstGeom prst="wedgeRoundRectCallout">
            <a:avLst>
              <a:gd name="adj1" fmla="val -64314"/>
              <a:gd name="adj2" fmla="val 2313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In English, we usually put question words at the start:</a:t>
            </a:r>
            <a:endParaRPr kumimoji="0" lang="en-GB" sz="2400" b="1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C52D42-117B-4CA4-9C53-89F4549A817E}"/>
              </a:ext>
            </a:extLst>
          </p:cNvPr>
          <p:cNvSpPr txBox="1"/>
          <p:nvPr/>
        </p:nvSpPr>
        <p:spPr>
          <a:xfrm>
            <a:off x="4344803" y="1988461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chat 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0EF265-E13F-4C3F-98FE-D7DC9374722D}"/>
              </a:ext>
            </a:extLst>
          </p:cNvPr>
          <p:cNvSpPr txBox="1"/>
          <p:nvPr/>
        </p:nvSpPr>
        <p:spPr>
          <a:xfrm>
            <a:off x="4371999" y="2840258"/>
            <a:ext cx="5594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Non,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chien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34" name="Google Shape;171;p8">
            <a:extLst>
              <a:ext uri="{FF2B5EF4-FFF2-40B4-BE49-F238E27FC236}">
                <a16:creationId xmlns:a16="http://schemas.microsoft.com/office/drawing/2014/main" id="{EF53F489-CCD1-42F3-B50F-CBD828F0CC94}"/>
              </a:ext>
            </a:extLst>
          </p:cNvPr>
          <p:cNvSpPr txBox="1"/>
          <p:nvPr/>
        </p:nvSpPr>
        <p:spPr>
          <a:xfrm>
            <a:off x="239395" y="3628079"/>
            <a:ext cx="1171321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ask an information question (e.g. what?) raise your voice and put a question word at the end: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F150DC-578E-4CD9-AF50-9C6A92DA86A3}"/>
              </a:ext>
            </a:extLst>
          </p:cNvPr>
          <p:cNvSpPr txBox="1"/>
          <p:nvPr/>
        </p:nvSpPr>
        <p:spPr>
          <a:xfrm>
            <a:off x="270110" y="5241893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quoi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4B3E09-DFAA-40C3-9FA3-DB5B0266C1FF}"/>
              </a:ext>
            </a:extLst>
          </p:cNvPr>
          <p:cNvSpPr txBox="1"/>
          <p:nvPr/>
        </p:nvSpPr>
        <p:spPr>
          <a:xfrm>
            <a:off x="6183866" y="5219334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chat.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59F900-9D22-4027-A461-20584E63A3DD}"/>
              </a:ext>
            </a:extLst>
          </p:cNvPr>
          <p:cNvSpPr txBox="1"/>
          <p:nvPr/>
        </p:nvSpPr>
        <p:spPr>
          <a:xfrm>
            <a:off x="308101" y="2835568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It’s a cat.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465E5A-E10B-4503-A825-7DB1FFD82BCF}"/>
              </a:ext>
            </a:extLst>
          </p:cNvPr>
          <p:cNvSpPr txBox="1"/>
          <p:nvPr/>
        </p:nvSpPr>
        <p:spPr>
          <a:xfrm>
            <a:off x="8357140" y="2010898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 it a cat?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3F0CC8F-40E1-4E92-A171-BC4D89121304}"/>
              </a:ext>
            </a:extLst>
          </p:cNvPr>
          <p:cNvSpPr txBox="1"/>
          <p:nvPr/>
        </p:nvSpPr>
        <p:spPr>
          <a:xfrm>
            <a:off x="8357140" y="2840258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No, it’s a dog.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A3AF76E-F678-49FB-A734-D1224B7070DF}"/>
              </a:ext>
            </a:extLst>
          </p:cNvPr>
          <p:cNvSpPr txBox="1"/>
          <p:nvPr/>
        </p:nvSpPr>
        <p:spPr>
          <a:xfrm>
            <a:off x="270110" y="5881227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What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is it?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F35B6C2-6ABD-48F7-8A78-5B313981383B}"/>
              </a:ext>
            </a:extLst>
          </p:cNvPr>
          <p:cNvSpPr txBox="1"/>
          <p:nvPr/>
        </p:nvSpPr>
        <p:spPr>
          <a:xfrm>
            <a:off x="6230791" y="5918650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It’s a cat.</a:t>
            </a:r>
          </a:p>
        </p:txBody>
      </p: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B27FE67-3FA3-4CC9-9269-9C245398F2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467" y="1845791"/>
            <a:ext cx="875432" cy="1145104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F3DCD10-4B7C-4A92-890A-0D6C03E342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625" y="2148678"/>
            <a:ext cx="752815" cy="1210013"/>
          </a:xfrm>
          <a:prstGeom prst="rect">
            <a:avLst/>
          </a:prstGeom>
        </p:spPr>
      </p:pic>
      <p:pic>
        <p:nvPicPr>
          <p:cNvPr id="50" name="Picture 4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4C20DBC-33D7-417D-9681-3DCAD756BF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198" y="5321894"/>
            <a:ext cx="875432" cy="114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7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4" grpId="0"/>
      <p:bldP spid="28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Action Button: Sound 26">
            <a:hlinkClick r:id="" action="ppaction://noaction" highlightClick="1">
              <a:snd r:embed="rId6" name="8_2.wav"/>
            </a:hlinkClick>
            <a:extLst>
              <a:ext uri="{FF2B5EF4-FFF2-40B4-BE49-F238E27FC236}">
                <a16:creationId xmlns:a16="http://schemas.microsoft.com/office/drawing/2014/main" id="{A2136961-FF21-4E24-A1C2-404A68E5491D}"/>
              </a:ext>
            </a:extLst>
          </p:cNvPr>
          <p:cNvSpPr/>
          <p:nvPr/>
        </p:nvSpPr>
        <p:spPr>
          <a:xfrm>
            <a:off x="333290" y="765807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F8292A-6F12-4E12-B3FD-C766F21F6CFC}"/>
              </a:ext>
            </a:extLst>
          </p:cNvPr>
          <p:cNvSpPr txBox="1"/>
          <p:nvPr/>
        </p:nvSpPr>
        <p:spPr>
          <a:xfrm>
            <a:off x="438310" y="4040724"/>
            <a:ext cx="11180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 </a:t>
            </a:r>
            <a:r>
              <a:rPr lang="en-GB" sz="96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bureau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167879F9-C98D-4D98-AA5B-7564FAC92D1F}"/>
              </a:ext>
            </a:extLst>
          </p:cNvPr>
          <p:cNvSpPr/>
          <p:nvPr/>
        </p:nvSpPr>
        <p:spPr>
          <a:xfrm rot="7925323">
            <a:off x="3833580" y="4346705"/>
            <a:ext cx="1194395" cy="1254196"/>
          </a:xfrm>
          <a:prstGeom prst="arc">
            <a:avLst>
              <a:gd name="adj1" fmla="val 16485859"/>
              <a:gd name="adj2" fmla="val 0"/>
            </a:avLst>
          </a:prstGeom>
          <a:ln w="762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4CA09B-D774-4D9D-9E17-5506AD6B7553}"/>
              </a:ext>
            </a:extLst>
          </p:cNvPr>
          <p:cNvSpPr/>
          <p:nvPr/>
        </p:nvSpPr>
        <p:spPr>
          <a:xfrm>
            <a:off x="9546986" y="143880"/>
            <a:ext cx="132510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ou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 - or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4" name="Picture 13" descr="A picture containing text, furniture, table&#10;&#10;Description automatically generated">
            <a:extLst>
              <a:ext uri="{FF2B5EF4-FFF2-40B4-BE49-F238E27FC236}">
                <a16:creationId xmlns:a16="http://schemas.microsoft.com/office/drawing/2014/main" id="{AA62E2B8-BD12-435A-B805-4E9906A51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0777" y="1927632"/>
            <a:ext cx="2850434" cy="2069109"/>
          </a:xfrm>
          <a:prstGeom prst="rect">
            <a:avLst/>
          </a:prstGeom>
        </p:spPr>
      </p:pic>
      <p:pic>
        <p:nvPicPr>
          <p:cNvPr id="15" name="Graphic 14" descr="Teacher">
            <a:extLst>
              <a:ext uri="{FF2B5EF4-FFF2-40B4-BE49-F238E27FC236}">
                <a16:creationId xmlns:a16="http://schemas.microsoft.com/office/drawing/2014/main" id="{10AC85FC-8CCF-4B27-B5B9-17B8AEA508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8036" y="-88148"/>
            <a:ext cx="914400" cy="914400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8BB3BD03-E7B2-4CA5-A889-8436449C2AC3}"/>
              </a:ext>
            </a:extLst>
          </p:cNvPr>
          <p:cNvSpPr/>
          <p:nvPr/>
        </p:nvSpPr>
        <p:spPr>
          <a:xfrm>
            <a:off x="1065071" y="95230"/>
            <a:ext cx="2980366" cy="547644"/>
          </a:xfrm>
          <a:prstGeom prst="wedgeRoundRectCallout">
            <a:avLst>
              <a:gd name="adj1" fmla="val -59246"/>
              <a:gd name="adj2" fmla="val -9066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7" name="CustomShape 6">
            <a:hlinkClick r:id="" action="ppaction://noaction">
              <a:snd r:embed="rId10" name="8_1.wav"/>
            </a:hlinkClick>
            <a:extLst>
              <a:ext uri="{FF2B5EF4-FFF2-40B4-BE49-F238E27FC236}">
                <a16:creationId xmlns:a16="http://schemas.microsoft.com/office/drawing/2014/main" id="{3B58F493-3DE3-4F94-975C-0800B2E2047D}"/>
              </a:ext>
            </a:extLst>
          </p:cNvPr>
          <p:cNvSpPr/>
          <p:nvPr/>
        </p:nvSpPr>
        <p:spPr>
          <a:xfrm>
            <a:off x="1116713" y="110392"/>
            <a:ext cx="293153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…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*…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60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Action Button: Sound 26">
            <a:hlinkClick r:id="" action="ppaction://noaction" highlightClick="1">
              <a:snd r:embed="rId6" name="8_4.wav"/>
            </a:hlinkClick>
            <a:extLst>
              <a:ext uri="{FF2B5EF4-FFF2-40B4-BE49-F238E27FC236}">
                <a16:creationId xmlns:a16="http://schemas.microsoft.com/office/drawing/2014/main" id="{A2136961-FF21-4E24-A1C2-404A68E5491D}"/>
              </a:ext>
            </a:extLst>
          </p:cNvPr>
          <p:cNvSpPr/>
          <p:nvPr/>
        </p:nvSpPr>
        <p:spPr>
          <a:xfrm>
            <a:off x="333290" y="765807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F8292A-6F12-4E12-B3FD-C766F21F6CFC}"/>
              </a:ext>
            </a:extLst>
          </p:cNvPr>
          <p:cNvSpPr txBox="1"/>
          <p:nvPr/>
        </p:nvSpPr>
        <p:spPr>
          <a:xfrm>
            <a:off x="438310" y="4040724"/>
            <a:ext cx="11180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 chat.</a:t>
            </a:r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167879F9-C98D-4D98-AA5B-7564FAC92D1F}"/>
              </a:ext>
            </a:extLst>
          </p:cNvPr>
          <p:cNvSpPr/>
          <p:nvPr/>
        </p:nvSpPr>
        <p:spPr>
          <a:xfrm rot="7925323">
            <a:off x="4565459" y="4277143"/>
            <a:ext cx="1194395" cy="1254196"/>
          </a:xfrm>
          <a:prstGeom prst="arc">
            <a:avLst>
              <a:gd name="adj1" fmla="val 16485859"/>
              <a:gd name="adj2" fmla="val 0"/>
            </a:avLst>
          </a:prstGeom>
          <a:ln w="762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4CA09B-D774-4D9D-9E17-5506AD6B7553}"/>
              </a:ext>
            </a:extLst>
          </p:cNvPr>
          <p:cNvSpPr/>
          <p:nvPr/>
        </p:nvSpPr>
        <p:spPr>
          <a:xfrm>
            <a:off x="9546986" y="143880"/>
            <a:ext cx="132510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ou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sym typeface="Arial"/>
              </a:rPr>
              <a:t> - or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C1F838D-A04D-4542-BF1D-B45C9E438C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074" y="765807"/>
            <a:ext cx="2579852" cy="3374560"/>
          </a:xfrm>
          <a:prstGeom prst="rect">
            <a:avLst/>
          </a:prstGeom>
        </p:spPr>
      </p:pic>
      <p:pic>
        <p:nvPicPr>
          <p:cNvPr id="2" name="Graphic 1" descr="Teacher">
            <a:extLst>
              <a:ext uri="{FF2B5EF4-FFF2-40B4-BE49-F238E27FC236}">
                <a16:creationId xmlns:a16="http://schemas.microsoft.com/office/drawing/2014/main" id="{632BF001-D3F9-510B-FC0F-17780220C7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8036" y="-88148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6A82638-E76D-7425-80FB-7F303A84FAB1}"/>
              </a:ext>
            </a:extLst>
          </p:cNvPr>
          <p:cNvSpPr/>
          <p:nvPr/>
        </p:nvSpPr>
        <p:spPr>
          <a:xfrm>
            <a:off x="1065071" y="95230"/>
            <a:ext cx="2980366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8" name="CustomShape 6">
            <a:hlinkClick r:id="" action="ppaction://noaction">
              <a:snd r:embed="rId10" name="8_1.wav"/>
            </a:hlinkClick>
            <a:extLst>
              <a:ext uri="{FF2B5EF4-FFF2-40B4-BE49-F238E27FC236}">
                <a16:creationId xmlns:a16="http://schemas.microsoft.com/office/drawing/2014/main" id="{65035D6D-B368-FDFC-A4BA-74F54C6303E2}"/>
              </a:ext>
            </a:extLst>
          </p:cNvPr>
          <p:cNvSpPr/>
          <p:nvPr/>
        </p:nvSpPr>
        <p:spPr>
          <a:xfrm>
            <a:off x="1059738" y="73978"/>
            <a:ext cx="293153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…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*…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303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3613</TotalTime>
  <Words>2236</Words>
  <Application>Microsoft Office PowerPoint</Application>
  <PresentationFormat>Widescreen</PresentationFormat>
  <Paragraphs>387</Paragraphs>
  <Slides>19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Arial</vt:lpstr>
      <vt:lpstr>Calibri</vt:lpstr>
      <vt:lpstr>Century Gothic</vt:lpstr>
      <vt:lpstr>Century Gothic</vt:lpstr>
      <vt:lpstr>Eras Demi ITC</vt:lpstr>
      <vt:lpstr>Ink Free</vt:lpstr>
      <vt:lpstr>Modern Love</vt:lpstr>
      <vt:lpstr>Segoe Print</vt:lpstr>
      <vt:lpstr>Symbol</vt:lpstr>
      <vt:lpstr>Times New Roman</vt:lpstr>
      <vt:lpstr>Tw Cen MT</vt:lpstr>
      <vt:lpstr>Wingdings</vt:lpstr>
      <vt:lpstr>1_Office Theme</vt:lpstr>
      <vt:lpstr>2_Office Theme</vt:lpstr>
      <vt:lpstr>Saying what I and others have</vt:lpstr>
      <vt:lpstr> [ch]</vt:lpstr>
      <vt:lpstr> [ch]</vt:lpstr>
      <vt:lpstr>PowerPoint Presentation</vt:lpstr>
      <vt:lpstr>lire</vt:lpstr>
      <vt:lpstr>lire</vt:lpstr>
      <vt:lpstr>Asking questions</vt:lpstr>
      <vt:lpstr>vocabulaire</vt:lpstr>
      <vt:lpstr>vocabulaire</vt:lpstr>
      <vt:lpstr>vocabulaire</vt:lpstr>
      <vt:lpstr>vocabulaire</vt:lpstr>
      <vt:lpstr>vocabulaire</vt:lpstr>
      <vt:lpstr>vocabulaire</vt:lpstr>
      <vt:lpstr>vocabulaire</vt:lpstr>
      <vt:lpstr>PowerPoint Presentation</vt:lpstr>
      <vt:lpstr>lire</vt:lpstr>
      <vt:lpstr>lire</vt:lpstr>
      <vt:lpstr>écouter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48</cp:revision>
  <dcterms:created xsi:type="dcterms:W3CDTF">2021-07-02T19:27:01Z</dcterms:created>
  <dcterms:modified xsi:type="dcterms:W3CDTF">2023-11-14T06:42:19Z</dcterms:modified>
</cp:coreProperties>
</file>