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369" r:id="rId3"/>
    <p:sldId id="301" r:id="rId4"/>
    <p:sldId id="359" r:id="rId5"/>
    <p:sldId id="300" r:id="rId6"/>
    <p:sldId id="363" r:id="rId7"/>
    <p:sldId id="371" r:id="rId8"/>
    <p:sldId id="365" r:id="rId9"/>
    <p:sldId id="357" r:id="rId10"/>
    <p:sldId id="372" r:id="rId11"/>
    <p:sldId id="370" r:id="rId12"/>
    <p:sldId id="364" r:id="rId13"/>
    <p:sldId id="366" r:id="rId14"/>
    <p:sldId id="3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2E"/>
    <a:srgbClr val="FF0066"/>
    <a:srgbClr val="00A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01668-99E7-4B02-81BB-3D83CFD6C59E}" v="434" dt="2022-09-09T18:55:57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64160" autoAdjust="0"/>
  </p:normalViewPr>
  <p:slideViewPr>
    <p:cSldViewPr snapToGrid="0">
      <p:cViewPr varScale="1">
        <p:scale>
          <a:sx n="51" d="100"/>
          <a:sy n="51" d="100"/>
        </p:scale>
        <p:origin x="176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A0601668-99E7-4B02-81BB-3D83CFD6C59E}"/>
    <pc:docChg chg="undo custSel addSld modSld">
      <pc:chgData name="Tom Dawes" userId="fe899cd594ff6f3a" providerId="LiveId" clId="{A0601668-99E7-4B02-81BB-3D83CFD6C59E}" dt="2022-09-09T18:56:15.834" v="956" actId="207"/>
      <pc:docMkLst>
        <pc:docMk/>
      </pc:docMkLst>
      <pc:sldChg chg="modAnim">
        <pc:chgData name="Tom Dawes" userId="fe899cd594ff6f3a" providerId="LiveId" clId="{A0601668-99E7-4B02-81BB-3D83CFD6C59E}" dt="2022-09-09T18:26:32.370" v="16"/>
        <pc:sldMkLst>
          <pc:docMk/>
          <pc:sldMk cId="569453463" sldId="300"/>
        </pc:sldMkLst>
      </pc:sldChg>
      <pc:sldChg chg="modAnim">
        <pc:chgData name="Tom Dawes" userId="fe899cd594ff6f3a" providerId="LiveId" clId="{A0601668-99E7-4B02-81BB-3D83CFD6C59E}" dt="2022-09-09T18:16:37.153" v="0"/>
        <pc:sldMkLst>
          <pc:docMk/>
          <pc:sldMk cId="3097294200" sldId="301"/>
        </pc:sldMkLst>
      </pc:sldChg>
      <pc:sldChg chg="modSp mod modAnim">
        <pc:chgData name="Tom Dawes" userId="fe899cd594ff6f3a" providerId="LiveId" clId="{A0601668-99E7-4B02-81BB-3D83CFD6C59E}" dt="2022-09-09T18:22:21.321" v="9"/>
        <pc:sldMkLst>
          <pc:docMk/>
          <pc:sldMk cId="3143105029" sldId="359"/>
        </pc:sldMkLst>
        <pc:spChg chg="mod">
          <ac:chgData name="Tom Dawes" userId="fe899cd594ff6f3a" providerId="LiveId" clId="{A0601668-99E7-4B02-81BB-3D83CFD6C59E}" dt="2022-09-09T18:19:34.459" v="1" actId="14100"/>
          <ac:spMkLst>
            <pc:docMk/>
            <pc:sldMk cId="3143105029" sldId="359"/>
            <ac:spMk id="67" creationId="{0FF90237-9BFD-4DED-8ED1-728138223898}"/>
          </ac:spMkLst>
        </pc:spChg>
      </pc:sldChg>
      <pc:sldChg chg="addSp delSp modSp mod modAnim">
        <pc:chgData name="Tom Dawes" userId="fe899cd594ff6f3a" providerId="LiveId" clId="{A0601668-99E7-4B02-81BB-3D83CFD6C59E}" dt="2022-09-09T18:30:01.482" v="26"/>
        <pc:sldMkLst>
          <pc:docMk/>
          <pc:sldMk cId="4108155945" sldId="363"/>
        </pc:sldMkLst>
        <pc:spChg chg="del">
          <ac:chgData name="Tom Dawes" userId="fe899cd594ff6f3a" providerId="LiveId" clId="{A0601668-99E7-4B02-81BB-3D83CFD6C59E}" dt="2022-09-09T18:28:09.692" v="18" actId="478"/>
          <ac:spMkLst>
            <pc:docMk/>
            <pc:sldMk cId="4108155945" sldId="363"/>
            <ac:spMk id="5" creationId="{7E031832-ABD9-475E-93D8-98F704ADE523}"/>
          </ac:spMkLst>
        </pc:spChg>
        <pc:spChg chg="add del mod">
          <ac:chgData name="Tom Dawes" userId="fe899cd594ff6f3a" providerId="LiveId" clId="{A0601668-99E7-4B02-81BB-3D83CFD6C59E}" dt="2022-09-09T18:28:12.523" v="19" actId="478"/>
          <ac:spMkLst>
            <pc:docMk/>
            <pc:sldMk cId="4108155945" sldId="363"/>
            <ac:spMk id="7" creationId="{5497377C-0032-BBDC-7DB1-ADDE10F3C632}"/>
          </ac:spMkLst>
        </pc:spChg>
        <pc:spChg chg="add mod">
          <ac:chgData name="Tom Dawes" userId="fe899cd594ff6f3a" providerId="LiveId" clId="{A0601668-99E7-4B02-81BB-3D83CFD6C59E}" dt="2022-09-09T18:28:14.400" v="20" actId="1076"/>
          <ac:spMkLst>
            <pc:docMk/>
            <pc:sldMk cId="4108155945" sldId="363"/>
            <ac:spMk id="30" creationId="{0CF88CA7-EF9A-16A0-C104-A288E0B930CB}"/>
          </ac:spMkLst>
        </pc:spChg>
      </pc:sldChg>
      <pc:sldChg chg="addSp delSp modSp mod modNotesTx">
        <pc:chgData name="Tom Dawes" userId="fe899cd594ff6f3a" providerId="LiveId" clId="{A0601668-99E7-4B02-81BB-3D83CFD6C59E}" dt="2022-09-09T18:34:00.658" v="132" actId="20577"/>
        <pc:sldMkLst>
          <pc:docMk/>
          <pc:sldMk cId="4177636438" sldId="365"/>
        </pc:sldMkLst>
        <pc:spChg chg="add del mod">
          <ac:chgData name="Tom Dawes" userId="fe899cd594ff6f3a" providerId="LiveId" clId="{A0601668-99E7-4B02-81BB-3D83CFD6C59E}" dt="2022-09-09T18:32:11.587" v="46" actId="478"/>
          <ac:spMkLst>
            <pc:docMk/>
            <pc:sldMk cId="4177636438" sldId="365"/>
            <ac:spMk id="53" creationId="{8A5CE065-E314-F0D5-F408-8A10AADC6E08}"/>
          </ac:spMkLst>
        </pc:spChg>
      </pc:sldChg>
      <pc:sldChg chg="addSp delSp modSp mod modAnim">
        <pc:chgData name="Tom Dawes" userId="fe899cd594ff6f3a" providerId="LiveId" clId="{A0601668-99E7-4B02-81BB-3D83CFD6C59E}" dt="2022-09-09T18:31:53.794" v="43"/>
        <pc:sldMkLst>
          <pc:docMk/>
          <pc:sldMk cId="3900632798" sldId="371"/>
        </pc:sldMkLst>
        <pc:spChg chg="add del mod">
          <ac:chgData name="Tom Dawes" userId="fe899cd594ff6f3a" providerId="LiveId" clId="{A0601668-99E7-4B02-81BB-3D83CFD6C59E}" dt="2022-09-09T18:30:11.365" v="28" actId="478"/>
          <ac:spMkLst>
            <pc:docMk/>
            <pc:sldMk cId="3900632798" sldId="371"/>
            <ac:spMk id="3" creationId="{FB8A78F3-7DC8-6245-B8EA-2EEE635BDC1D}"/>
          </ac:spMkLst>
        </pc:spChg>
        <pc:spChg chg="del">
          <ac:chgData name="Tom Dawes" userId="fe899cd594ff6f3a" providerId="LiveId" clId="{A0601668-99E7-4B02-81BB-3D83CFD6C59E}" dt="2022-09-09T18:30:08.909" v="27" actId="478"/>
          <ac:spMkLst>
            <pc:docMk/>
            <pc:sldMk cId="3900632798" sldId="371"/>
            <ac:spMk id="5" creationId="{7E031832-ABD9-475E-93D8-98F704ADE523}"/>
          </ac:spMkLst>
        </pc:spChg>
        <pc:spChg chg="add mod">
          <ac:chgData name="Tom Dawes" userId="fe899cd594ff6f3a" providerId="LiveId" clId="{A0601668-99E7-4B02-81BB-3D83CFD6C59E}" dt="2022-09-09T18:30:14.768" v="31" actId="20577"/>
          <ac:spMkLst>
            <pc:docMk/>
            <pc:sldMk cId="3900632798" sldId="371"/>
            <ac:spMk id="33" creationId="{AD524A93-3BB9-C8E8-9CCA-142B3715CB47}"/>
          </ac:spMkLst>
        </pc:spChg>
      </pc:sldChg>
      <pc:sldChg chg="modSp add mod modAnim">
        <pc:chgData name="Tom Dawes" userId="fe899cd594ff6f3a" providerId="LiveId" clId="{A0601668-99E7-4B02-81BB-3D83CFD6C59E}" dt="2022-09-09T18:55:21.611" v="952" actId="6549"/>
        <pc:sldMkLst>
          <pc:docMk/>
          <pc:sldMk cId="3506077152" sldId="372"/>
        </pc:sldMkLst>
        <pc:spChg chg="mod">
          <ac:chgData name="Tom Dawes" userId="fe899cd594ff6f3a" providerId="LiveId" clId="{A0601668-99E7-4B02-81BB-3D83CFD6C59E}" dt="2022-09-09T18:36:52.374" v="153" actId="20577"/>
          <ac:spMkLst>
            <pc:docMk/>
            <pc:sldMk cId="3506077152" sldId="372"/>
            <ac:spMk id="5" creationId="{EF9EC7F8-49FC-4FB1-97E5-C475D7E46448}"/>
          </ac:spMkLst>
        </pc:spChg>
        <pc:spChg chg="mod">
          <ac:chgData name="Tom Dawes" userId="fe899cd594ff6f3a" providerId="LiveId" clId="{A0601668-99E7-4B02-81BB-3D83CFD6C59E}" dt="2022-09-09T18:55:21.611" v="952" actId="6549"/>
          <ac:spMkLst>
            <pc:docMk/>
            <pc:sldMk cId="3506077152" sldId="372"/>
            <ac:spMk id="28" creationId="{06EBBC53-04AF-44DE-BDA9-AD7CA398AC4C}"/>
          </ac:spMkLst>
        </pc:spChg>
        <pc:spChg chg="mod">
          <ac:chgData name="Tom Dawes" userId="fe899cd594ff6f3a" providerId="LiveId" clId="{A0601668-99E7-4B02-81BB-3D83CFD6C59E}" dt="2022-09-09T18:42:38.808" v="530" actId="20577"/>
          <ac:spMkLst>
            <pc:docMk/>
            <pc:sldMk cId="3506077152" sldId="372"/>
            <ac:spMk id="29" creationId="{BBEE3DE9-6FF9-4BB7-8B14-083C2935993C}"/>
          </ac:spMkLst>
        </pc:spChg>
        <pc:spChg chg="mod">
          <ac:chgData name="Tom Dawes" userId="fe899cd594ff6f3a" providerId="LiveId" clId="{A0601668-99E7-4B02-81BB-3D83CFD6C59E}" dt="2022-09-09T18:38:56.311" v="261" actId="20577"/>
          <ac:spMkLst>
            <pc:docMk/>
            <pc:sldMk cId="3506077152" sldId="372"/>
            <ac:spMk id="30" creationId="{ED4AF96D-5473-4811-B1E6-8F0FED1E9C19}"/>
          </ac:spMkLst>
        </pc:spChg>
        <pc:spChg chg="mod">
          <ac:chgData name="Tom Dawes" userId="fe899cd594ff6f3a" providerId="LiveId" clId="{A0601668-99E7-4B02-81BB-3D83CFD6C59E}" dt="2022-09-09T18:41:02.581" v="420" actId="20577"/>
          <ac:spMkLst>
            <pc:docMk/>
            <pc:sldMk cId="3506077152" sldId="372"/>
            <ac:spMk id="31" creationId="{B2AFB990-E563-4B97-9D41-28864BDBB375}"/>
          </ac:spMkLst>
        </pc:spChg>
        <pc:spChg chg="mod">
          <ac:chgData name="Tom Dawes" userId="fe899cd594ff6f3a" providerId="LiveId" clId="{A0601668-99E7-4B02-81BB-3D83CFD6C59E}" dt="2022-09-09T18:41:47.620" v="478" actId="20577"/>
          <ac:spMkLst>
            <pc:docMk/>
            <pc:sldMk cId="3506077152" sldId="372"/>
            <ac:spMk id="32" creationId="{111B4DC4-0960-4E81-8848-85973A07B7AA}"/>
          </ac:spMkLst>
        </pc:spChg>
        <pc:spChg chg="mod">
          <ac:chgData name="Tom Dawes" userId="fe899cd594ff6f3a" providerId="LiveId" clId="{A0601668-99E7-4B02-81BB-3D83CFD6C59E}" dt="2022-09-09T18:37:48.292" v="225" actId="20577"/>
          <ac:spMkLst>
            <pc:docMk/>
            <pc:sldMk cId="3506077152" sldId="372"/>
            <ac:spMk id="33" creationId="{88C004C4-D688-4821-B196-9D33A683871C}"/>
          </ac:spMkLst>
        </pc:spChg>
        <pc:spChg chg="mod">
          <ac:chgData name="Tom Dawes" userId="fe899cd594ff6f3a" providerId="LiveId" clId="{A0601668-99E7-4B02-81BB-3D83CFD6C59E}" dt="2022-09-09T18:39:57.723" v="335" actId="20577"/>
          <ac:spMkLst>
            <pc:docMk/>
            <pc:sldMk cId="3506077152" sldId="372"/>
            <ac:spMk id="34" creationId="{5E73D956-D9D5-4FF8-8DD6-AF66B3D68061}"/>
          </ac:spMkLst>
        </pc:spChg>
        <pc:spChg chg="mod">
          <ac:chgData name="Tom Dawes" userId="fe899cd594ff6f3a" providerId="LiveId" clId="{A0601668-99E7-4B02-81BB-3D83CFD6C59E}" dt="2022-09-09T18:39:41.987" v="308" actId="20577"/>
          <ac:spMkLst>
            <pc:docMk/>
            <pc:sldMk cId="3506077152" sldId="372"/>
            <ac:spMk id="35" creationId="{12D3DE3F-B13D-4B0F-8AAA-B8484B26A50B}"/>
          </ac:spMkLst>
        </pc:spChg>
        <pc:spChg chg="mod">
          <ac:chgData name="Tom Dawes" userId="fe899cd594ff6f3a" providerId="LiveId" clId="{A0601668-99E7-4B02-81BB-3D83CFD6C59E}" dt="2022-09-09T18:40:25.920" v="377" actId="20577"/>
          <ac:spMkLst>
            <pc:docMk/>
            <pc:sldMk cId="3506077152" sldId="372"/>
            <ac:spMk id="36" creationId="{C1CE95E1-0483-4346-AC3F-1BCCA4290DF3}"/>
          </ac:spMkLst>
        </pc:spChg>
        <pc:spChg chg="mod">
          <ac:chgData name="Tom Dawes" userId="fe899cd594ff6f3a" providerId="LiveId" clId="{A0601668-99E7-4B02-81BB-3D83CFD6C59E}" dt="2022-09-09T18:45:39.059" v="696" actId="1035"/>
          <ac:spMkLst>
            <pc:docMk/>
            <pc:sldMk cId="3506077152" sldId="372"/>
            <ac:spMk id="37" creationId="{68149A81-5207-44A8-87E6-FF9D619AD053}"/>
          </ac:spMkLst>
        </pc:spChg>
        <pc:spChg chg="mod">
          <ac:chgData name="Tom Dawes" userId="fe899cd594ff6f3a" providerId="LiveId" clId="{A0601668-99E7-4B02-81BB-3D83CFD6C59E}" dt="2022-09-09T18:43:31.261" v="564" actId="20577"/>
          <ac:spMkLst>
            <pc:docMk/>
            <pc:sldMk cId="3506077152" sldId="372"/>
            <ac:spMk id="38" creationId="{78436581-4251-4CEA-926F-C5A31C06C093}"/>
          </ac:spMkLst>
        </pc:spChg>
        <pc:spChg chg="mod">
          <ac:chgData name="Tom Dawes" userId="fe899cd594ff6f3a" providerId="LiveId" clId="{A0601668-99E7-4B02-81BB-3D83CFD6C59E}" dt="2022-09-09T18:44:03.180" v="600" actId="20577"/>
          <ac:spMkLst>
            <pc:docMk/>
            <pc:sldMk cId="3506077152" sldId="372"/>
            <ac:spMk id="39" creationId="{6209F364-6E76-4962-B2CA-EF55AB79DDDB}"/>
          </ac:spMkLst>
        </pc:spChg>
        <pc:spChg chg="mod">
          <ac:chgData name="Tom Dawes" userId="fe899cd594ff6f3a" providerId="LiveId" clId="{A0601668-99E7-4B02-81BB-3D83CFD6C59E}" dt="2022-09-09T18:44:51.535" v="661" actId="20577"/>
          <ac:spMkLst>
            <pc:docMk/>
            <pc:sldMk cId="3506077152" sldId="372"/>
            <ac:spMk id="40" creationId="{8038C3E0-A69E-4D74-8C18-E2B0C4D22924}"/>
          </ac:spMkLst>
        </pc:spChg>
        <pc:spChg chg="mod">
          <ac:chgData name="Tom Dawes" userId="fe899cd594ff6f3a" providerId="LiveId" clId="{A0601668-99E7-4B02-81BB-3D83CFD6C59E}" dt="2022-09-09T18:44:27.693" v="639" actId="20577"/>
          <ac:spMkLst>
            <pc:docMk/>
            <pc:sldMk cId="3506077152" sldId="372"/>
            <ac:spMk id="41" creationId="{ADEE972D-DD7F-42DB-A87B-EEA82AA07AB1}"/>
          </ac:spMkLst>
        </pc:spChg>
        <pc:spChg chg="mod">
          <ac:chgData name="Tom Dawes" userId="fe899cd594ff6f3a" providerId="LiveId" clId="{A0601668-99E7-4B02-81BB-3D83CFD6C59E}" dt="2022-09-09T18:45:35.745" v="694" actId="20577"/>
          <ac:spMkLst>
            <pc:docMk/>
            <pc:sldMk cId="3506077152" sldId="372"/>
            <ac:spMk id="42" creationId="{10F01E41-FB16-47F4-AC5C-ACB994E84987}"/>
          </ac:spMkLst>
        </pc:spChg>
        <pc:spChg chg="mod">
          <ac:chgData name="Tom Dawes" userId="fe899cd594ff6f3a" providerId="LiveId" clId="{A0601668-99E7-4B02-81BB-3D83CFD6C59E}" dt="2022-09-09T18:46:22.386" v="703" actId="207"/>
          <ac:spMkLst>
            <pc:docMk/>
            <pc:sldMk cId="3506077152" sldId="372"/>
            <ac:spMk id="43" creationId="{771F49BC-F167-4EFE-8D7E-657E4BEAFA2A}"/>
          </ac:spMkLst>
        </pc:spChg>
        <pc:spChg chg="mod">
          <ac:chgData name="Tom Dawes" userId="fe899cd594ff6f3a" providerId="LiveId" clId="{A0601668-99E7-4B02-81BB-3D83CFD6C59E}" dt="2022-09-09T18:48:31.286" v="848" actId="20577"/>
          <ac:spMkLst>
            <pc:docMk/>
            <pc:sldMk cId="3506077152" sldId="372"/>
            <ac:spMk id="44" creationId="{DCCADCBE-5395-45AC-83C9-FD9DDC52F2A1}"/>
          </ac:spMkLst>
        </pc:spChg>
        <pc:spChg chg="mod">
          <ac:chgData name="Tom Dawes" userId="fe899cd594ff6f3a" providerId="LiveId" clId="{A0601668-99E7-4B02-81BB-3D83CFD6C59E}" dt="2022-09-09T18:47:35.548" v="777" actId="20577"/>
          <ac:spMkLst>
            <pc:docMk/>
            <pc:sldMk cId="3506077152" sldId="372"/>
            <ac:spMk id="45" creationId="{AF8F9ECC-B5A4-45EA-9E59-E5E188A0F4BD}"/>
          </ac:spMkLst>
        </pc:spChg>
        <pc:spChg chg="mod">
          <ac:chgData name="Tom Dawes" userId="fe899cd594ff6f3a" providerId="LiveId" clId="{A0601668-99E7-4B02-81BB-3D83CFD6C59E}" dt="2022-09-09T18:48:03.411" v="808" actId="20577"/>
          <ac:spMkLst>
            <pc:docMk/>
            <pc:sldMk cId="3506077152" sldId="372"/>
            <ac:spMk id="46" creationId="{8D3EE59F-71A2-473A-AAAE-F3FA95456A10}"/>
          </ac:spMkLst>
        </pc:spChg>
        <pc:spChg chg="mod">
          <ac:chgData name="Tom Dawes" userId="fe899cd594ff6f3a" providerId="LiveId" clId="{A0601668-99E7-4B02-81BB-3D83CFD6C59E}" dt="2022-09-09T18:49:05.456" v="886" actId="20577"/>
          <ac:spMkLst>
            <pc:docMk/>
            <pc:sldMk cId="3506077152" sldId="372"/>
            <ac:spMk id="47" creationId="{B953F0DC-BC47-4B44-ADC2-B0661B407EFE}"/>
          </ac:spMkLst>
        </pc:spChg>
        <pc:spChg chg="mod">
          <ac:chgData name="Tom Dawes" userId="fe899cd594ff6f3a" providerId="LiveId" clId="{A0601668-99E7-4B02-81BB-3D83CFD6C59E}" dt="2022-09-09T18:47:05.983" v="731" actId="20577"/>
          <ac:spMkLst>
            <pc:docMk/>
            <pc:sldMk cId="3506077152" sldId="372"/>
            <ac:spMk id="48" creationId="{732C1FF0-E9D3-4722-9F3D-7CAC0A7AE166}"/>
          </ac:spMkLst>
        </pc:spChg>
        <pc:graphicFrameChg chg="mod modGraphic">
          <ac:chgData name="Tom Dawes" userId="fe899cd594ff6f3a" providerId="LiveId" clId="{A0601668-99E7-4B02-81BB-3D83CFD6C59E}" dt="2022-09-09T18:49:37.520" v="920" actId="20577"/>
          <ac:graphicFrameMkLst>
            <pc:docMk/>
            <pc:sldMk cId="3506077152" sldId="372"/>
            <ac:graphicFrameMk id="15" creationId="{1BE26A7C-9570-4511-A929-6137973F1815}"/>
          </ac:graphicFrameMkLst>
        </pc:graphicFrameChg>
      </pc:sldChg>
      <pc:sldChg chg="delSp modSp add mod delAnim">
        <pc:chgData name="Tom Dawes" userId="fe899cd594ff6f3a" providerId="LiveId" clId="{A0601668-99E7-4B02-81BB-3D83CFD6C59E}" dt="2022-09-09T18:56:15.834" v="956" actId="207"/>
        <pc:sldMkLst>
          <pc:docMk/>
          <pc:sldMk cId="1033547721" sldId="373"/>
        </pc:sldMkLst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5" creationId="{EF9EC7F8-49FC-4FB1-97E5-C475D7E46448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29" creationId="{BBEE3DE9-6FF9-4BB7-8B14-083C2935993C}"/>
          </ac:spMkLst>
        </pc:spChg>
        <pc:spChg chg="del">
          <ac:chgData name="Tom Dawes" userId="fe899cd594ff6f3a" providerId="LiveId" clId="{A0601668-99E7-4B02-81BB-3D83CFD6C59E}" dt="2022-09-09T18:56:10.103" v="955" actId="478"/>
          <ac:spMkLst>
            <pc:docMk/>
            <pc:sldMk cId="1033547721" sldId="373"/>
            <ac:spMk id="30" creationId="{ED4AF96D-5473-4811-B1E6-8F0FED1E9C19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1" creationId="{B2AFB990-E563-4B97-9D41-28864BDBB375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2" creationId="{111B4DC4-0960-4E81-8848-85973A07B7AA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3" creationId="{88C004C4-D688-4821-B196-9D33A683871C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4" creationId="{5E73D956-D9D5-4FF8-8DD6-AF66B3D68061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5" creationId="{12D3DE3F-B13D-4B0F-8AAA-B8484B26A50B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6" creationId="{C1CE95E1-0483-4346-AC3F-1BCCA4290DF3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7" creationId="{68149A81-5207-44A8-87E6-FF9D619AD053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8" creationId="{78436581-4251-4CEA-926F-C5A31C06C093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39" creationId="{6209F364-6E76-4962-B2CA-EF55AB79DDDB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0" creationId="{8038C3E0-A69E-4D74-8C18-E2B0C4D22924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1" creationId="{ADEE972D-DD7F-42DB-A87B-EEA82AA07AB1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2" creationId="{10F01E41-FB16-47F4-AC5C-ACB994E84987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3" creationId="{771F49BC-F167-4EFE-8D7E-657E4BEAFA2A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4" creationId="{DCCADCBE-5395-45AC-83C9-FD9DDC52F2A1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5" creationId="{AF8F9ECC-B5A4-45EA-9E59-E5E188A0F4BD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6" creationId="{8D3EE59F-71A2-473A-AAAE-F3FA95456A10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7" creationId="{B953F0DC-BC47-4B44-ADC2-B0661B407EFE}"/>
          </ac:spMkLst>
        </pc:spChg>
        <pc:spChg chg="del">
          <ac:chgData name="Tom Dawes" userId="fe899cd594ff6f3a" providerId="LiveId" clId="{A0601668-99E7-4B02-81BB-3D83CFD6C59E}" dt="2022-09-09T18:56:07.860" v="954" actId="478"/>
          <ac:spMkLst>
            <pc:docMk/>
            <pc:sldMk cId="1033547721" sldId="373"/>
            <ac:spMk id="48" creationId="{732C1FF0-E9D3-4722-9F3D-7CAC0A7AE166}"/>
          </ac:spMkLst>
        </pc:spChg>
        <pc:graphicFrameChg chg="modGraphic">
          <ac:chgData name="Tom Dawes" userId="fe899cd594ff6f3a" providerId="LiveId" clId="{A0601668-99E7-4B02-81BB-3D83CFD6C59E}" dt="2022-09-09T18:56:15.834" v="956" actId="207"/>
          <ac:graphicFrameMkLst>
            <pc:docMk/>
            <pc:sldMk cId="1033547721" sldId="373"/>
            <ac:graphicFrameMk id="15" creationId="{1BE26A7C-9570-4511-A929-6137973F1815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[un] </a:t>
            </a:r>
            <a:r>
              <a:rPr lang="en-GB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jungle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[4891]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brun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commun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[780]</a:t>
            </a: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[un] vs. [une]</a:t>
            </a:r>
          </a:p>
          <a:p>
            <a:pPr marL="216000" indent="-216000" algn="l">
              <a:lnSpc>
                <a:spcPct val="100000"/>
              </a:lnSpc>
            </a:pP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liaison - c'es</a:t>
            </a:r>
            <a:r>
              <a:rPr lang="fr-FR" sz="1800" b="1" u="sng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un/une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affiche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[2886]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bureau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[273]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chaise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[3419]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chambre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[633]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idée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[239]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lit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[1837]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une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(revisit moto, cheval)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jeune [152] joli [2398] drôle [2166] difficile [296]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6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HANDOUT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702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442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FOLLOW UP 5 HANDOUT </a:t>
            </a:r>
            <a:br>
              <a:rPr lang="en-GB" b="1" dirty="0"/>
            </a:br>
            <a:br>
              <a:rPr lang="en-GB" b="1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09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SSC [un] and [</a:t>
            </a:r>
            <a:r>
              <a:rPr lang="en-GB" b="0" dirty="0" err="1"/>
              <a:t>une</a:t>
            </a:r>
            <a:r>
              <a:rPr lang="en-GB" b="0" dirty="0"/>
              <a:t>] to unknown words.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differentiating between [un] and [</a:t>
            </a:r>
            <a:r>
              <a:rPr lang="en-GB" b="0" dirty="0" err="1"/>
              <a:t>une</a:t>
            </a:r>
            <a:r>
              <a:rPr lang="en-GB" b="0" dirty="0"/>
              <a:t>],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[un] instead of [</a:t>
            </a:r>
            <a:r>
              <a:rPr lang="en-GB" b="0" dirty="0" err="1"/>
              <a:t>une</a:t>
            </a:r>
            <a:r>
              <a:rPr lang="en-GB" b="0" dirty="0"/>
              <a:t>] or vice versa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rush.  They have 10 seconds per word.  If preferred, remove the timer altogether.</a:t>
            </a:r>
          </a:p>
          <a:p>
            <a:endParaRPr lang="en-GB" dirty="0"/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unknown words and cognates:</a:t>
            </a:r>
            <a:endParaRPr lang="en-GB" sz="1200" b="1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lagune [&gt;5000] prune [&gt;5000] brun [&gt;5000] dune [&gt;5000] jungle [4891] quelqu’un [772] lacune [4268] un [3]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production of and distinction between un and </a:t>
            </a:r>
            <a:r>
              <a:rPr lang="en-GB" b="0" dirty="0" err="1"/>
              <a:t>une</a:t>
            </a:r>
            <a:r>
              <a:rPr lang="en-GB" b="0" dirty="0"/>
              <a:t>; to have a further opportunity to encounter the new vocabulary for this week in sound and writing, and with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(without article).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</a:t>
            </a:r>
            <a:r>
              <a:rPr lang="en-GB" dirty="0" err="1"/>
              <a:t>une</a:t>
            </a:r>
            <a:r>
              <a:rPr lang="en-GB" dirty="0"/>
              <a:t>’, depending on their knowledge of the noun’s grammatical gender.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Order of items</a:t>
            </a:r>
            <a:r>
              <a:rPr lang="en-GB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 lit</a:t>
            </a:r>
            <a:br>
              <a:rPr lang="en-GB" dirty="0"/>
            </a:br>
            <a:r>
              <a:rPr lang="en-GB" dirty="0"/>
              <a:t>un cheval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affiche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idée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chambre</a:t>
            </a:r>
            <a:br>
              <a:rPr lang="en-GB" dirty="0"/>
            </a:br>
            <a:r>
              <a:rPr lang="en-GB" dirty="0"/>
              <a:t>un bureau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moto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chaise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t-liaison (or silent final consonant –t) with </a:t>
            </a:r>
            <a:r>
              <a:rPr lang="en-GB" b="0" dirty="0" err="1"/>
              <a:t>c’est</a:t>
            </a:r>
            <a:r>
              <a:rPr lang="en-GB" b="0" dirty="0"/>
              <a:t> before vowels and consonants.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the example.  Click to demonstrate each state.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Give out the handouts (at the end of this PPT).</a:t>
            </a:r>
            <a:br>
              <a:rPr lang="en-GB" b="0" dirty="0"/>
            </a:br>
            <a:r>
              <a:rPr lang="en-GB" b="0" dirty="0"/>
              <a:t>2. Pupil As start by saying either </a:t>
            </a:r>
            <a:r>
              <a:rPr lang="en-GB" b="0" dirty="0" err="1"/>
              <a:t>C’est</a:t>
            </a:r>
            <a:r>
              <a:rPr lang="en-GB" b="0" dirty="0"/>
              <a:t> with SFC or </a:t>
            </a:r>
            <a:r>
              <a:rPr lang="en-GB" b="0" dirty="0" err="1"/>
              <a:t>C’est</a:t>
            </a:r>
            <a:r>
              <a:rPr lang="en-GB" b="0" dirty="0"/>
              <a:t> + t-liaison.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Bs listen and finish their partner’s sentence correctly.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 As complete the English sentence meanings appropriately.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1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2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826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Tell pupils they need to answer the yes/no questions in full sentences in French, and according to the pictures.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Elicit the meaning of the first question: Is it a horse?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Ensure pupils are clear how to answer: No, it’s a motorbike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Elicit the French for ‘no’, ‘it is’, ‘a motorbike’.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Given pupils a minute to write their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the numbers to hear the French version.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Continue for items 2 – 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01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image" Target="../media/image3.png"/><Relationship Id="rId21" Type="http://schemas.openxmlformats.org/officeDocument/2006/relationships/audio" Target="../media/audio9.wav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audio" Target="../media/audio7.wav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audio" Target="../media/audio18.wav"/><Relationship Id="rId3" Type="http://schemas.openxmlformats.org/officeDocument/2006/relationships/audio" Target="../media/audio10.wav"/><Relationship Id="rId21" Type="http://schemas.openxmlformats.org/officeDocument/2006/relationships/image" Target="../media/image23.png"/><Relationship Id="rId7" Type="http://schemas.openxmlformats.org/officeDocument/2006/relationships/audio" Target="../media/audio14.wav"/><Relationship Id="rId12" Type="http://schemas.openxmlformats.org/officeDocument/2006/relationships/image" Target="../media/image14.png"/><Relationship Id="rId17" Type="http://schemas.openxmlformats.org/officeDocument/2006/relationships/image" Target="../media/image19.gif"/><Relationship Id="rId25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3.png"/><Relationship Id="rId24" Type="http://schemas.openxmlformats.org/officeDocument/2006/relationships/image" Target="../media/image11.png"/><Relationship Id="rId5" Type="http://schemas.openxmlformats.org/officeDocument/2006/relationships/audio" Target="../media/audio12.wav"/><Relationship Id="rId15" Type="http://schemas.openxmlformats.org/officeDocument/2006/relationships/image" Target="../media/image17.gif"/><Relationship Id="rId23" Type="http://schemas.openxmlformats.org/officeDocument/2006/relationships/image" Target="../media/image25.png"/><Relationship Id="rId10" Type="http://schemas.openxmlformats.org/officeDocument/2006/relationships/audio" Target="../media/audio17.wav"/><Relationship Id="rId19" Type="http://schemas.openxmlformats.org/officeDocument/2006/relationships/image" Target="../media/image21.png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3.wav"/><Relationship Id="rId3" Type="http://schemas.openxmlformats.org/officeDocument/2006/relationships/audio" Target="../media/audio19.wav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image" Target="../media/image11.png"/><Relationship Id="rId5" Type="http://schemas.openxmlformats.org/officeDocument/2006/relationships/audio" Target="../media/audio21.wav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30.wav"/><Relationship Id="rId5" Type="http://schemas.openxmlformats.org/officeDocument/2006/relationships/audio" Target="../media/audio26.wav"/><Relationship Id="rId10" Type="http://schemas.openxmlformats.org/officeDocument/2006/relationships/image" Target="../media/image28.png"/><Relationship Id="rId4" Type="http://schemas.openxmlformats.org/officeDocument/2006/relationships/audio" Target="../media/audio25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11" Type="http://schemas.openxmlformats.org/officeDocument/2006/relationships/audio" Target="../media/audio30.wav"/><Relationship Id="rId5" Type="http://schemas.openxmlformats.org/officeDocument/2006/relationships/audio" Target="../media/audio33.wav"/><Relationship Id="rId10" Type="http://schemas.openxmlformats.org/officeDocument/2006/relationships/image" Target="../media/image28.png"/><Relationship Id="rId4" Type="http://schemas.openxmlformats.org/officeDocument/2006/relationships/audio" Target="../media/audio32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11.png"/><Relationship Id="rId18" Type="http://schemas.openxmlformats.org/officeDocument/2006/relationships/image" Target="../media/image18.gif"/><Relationship Id="rId3" Type="http://schemas.openxmlformats.org/officeDocument/2006/relationships/audio" Target="../media/audio37.wav"/><Relationship Id="rId7" Type="http://schemas.openxmlformats.org/officeDocument/2006/relationships/image" Target="../media/image29.png"/><Relationship Id="rId12" Type="http://schemas.openxmlformats.org/officeDocument/2006/relationships/image" Target="../media/image3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image" Target="../media/image30.png"/><Relationship Id="rId5" Type="http://schemas.openxmlformats.org/officeDocument/2006/relationships/audio" Target="../media/audio39.wav"/><Relationship Id="rId15" Type="http://schemas.openxmlformats.org/officeDocument/2006/relationships/image" Target="../media/image19.gif"/><Relationship Id="rId10" Type="http://schemas.openxmlformats.org/officeDocument/2006/relationships/audio" Target="../media/audio43.wav"/><Relationship Id="rId19" Type="http://schemas.openxmlformats.org/officeDocument/2006/relationships/image" Target="../media/image24.png"/><Relationship Id="rId4" Type="http://schemas.openxmlformats.org/officeDocument/2006/relationships/audio" Target="../media/audio38.wav"/><Relationship Id="rId9" Type="http://schemas.openxmlformats.org/officeDocument/2006/relationships/audio" Target="../media/audio42.wav"/><Relationship Id="rId1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audio" Target="../media/audio55.wav"/><Relationship Id="rId18" Type="http://schemas.openxmlformats.org/officeDocument/2006/relationships/audio" Target="../media/audio60.wav"/><Relationship Id="rId26" Type="http://schemas.openxmlformats.org/officeDocument/2006/relationships/image" Target="../media/image32.png"/><Relationship Id="rId3" Type="http://schemas.openxmlformats.org/officeDocument/2006/relationships/audio" Target="../media/audio45.wav"/><Relationship Id="rId21" Type="http://schemas.openxmlformats.org/officeDocument/2006/relationships/audio" Target="../media/audio63.wav"/><Relationship Id="rId7" Type="http://schemas.openxmlformats.org/officeDocument/2006/relationships/audio" Target="../media/audio49.wav"/><Relationship Id="rId12" Type="http://schemas.openxmlformats.org/officeDocument/2006/relationships/audio" Target="../media/audio54.wav"/><Relationship Id="rId17" Type="http://schemas.openxmlformats.org/officeDocument/2006/relationships/audio" Target="../media/audio59.wav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8.wav"/><Relationship Id="rId20" Type="http://schemas.openxmlformats.org/officeDocument/2006/relationships/audio" Target="../media/audio62.wav"/><Relationship Id="rId29" Type="http://schemas.openxmlformats.org/officeDocument/2006/relationships/audio" Target="../media/audio66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8.wav"/><Relationship Id="rId11" Type="http://schemas.openxmlformats.org/officeDocument/2006/relationships/audio" Target="../media/audio53.wav"/><Relationship Id="rId24" Type="http://schemas.openxmlformats.org/officeDocument/2006/relationships/image" Target="../media/image3.png"/><Relationship Id="rId5" Type="http://schemas.openxmlformats.org/officeDocument/2006/relationships/audio" Target="../media/audio47.wav"/><Relationship Id="rId15" Type="http://schemas.openxmlformats.org/officeDocument/2006/relationships/audio" Target="../media/audio57.wav"/><Relationship Id="rId23" Type="http://schemas.openxmlformats.org/officeDocument/2006/relationships/audio" Target="../media/audio65.wav"/><Relationship Id="rId28" Type="http://schemas.openxmlformats.org/officeDocument/2006/relationships/image" Target="../media/image34.png"/><Relationship Id="rId10" Type="http://schemas.openxmlformats.org/officeDocument/2006/relationships/audio" Target="../media/audio52.wav"/><Relationship Id="rId19" Type="http://schemas.openxmlformats.org/officeDocument/2006/relationships/audio" Target="../media/audio61.wav"/><Relationship Id="rId4" Type="http://schemas.openxmlformats.org/officeDocument/2006/relationships/audio" Target="../media/audio46.wav"/><Relationship Id="rId9" Type="http://schemas.openxmlformats.org/officeDocument/2006/relationships/audio" Target="../media/audio51.wav"/><Relationship Id="rId14" Type="http://schemas.openxmlformats.org/officeDocument/2006/relationships/audio" Target="../media/audio56.wav"/><Relationship Id="rId22" Type="http://schemas.openxmlformats.org/officeDocument/2006/relationships/audio" Target="../media/audio64.wav"/><Relationship Id="rId27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-7697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63664"/>
            <a:ext cx="3796829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A78AEA-AE3B-4F5E-8816-3B2F36EAA38B}"/>
              </a:ext>
            </a:extLst>
          </p:cNvPr>
          <p:cNvSpPr txBox="1"/>
          <p:nvPr/>
        </p:nvSpPr>
        <p:spPr>
          <a:xfrm>
            <a:off x="9455727" y="6431646"/>
            <a:ext cx="273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9B639-9336-4904-A745-004446278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10" y="1953949"/>
            <a:ext cx="4005419" cy="2432515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694C522-24BC-40A7-B28B-AF3F297539E9}"/>
              </a:ext>
            </a:extLst>
          </p:cNvPr>
          <p:cNvSpPr/>
          <p:nvPr/>
        </p:nvSpPr>
        <p:spPr>
          <a:xfrm>
            <a:off x="1155940" y="3571336"/>
            <a:ext cx="1846052" cy="1214036"/>
          </a:xfrm>
          <a:prstGeom prst="wedgeEllipseCallout">
            <a:avLst>
              <a:gd name="adj1" fmla="val -63824"/>
              <a:gd name="adj2" fmla="val 55394"/>
            </a:avLst>
          </a:prstGeom>
          <a:solidFill>
            <a:srgbClr val="002060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7FE508-E544-4225-BCD2-C818DA676311}"/>
              </a:ext>
            </a:extLst>
          </p:cNvPr>
          <p:cNvSpPr txBox="1"/>
          <p:nvPr/>
        </p:nvSpPr>
        <p:spPr>
          <a:xfrm>
            <a:off x="961994" y="3844674"/>
            <a:ext cx="228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chambre.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80A238B-5CDA-4ABB-91FA-F8F369259FAC}"/>
              </a:ext>
            </a:extLst>
          </p:cNvPr>
          <p:cNvSpPr/>
          <p:nvPr/>
        </p:nvSpPr>
        <p:spPr>
          <a:xfrm rot="7925323">
            <a:off x="1841731" y="3539625"/>
            <a:ext cx="612073" cy="706587"/>
          </a:xfrm>
          <a:prstGeom prst="arc">
            <a:avLst>
              <a:gd name="adj1" fmla="val 16860445"/>
              <a:gd name="adj2" fmla="val 20177665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50439" y="1718280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54" y="2576471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3" y="3433130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uiet Sign Clip Art">
            <a:extLst>
              <a:ext uri="{FF2B5EF4-FFF2-40B4-BE49-F238E27FC236}">
                <a16:creationId xmlns:a16="http://schemas.microsoft.com/office/drawing/2014/main" id="{A8B60BFF-7FDA-474A-900E-2A137F38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50" y="5875027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637631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Pronounce the –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when it’s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bold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 otherwise        for a Silent Final Consonant.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30AF7A91-E2F2-4A9F-8A4F-347CBD6F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62" y="987527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6096000" y="367735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Do you hear –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b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If so, choose and say the sentence </a:t>
            </a:r>
            <a:b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ending which starts with a vowel.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F7E21FBD-CD88-4EBF-B0FC-7F3FA62F038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BFF17BCD-EBA3-4BAC-9178-C46DA74BB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08765"/>
              </p:ext>
            </p:extLst>
          </p:nvPr>
        </p:nvGraphicFramePr>
        <p:xfrm>
          <a:off x="6096000" y="1718280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…difficile.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courageux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lit.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38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</a:t>
            </a:r>
            <a:endParaRPr lang="en-GB" sz="3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03259" y="68302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Do you hear –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b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If so, choose and say the sentence ending which starts with a vowel.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470480"/>
              </p:ext>
            </p:extLst>
          </p:nvPr>
        </p:nvGraphicFramePr>
        <p:xfrm>
          <a:off x="7240175" y="1767995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286" y="4345713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17" y="1821048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024B4706-242D-4221-B376-BD9B1D78110C}"/>
              </a:ext>
            </a:extLst>
          </p:cNvPr>
          <p:cNvSpPr/>
          <p:nvPr/>
        </p:nvSpPr>
        <p:spPr>
          <a:xfrm>
            <a:off x="7097422" y="420180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 start each sentence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b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Pronounce the –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when it’s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bold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 otherwise        for a Silent Final Consonant.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2" descr="Quiet Sign Clip Art">
            <a:extLst>
              <a:ext uri="{FF2B5EF4-FFF2-40B4-BE49-F238E27FC236}">
                <a16:creationId xmlns:a16="http://schemas.microsoft.com/office/drawing/2014/main" id="{9D36B844-FCCE-4736-B847-30D1E55C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81" y="1037633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uiet Sign Clip Art">
            <a:extLst>
              <a:ext uri="{FF2B5EF4-FFF2-40B4-BE49-F238E27FC236}">
                <a16:creationId xmlns:a16="http://schemas.microsoft.com/office/drawing/2014/main" id="{A59DE287-8EA9-4A50-A99C-CD348A08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285" y="3506626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19;p1">
            <a:extLst>
              <a:ext uri="{FF2B5EF4-FFF2-40B4-BE49-F238E27FC236}">
                <a16:creationId xmlns:a16="http://schemas.microsoft.com/office/drawing/2014/main" id="{3AE978A3-3FCC-423B-B2F9-4A5C13889D3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4A5120A7-09D7-40AE-ABE0-05AA36953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18802"/>
              </p:ext>
            </p:extLst>
          </p:nvPr>
        </p:nvGraphicFramePr>
        <p:xfrm>
          <a:off x="123171" y="1762608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joli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…difficile.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mportant.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544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6B15BAB7-50FB-4685-A660-D6286C60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33110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jolie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joli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prudente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cheval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bureau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lit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7C45AB8-AC96-4E81-9897-254BBCE38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5D039DE-6088-43BB-B2C8-E0F6A7D05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785C3F-8484-4009-B6BC-5D9EFAFA3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7C38A0-0A7E-48A1-9C15-61B8763DD25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3C480B-A4B7-42CB-92D6-D59C3B36200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67FA69-3232-44A9-AF32-F1D0BC9F7C24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296641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pretty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careful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difficult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funny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young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pretty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universe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motorbike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bed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idea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horse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poster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desk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chair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bedroom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37532"/>
            <a:ext cx="11099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en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7992E6FE-BFDA-4A1C-B303-78DEE8C1573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354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463529"/>
              </p:ext>
            </p:extLst>
          </p:nvPr>
        </p:nvGraphicFramePr>
        <p:xfrm>
          <a:off x="311710" y="1868333"/>
          <a:ext cx="10289300" cy="4518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2325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72325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22593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22593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5" name="Rectangle 4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591491" y="3240432"/>
            <a:ext cx="19279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lagune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5" name="1_3.wav"/>
            </a:hlinkClick>
            <a:extLst>
              <a:ext uri="{FF2B5EF4-FFF2-40B4-BE49-F238E27FC236}">
                <a16:creationId xmlns:a16="http://schemas.microsoft.com/office/drawing/2014/main" id="{861C20A9-3BD8-42FF-A960-FF2F83BE57DE}"/>
              </a:ext>
            </a:extLst>
          </p:cNvPr>
          <p:cNvSpPr/>
          <p:nvPr/>
        </p:nvSpPr>
        <p:spPr>
          <a:xfrm>
            <a:off x="2760326" y="3108833"/>
            <a:ext cx="2918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prune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hlinkClick r:id="" action="ppaction://noaction">
              <a:snd r:embed="rId6" name="1_4.wav"/>
            </a:hlinkClick>
            <a:extLst>
              <a:ext uri="{FF2B5EF4-FFF2-40B4-BE49-F238E27FC236}">
                <a16:creationId xmlns:a16="http://schemas.microsoft.com/office/drawing/2014/main" id="{2F0418A0-A6DE-4873-8D99-1DD382AED0E8}"/>
              </a:ext>
            </a:extLst>
          </p:cNvPr>
          <p:cNvSpPr/>
          <p:nvPr/>
        </p:nvSpPr>
        <p:spPr>
          <a:xfrm>
            <a:off x="6128634" y="3087267"/>
            <a:ext cx="13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brun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hlinkClick r:id="" action="ppaction://noaction">
              <a:snd r:embed="rId7" name="1_5.wav"/>
            </a:hlinkClick>
            <a:extLst>
              <a:ext uri="{FF2B5EF4-FFF2-40B4-BE49-F238E27FC236}">
                <a16:creationId xmlns:a16="http://schemas.microsoft.com/office/drawing/2014/main" id="{9EA95CF9-83EF-4EF9-AD74-78C7E101C1B9}"/>
              </a:ext>
            </a:extLst>
          </p:cNvPr>
          <p:cNvSpPr/>
          <p:nvPr/>
        </p:nvSpPr>
        <p:spPr>
          <a:xfrm>
            <a:off x="8628157" y="3099904"/>
            <a:ext cx="1493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dune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8" name="1_6.wav"/>
            </a:hlinkClick>
            <a:extLst>
              <a:ext uri="{FF2B5EF4-FFF2-40B4-BE49-F238E27FC236}">
                <a16:creationId xmlns:a16="http://schemas.microsoft.com/office/drawing/2014/main" id="{AA821210-FDA3-4C11-994A-5AFCC5F6F72A}"/>
              </a:ext>
            </a:extLst>
          </p:cNvPr>
          <p:cNvSpPr/>
          <p:nvPr/>
        </p:nvSpPr>
        <p:spPr>
          <a:xfrm>
            <a:off x="745799" y="5269383"/>
            <a:ext cx="1693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jungle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>
              <a:snd r:embed="rId9" name="1_7.wav"/>
            </a:hlinkClick>
            <a:extLst>
              <a:ext uri="{FF2B5EF4-FFF2-40B4-BE49-F238E27FC236}">
                <a16:creationId xmlns:a16="http://schemas.microsoft.com/office/drawing/2014/main" id="{887554E6-A842-44A8-9B13-3A34D08BAF8E}"/>
              </a:ext>
            </a:extLst>
          </p:cNvPr>
          <p:cNvSpPr/>
          <p:nvPr/>
        </p:nvSpPr>
        <p:spPr>
          <a:xfrm>
            <a:off x="2855333" y="5294487"/>
            <a:ext cx="2748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quelqu’un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10" name="1_8.wav"/>
            </a:hlinkClick>
            <a:extLst>
              <a:ext uri="{FF2B5EF4-FFF2-40B4-BE49-F238E27FC236}">
                <a16:creationId xmlns:a16="http://schemas.microsoft.com/office/drawing/2014/main" id="{91498F19-A0C3-4DD6-872D-4F81BD1940B1}"/>
              </a:ext>
            </a:extLst>
          </p:cNvPr>
          <p:cNvSpPr/>
          <p:nvPr/>
        </p:nvSpPr>
        <p:spPr>
          <a:xfrm>
            <a:off x="5862844" y="5316053"/>
            <a:ext cx="19279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lacune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hlinkClick r:id="" action="ppaction://noaction">
              <a:snd r:embed="rId11" name="1_9.wav"/>
            </a:hlinkClick>
            <a:extLst>
              <a:ext uri="{FF2B5EF4-FFF2-40B4-BE49-F238E27FC236}">
                <a16:creationId xmlns:a16="http://schemas.microsoft.com/office/drawing/2014/main" id="{B81D1E90-70BF-4484-A069-A3D28A8DF76F}"/>
              </a:ext>
            </a:extLst>
          </p:cNvPr>
          <p:cNvSpPr/>
          <p:nvPr/>
        </p:nvSpPr>
        <p:spPr>
          <a:xfrm>
            <a:off x="9103577" y="5294487"/>
            <a:ext cx="8095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un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669256FD-D836-4967-8D14-5944E779078D}"/>
              </a:ext>
            </a:extLst>
          </p:cNvPr>
          <p:cNvSpPr txBox="1">
            <a:spLocks/>
          </p:cNvSpPr>
          <p:nvPr/>
        </p:nvSpPr>
        <p:spPr>
          <a:xfrm>
            <a:off x="-31627" y="621159"/>
            <a:ext cx="187827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[un]</a:t>
            </a:r>
            <a:endParaRPr lang="en-GB" sz="6000" kern="0" dirty="0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7D609BD6-5C80-478A-8ADF-465AE379B02F}"/>
              </a:ext>
            </a:extLst>
          </p:cNvPr>
          <p:cNvSpPr txBox="1">
            <a:spLocks/>
          </p:cNvSpPr>
          <p:nvPr/>
        </p:nvSpPr>
        <p:spPr>
          <a:xfrm>
            <a:off x="1846646" y="621159"/>
            <a:ext cx="22935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0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6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000" kern="0" dirty="0"/>
          </a:p>
        </p:txBody>
      </p:sp>
      <p:pic>
        <p:nvPicPr>
          <p:cNvPr id="64" name="Picture 63" descr="A picture containing icon&#10;&#10;Description automatically generated">
            <a:hlinkClick r:id="" action="ppaction://noaction">
              <a:snd r:embed="rId6" name="1_4.wav"/>
            </a:hlinkClick>
            <a:extLst>
              <a:ext uri="{FF2B5EF4-FFF2-40B4-BE49-F238E27FC236}">
                <a16:creationId xmlns:a16="http://schemas.microsoft.com/office/drawing/2014/main" id="{2CE4C5FA-981B-42A3-B411-D632F7661B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1295" y="1941600"/>
            <a:ext cx="1322817" cy="1252267"/>
          </a:xfrm>
          <a:prstGeom prst="rect">
            <a:avLst/>
          </a:prstGeom>
        </p:spPr>
      </p:pic>
      <p:pic>
        <p:nvPicPr>
          <p:cNvPr id="68" name="Picture 67" descr="Logo&#10;&#10;Description automatically generated">
            <a:hlinkClick r:id="" action="ppaction://noaction">
              <a:snd r:embed="rId9" name="1_7.wav"/>
            </a:hlinkClick>
            <a:extLst>
              <a:ext uri="{FF2B5EF4-FFF2-40B4-BE49-F238E27FC236}">
                <a16:creationId xmlns:a16="http://schemas.microsoft.com/office/drawing/2014/main" id="{B8482EC7-65F4-44E9-A18A-598D4B2FB0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77" y="4566959"/>
            <a:ext cx="2293554" cy="56594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" action="ppaction://noaction">
              <a:snd r:embed="rId11" name="1_9.wav"/>
            </a:hlinkClick>
            <a:extLst>
              <a:ext uri="{FF2B5EF4-FFF2-40B4-BE49-F238E27FC236}">
                <a16:creationId xmlns:a16="http://schemas.microsoft.com/office/drawing/2014/main" id="{90FA92CB-4F7A-4797-B806-26E7F01DAE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29" y="4253139"/>
            <a:ext cx="1103504" cy="110350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34370D12-22FA-4D6A-AA1C-E0F69D3BC9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0" y="1984432"/>
            <a:ext cx="1519272" cy="1074173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hlinkClick r:id="" action="ppaction://noaction">
              <a:snd r:embed="rId7" name="1_5.wav"/>
            </a:hlinkClick>
            <a:extLst>
              <a:ext uri="{FF2B5EF4-FFF2-40B4-BE49-F238E27FC236}">
                <a16:creationId xmlns:a16="http://schemas.microsoft.com/office/drawing/2014/main" id="{AAB7CB90-148B-4ED5-BCE5-1D90D9D0A75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4"/>
          <a:stretch/>
        </p:blipFill>
        <p:spPr>
          <a:xfrm>
            <a:off x="8643439" y="1790960"/>
            <a:ext cx="1519272" cy="1296307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low confidence">
            <a:hlinkClick r:id="" action="ppaction://noaction">
              <a:snd r:embed="rId5" name="1_3.wav"/>
            </a:hlinkClick>
            <a:extLst>
              <a:ext uri="{FF2B5EF4-FFF2-40B4-BE49-F238E27FC236}">
                <a16:creationId xmlns:a16="http://schemas.microsoft.com/office/drawing/2014/main" id="{B43FB3DB-00C7-45F8-B920-C8712FE563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82" y="1985644"/>
            <a:ext cx="949037" cy="1190948"/>
          </a:xfrm>
          <a:prstGeom prst="rect">
            <a:avLst/>
          </a:prstGeom>
        </p:spPr>
      </p:pic>
      <p:pic>
        <p:nvPicPr>
          <p:cNvPr id="49" name="Picture 48" descr="A picture containing tree, silhouette&#10;&#10;Description automatically generated">
            <a:hlinkClick r:id="" action="ppaction://noaction">
              <a:snd r:embed="rId8" name="1_6.wav"/>
            </a:hlinkClick>
            <a:extLst>
              <a:ext uri="{FF2B5EF4-FFF2-40B4-BE49-F238E27FC236}">
                <a16:creationId xmlns:a16="http://schemas.microsoft.com/office/drawing/2014/main" id="{A382F001-D5E2-46BE-B0DF-662C95C656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4541" y="4245979"/>
            <a:ext cx="1814678" cy="1020756"/>
          </a:xfrm>
          <a:prstGeom prst="rect">
            <a:avLst/>
          </a:prstGeom>
        </p:spPr>
      </p:pic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1C30EC17-7B9F-4228-92D7-EB9A1CB68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62482" y="-21597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21" name="1_1.wav"/>
            </a:hlinkClick>
            <a:extLst>
              <a:ext uri="{FF2B5EF4-FFF2-40B4-BE49-F238E27FC236}">
                <a16:creationId xmlns:a16="http://schemas.microsoft.com/office/drawing/2014/main" id="{DE1BA38B-59B0-44EC-9F4E-B0CE39F84DA2}"/>
              </a:ext>
            </a:extLst>
          </p:cNvPr>
          <p:cNvSpPr/>
          <p:nvPr/>
        </p:nvSpPr>
        <p:spPr>
          <a:xfrm>
            <a:off x="3975121" y="159553"/>
            <a:ext cx="3913004" cy="547644"/>
          </a:xfrm>
          <a:prstGeom prst="wedgeRoundRectCallout">
            <a:avLst>
              <a:gd name="adj1" fmla="val -62079"/>
              <a:gd name="adj2" fmla="val -1509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7">
            <a:hlinkClick r:id="" action="ppaction://noaction">
              <a:snd r:embed="rId21" name="1_1.wav"/>
            </a:hlinkClick>
            <a:extLst>
              <a:ext uri="{FF2B5EF4-FFF2-40B4-BE49-F238E27FC236}">
                <a16:creationId xmlns:a16="http://schemas.microsoft.com/office/drawing/2014/main" id="{09623920-7B94-450B-B7ED-4556DD4778D0}"/>
              </a:ext>
            </a:extLst>
          </p:cNvPr>
          <p:cNvSpPr/>
          <p:nvPr/>
        </p:nvSpPr>
        <p:spPr>
          <a:xfrm>
            <a:off x="4168426" y="131872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Prononce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7" name="Picture 36">
            <a:hlinkClick r:id="" action="ppaction://noaction">
              <a:snd r:embed="rId10" name="1_8.wav"/>
            </a:hlinkClick>
            <a:extLst>
              <a:ext uri="{FF2B5EF4-FFF2-40B4-BE49-F238E27FC236}">
                <a16:creationId xmlns:a16="http://schemas.microsoft.com/office/drawing/2014/main" id="{397AB186-EE13-456C-B4DD-3D1E8336A2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03402" y="4211533"/>
            <a:ext cx="1004536" cy="1186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6399FD-7892-4C98-AC6B-B01E970D36B4}"/>
              </a:ext>
            </a:extLst>
          </p:cNvPr>
          <p:cNvSpPr txBox="1"/>
          <p:nvPr/>
        </p:nvSpPr>
        <p:spPr>
          <a:xfrm>
            <a:off x="5624499" y="5887535"/>
            <a:ext cx="236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[knowledge gap]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DB007C-CBB1-4C04-BCCC-29264B571A6C}"/>
              </a:ext>
            </a:extLst>
          </p:cNvPr>
          <p:cNvSpPr txBox="1"/>
          <p:nvPr/>
        </p:nvSpPr>
        <p:spPr>
          <a:xfrm>
            <a:off x="3048320" y="3670909"/>
            <a:ext cx="236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[plum]</a:t>
            </a: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6F3390C2-282E-4A5D-B36C-0C67D1E18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79B074DA-E221-4C9C-BD98-CCF49F9AC0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DBB5087C-8672-445C-AF57-26E6573594D8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E22C56B5-C5AD-41A3-AB62-5305355F8937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8598E5-61C2-4E8B-A035-40447CCD50F5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12" name="Title 2">
            <a:extLst>
              <a:ext uri="{FF2B5EF4-FFF2-40B4-BE49-F238E27FC236}">
                <a16:creationId xmlns:a16="http://schemas.microsoft.com/office/drawing/2014/main" id="{627B9556-8761-40E2-BF15-5EA6E75578B2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19;p1">
            <a:extLst>
              <a:ext uri="{FF2B5EF4-FFF2-40B4-BE49-F238E27FC236}">
                <a16:creationId xmlns:a16="http://schemas.microsoft.com/office/drawing/2014/main" id="{214FBBF3-246A-4FC2-8B7D-AC98424503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AA3D31-C441-4FDC-A3DB-0C160BD80CF8}"/>
              </a:ext>
            </a:extLst>
          </p:cNvPr>
          <p:cNvGrpSpPr/>
          <p:nvPr/>
        </p:nvGrpSpPr>
        <p:grpSpPr>
          <a:xfrm>
            <a:off x="5079299" y="3137430"/>
            <a:ext cx="1980705" cy="1679627"/>
            <a:chOff x="5079299" y="3137430"/>
            <a:chExt cx="1980705" cy="16796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FD1C74-75C3-461D-973C-EFE8118CB49A}"/>
                </a:ext>
              </a:extLst>
            </p:cNvPr>
            <p:cNvSpPr txBox="1"/>
            <p:nvPr/>
          </p:nvSpPr>
          <p:spPr>
            <a:xfrm>
              <a:off x="5079299" y="3862950"/>
              <a:ext cx="19807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lit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bed]</a:t>
              </a:r>
            </a:p>
          </p:txBody>
        </p:sp>
        <p:pic>
          <p:nvPicPr>
            <p:cNvPr id="42" name="Picture 4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7DBB435-A7DE-468C-AC44-0805109A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04469" y="3137430"/>
              <a:ext cx="1512906" cy="85337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1FAB7B-E01B-494A-8E14-8D613673A818}"/>
              </a:ext>
            </a:extLst>
          </p:cNvPr>
          <p:cNvGrpSpPr/>
          <p:nvPr/>
        </p:nvGrpSpPr>
        <p:grpSpPr>
          <a:xfrm>
            <a:off x="4636423" y="3293234"/>
            <a:ext cx="2617418" cy="1480416"/>
            <a:chOff x="1333599" y="742247"/>
            <a:chExt cx="2617418" cy="1480416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CAB904-3D19-42C9-887C-179664A70237}"/>
                </a:ext>
              </a:extLst>
            </p:cNvPr>
            <p:cNvSpPr txBox="1"/>
            <p:nvPr/>
          </p:nvSpPr>
          <p:spPr>
            <a:xfrm>
              <a:off x="1333599" y="1268556"/>
              <a:ext cx="26174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moto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motorbike]</a:t>
              </a:r>
            </a:p>
          </p:txBody>
        </p:sp>
        <p:pic>
          <p:nvPicPr>
            <p:cNvPr id="44" name="Picture 43" descr="Logo&#10;&#10;Description automatically generated">
              <a:extLst>
                <a:ext uri="{FF2B5EF4-FFF2-40B4-BE49-F238E27FC236}">
                  <a16:creationId xmlns:a16="http://schemas.microsoft.com/office/drawing/2014/main" id="{7301F5FB-EC53-4C66-8592-2A4D2379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54225" y="742247"/>
              <a:ext cx="868476" cy="70699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897F09-C957-4C91-8416-CD45DF591427}"/>
              </a:ext>
            </a:extLst>
          </p:cNvPr>
          <p:cNvGrpSpPr/>
          <p:nvPr/>
        </p:nvGrpSpPr>
        <p:grpSpPr>
          <a:xfrm>
            <a:off x="4651676" y="3061580"/>
            <a:ext cx="2407933" cy="1729494"/>
            <a:chOff x="-1573888" y="528685"/>
            <a:chExt cx="2407933" cy="1729494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532D511-07F0-42A6-BAC4-7F3F2BD1EA6B}"/>
                </a:ext>
              </a:extLst>
            </p:cNvPr>
            <p:cNvSpPr txBox="1"/>
            <p:nvPr/>
          </p:nvSpPr>
          <p:spPr>
            <a:xfrm>
              <a:off x="-1573888" y="1304072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chaise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chair]</a:t>
              </a:r>
            </a:p>
          </p:txBody>
        </p:sp>
        <p:pic>
          <p:nvPicPr>
            <p:cNvPr id="46" name="Picture 45" descr="A picture containing text, furniture, seat, stool&#10;&#10;Description automatically generated">
              <a:extLst>
                <a:ext uri="{FF2B5EF4-FFF2-40B4-BE49-F238E27FC236}">
                  <a16:creationId xmlns:a16="http://schemas.microsoft.com/office/drawing/2014/main" id="{9BEFE23C-1E0C-4AB3-8444-DFEBEC5EA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649805" y="528685"/>
              <a:ext cx="719713" cy="9901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42FF49-15B7-4543-A9DE-73C0D04DCC45}"/>
              </a:ext>
            </a:extLst>
          </p:cNvPr>
          <p:cNvGrpSpPr/>
          <p:nvPr/>
        </p:nvGrpSpPr>
        <p:grpSpPr>
          <a:xfrm>
            <a:off x="4025475" y="3128160"/>
            <a:ext cx="3894355" cy="1647380"/>
            <a:chOff x="3975040" y="814753"/>
            <a:chExt cx="3894355" cy="1647380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00AAC5A-F499-444A-AC4A-99E4862DD7C7}"/>
                </a:ext>
              </a:extLst>
            </p:cNvPr>
            <p:cNvSpPr txBox="1"/>
            <p:nvPr/>
          </p:nvSpPr>
          <p:spPr>
            <a:xfrm>
              <a:off x="3975040" y="1508026"/>
              <a:ext cx="38943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chambre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bedroom]</a:t>
              </a:r>
            </a:p>
          </p:txBody>
        </p:sp>
        <p:pic>
          <p:nvPicPr>
            <p:cNvPr id="48" name="Picture 4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5D1388A-ED4E-4B29-9250-A1E8C77B0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15845" y="814753"/>
              <a:ext cx="1405751" cy="7981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55EA43-32BE-4ADD-9370-2C62BAA0C8AD}"/>
              </a:ext>
            </a:extLst>
          </p:cNvPr>
          <p:cNvGrpSpPr/>
          <p:nvPr/>
        </p:nvGrpSpPr>
        <p:grpSpPr>
          <a:xfrm>
            <a:off x="4380030" y="3119054"/>
            <a:ext cx="2991577" cy="1509136"/>
            <a:chOff x="7149099" y="313201"/>
            <a:chExt cx="2991577" cy="1509136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F32F119-F781-4D79-86C3-D974B7CBDA11}"/>
                </a:ext>
              </a:extLst>
            </p:cNvPr>
            <p:cNvSpPr txBox="1"/>
            <p:nvPr/>
          </p:nvSpPr>
          <p:spPr>
            <a:xfrm>
              <a:off x="7149099" y="868230"/>
              <a:ext cx="29915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bureau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desk]</a:t>
              </a:r>
            </a:p>
          </p:txBody>
        </p:sp>
        <p:pic>
          <p:nvPicPr>
            <p:cNvPr id="51" name="Picture 50" descr="A picture containing text, furniture, table&#10;&#10;Description automatically generated">
              <a:extLst>
                <a:ext uri="{FF2B5EF4-FFF2-40B4-BE49-F238E27FC236}">
                  <a16:creationId xmlns:a16="http://schemas.microsoft.com/office/drawing/2014/main" id="{AC4A6900-4B14-4A8C-BD9C-5F26E4888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81025" y="313201"/>
              <a:ext cx="1099561" cy="7981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B6F9A6-17E9-40F7-9822-6AFD3FA19DF1}"/>
              </a:ext>
            </a:extLst>
          </p:cNvPr>
          <p:cNvGrpSpPr/>
          <p:nvPr/>
        </p:nvGrpSpPr>
        <p:grpSpPr>
          <a:xfrm>
            <a:off x="4652071" y="3202774"/>
            <a:ext cx="2407933" cy="1498152"/>
            <a:chOff x="6060922" y="5160050"/>
            <a:chExt cx="2407933" cy="149815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3C2B744-6525-495D-B166-8A617D345D5B}"/>
                </a:ext>
              </a:extLst>
            </p:cNvPr>
            <p:cNvSpPr txBox="1"/>
            <p:nvPr/>
          </p:nvSpPr>
          <p:spPr>
            <a:xfrm>
              <a:off x="6060922" y="5704095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affiche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poster]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0B7C1F-2BE3-473D-A832-C5CFE4A4B46D}"/>
                </a:ext>
              </a:extLst>
            </p:cNvPr>
            <p:cNvGrpSpPr/>
            <p:nvPr/>
          </p:nvGrpSpPr>
          <p:grpSpPr>
            <a:xfrm>
              <a:off x="6650891" y="5160050"/>
              <a:ext cx="1460944" cy="680560"/>
              <a:chOff x="6650891" y="5160050"/>
              <a:chExt cx="1460944" cy="68056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9AF4014-72D0-4491-AB7B-6CB25403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0840927">
                <a:off x="6650891" y="5183473"/>
                <a:ext cx="487500" cy="64999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4" name="Picture 53" descr="A picture containing circle&#10;&#10;Description automatically generated">
                <a:extLst>
                  <a:ext uri="{FF2B5EF4-FFF2-40B4-BE49-F238E27FC236}">
                    <a16:creationId xmlns:a16="http://schemas.microsoft.com/office/drawing/2014/main" id="{500A697C-240C-4D75-83EE-36FEAE9FE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647008">
                <a:off x="7644768" y="5236114"/>
                <a:ext cx="467067" cy="604496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Picture 54" descr="Text&#10;&#10;Description automatically generated">
                <a:extLst>
                  <a:ext uri="{FF2B5EF4-FFF2-40B4-BE49-F238E27FC236}">
                    <a16:creationId xmlns:a16="http://schemas.microsoft.com/office/drawing/2014/main" id="{BA712A36-E2A0-4FBB-B188-C6BE1D47F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60004" y="5160050"/>
                <a:ext cx="609692" cy="6096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821E6D-5D8A-4FAE-B721-3EC7C2696672}"/>
              </a:ext>
            </a:extLst>
          </p:cNvPr>
          <p:cNvGrpSpPr/>
          <p:nvPr/>
        </p:nvGrpSpPr>
        <p:grpSpPr>
          <a:xfrm>
            <a:off x="4741166" y="3026715"/>
            <a:ext cx="2407933" cy="1650398"/>
            <a:chOff x="3073309" y="4913216"/>
            <a:chExt cx="2407933" cy="1650398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32A4D23-D5EE-49B3-A3D7-A6DE31E6C43F}"/>
                </a:ext>
              </a:extLst>
            </p:cNvPr>
            <p:cNvSpPr txBox="1"/>
            <p:nvPr/>
          </p:nvSpPr>
          <p:spPr>
            <a:xfrm>
              <a:off x="3073309" y="5609507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cheval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horse]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E8733A5-0AB6-4690-915E-E7FAD0AEB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861536" y="4913216"/>
              <a:ext cx="1093544" cy="84066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411A2A-1637-4569-A963-29231BF10E2A}"/>
              </a:ext>
            </a:extLst>
          </p:cNvPr>
          <p:cNvGrpSpPr/>
          <p:nvPr/>
        </p:nvGrpSpPr>
        <p:grpSpPr>
          <a:xfrm>
            <a:off x="4752032" y="2867864"/>
            <a:ext cx="2407933" cy="1796760"/>
            <a:chOff x="-1636529" y="4608203"/>
            <a:chExt cx="2407933" cy="1796760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A66C2E3-CC0D-4864-8C15-414B588D3245}"/>
                </a:ext>
              </a:extLst>
            </p:cNvPr>
            <p:cNvSpPr txBox="1"/>
            <p:nvPr/>
          </p:nvSpPr>
          <p:spPr>
            <a:xfrm>
              <a:off x="-1636529" y="5450856"/>
              <a:ext cx="2407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idée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[an idea]</a:t>
              </a:r>
            </a:p>
          </p:txBody>
        </p:sp>
        <p:pic>
          <p:nvPicPr>
            <p:cNvPr id="60" name="Picture 5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8C10928-E695-4B5E-BC18-EC58299A5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797418" y="4608203"/>
              <a:ext cx="763021" cy="930159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53485D5-C3B3-488A-AB31-AF7C202A89AB}"/>
              </a:ext>
            </a:extLst>
          </p:cNvPr>
          <p:cNvGrpSpPr/>
          <p:nvPr/>
        </p:nvGrpSpPr>
        <p:grpSpPr>
          <a:xfrm>
            <a:off x="-10753" y="1911997"/>
            <a:ext cx="3894355" cy="4446426"/>
            <a:chOff x="-24821" y="1911997"/>
            <a:chExt cx="3894355" cy="444642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20295F-E710-4021-804C-BE10DFC3E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4A2A7BE-FFC9-43EB-A3BA-DD2A5DD4B56C}"/>
                </a:ext>
              </a:extLst>
            </p:cNvPr>
            <p:cNvSpPr/>
            <p:nvPr/>
          </p:nvSpPr>
          <p:spPr>
            <a:xfrm>
              <a:off x="287469" y="3351686"/>
              <a:ext cx="188384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[un]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2CCE5E-F292-4A0A-B992-2AB352B34372}"/>
              </a:ext>
            </a:extLst>
          </p:cNvPr>
          <p:cNvGrpSpPr/>
          <p:nvPr/>
        </p:nvGrpSpPr>
        <p:grpSpPr>
          <a:xfrm>
            <a:off x="8346381" y="1911997"/>
            <a:ext cx="4026717" cy="4492395"/>
            <a:chOff x="8346381" y="1911997"/>
            <a:chExt cx="4026717" cy="449239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BF15542-1F0A-4BDA-BA58-EEC638FA0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6381" y="1911997"/>
              <a:ext cx="3894355" cy="4492395"/>
            </a:xfrm>
            <a:prstGeom prst="rect">
              <a:avLst/>
            </a:prstGeom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0107595-50D7-485E-9134-D0B6393BFC37}"/>
                </a:ext>
              </a:extLst>
            </p:cNvPr>
            <p:cNvSpPr/>
            <p:nvPr/>
          </p:nvSpPr>
          <p:spPr>
            <a:xfrm>
              <a:off x="9880108" y="3351686"/>
              <a:ext cx="24929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</a:t>
              </a:r>
              <a:r>
                <a:rPr kumimoji="0" lang="en-US" sz="72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une</a:t>
              </a: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]</a:t>
              </a:r>
            </a:p>
          </p:txBody>
        </p:sp>
      </p:grpSp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0795B17C-3083-4D8C-9D0C-BF06B2ADEA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035432" y="-58002"/>
            <a:ext cx="914400" cy="914400"/>
          </a:xfrm>
          <a:prstGeom prst="rect">
            <a:avLst/>
          </a:prstGeom>
        </p:spPr>
      </p:pic>
      <p:sp>
        <p:nvSpPr>
          <p:cNvPr id="66" name="Speech Bubble: Rectangle with Corners Rounded 65">
            <a:hlinkClick r:id="" action="ppaction://noaction">
              <a:snd r:embed="rId26" name="2_1.wav"/>
            </a:hlinkClick>
            <a:extLst>
              <a:ext uri="{FF2B5EF4-FFF2-40B4-BE49-F238E27FC236}">
                <a16:creationId xmlns:a16="http://schemas.microsoft.com/office/drawing/2014/main" id="{D72A5B3B-4B3B-4646-9C5A-047E46B00816}"/>
              </a:ext>
            </a:extLst>
          </p:cNvPr>
          <p:cNvSpPr/>
          <p:nvPr/>
        </p:nvSpPr>
        <p:spPr>
          <a:xfrm>
            <a:off x="4148071" y="123148"/>
            <a:ext cx="3913004" cy="547644"/>
          </a:xfrm>
          <a:prstGeom prst="wedgeRoundRectCallout">
            <a:avLst>
              <a:gd name="adj1" fmla="val -62788"/>
              <a:gd name="adj2" fmla="val -750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CustomShape 7">
            <a:hlinkClick r:id="" action="ppaction://noaction">
              <a:snd r:embed="rId26" name="2_1.wav"/>
            </a:hlinkClick>
            <a:extLst>
              <a:ext uri="{FF2B5EF4-FFF2-40B4-BE49-F238E27FC236}">
                <a16:creationId xmlns:a16="http://schemas.microsoft.com/office/drawing/2014/main" id="{0FF90237-9BFD-4DED-8ED1-728138223898}"/>
              </a:ext>
            </a:extLst>
          </p:cNvPr>
          <p:cNvSpPr/>
          <p:nvPr/>
        </p:nvSpPr>
        <p:spPr>
          <a:xfrm>
            <a:off x="4281672" y="82847"/>
            <a:ext cx="3472995" cy="4348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800" b="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62683 -0.023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41" y="-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60078 -0.027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9" y="-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65534 0.000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6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65768 0.037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78" y="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70495 0.018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7" y="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64114 0.022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68737 0.0233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62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72903 0.0388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45" y="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50439" y="939664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Exemple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C5B75C4D-016D-4F55-BD11-B9F6C15B9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856" y="1960814"/>
            <a:ext cx="914400" cy="9144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700693"/>
              </p:ext>
            </p:extLst>
          </p:nvPr>
        </p:nvGraphicFramePr>
        <p:xfrm>
          <a:off x="260644" y="3190619"/>
          <a:ext cx="4461046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59" y="4048810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1050E685-44F5-4BEC-B152-A7CDBD3DD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18903"/>
              </p:ext>
            </p:extLst>
          </p:nvPr>
        </p:nvGraphicFramePr>
        <p:xfrm>
          <a:off x="7446165" y="3184469"/>
          <a:ext cx="4466668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162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1968285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19062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lit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FB56EDD7-8088-46BF-AD3A-F11BD37C72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95113" y="1907405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BCB9EEB-11AF-4FFF-9907-4BCE2335EF24}"/>
              </a:ext>
            </a:extLst>
          </p:cNvPr>
          <p:cNvSpPr/>
          <p:nvPr/>
        </p:nvSpPr>
        <p:spPr>
          <a:xfrm>
            <a:off x="1851140" y="1429762"/>
            <a:ext cx="2658868" cy="1270888"/>
          </a:xfrm>
          <a:prstGeom prst="wedgeRoundRectCallout">
            <a:avLst>
              <a:gd name="adj1" fmla="val -37547"/>
              <a:gd name="adj2" fmla="val 9176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7983F94-D5A9-42CA-90F0-ACCC3696EB95}"/>
              </a:ext>
            </a:extLst>
          </p:cNvPr>
          <p:cNvSpPr/>
          <p:nvPr/>
        </p:nvSpPr>
        <p:spPr>
          <a:xfrm>
            <a:off x="3654187" y="1058762"/>
            <a:ext cx="2658868" cy="667397"/>
          </a:xfrm>
          <a:prstGeom prst="wedgeRoundRectCallout">
            <a:avLst>
              <a:gd name="adj1" fmla="val -42793"/>
              <a:gd name="adj2" fmla="val 9176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Pronounce the –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when it’s in bold!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3CF6417-9FFB-4AB6-A0DA-E42515F4E175}"/>
              </a:ext>
            </a:extLst>
          </p:cNvPr>
          <p:cNvSpPr/>
          <p:nvPr/>
        </p:nvSpPr>
        <p:spPr>
          <a:xfrm>
            <a:off x="7205552" y="1248811"/>
            <a:ext cx="2658868" cy="1270888"/>
          </a:xfrm>
          <a:prstGeom prst="wedgeRoundRectCallout">
            <a:avLst>
              <a:gd name="adj1" fmla="val -6071"/>
              <a:gd name="adj2" fmla="val 112499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un lit.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CDB1BCF-06E6-413E-9869-6390FC5FF51C}"/>
              </a:ext>
            </a:extLst>
          </p:cNvPr>
          <p:cNvSpPr/>
          <p:nvPr/>
        </p:nvSpPr>
        <p:spPr>
          <a:xfrm>
            <a:off x="7516741" y="656385"/>
            <a:ext cx="3310752" cy="914400"/>
          </a:xfrm>
          <a:prstGeom prst="wedgeRoundRectCallout">
            <a:avLst>
              <a:gd name="adj1" fmla="val -35772"/>
              <a:gd name="adj2" fmla="val 7142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If you hear –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say the option that starts with a vowel.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C7DE69-7A29-4016-8A6D-D80784CD8DBD}"/>
              </a:ext>
            </a:extLst>
          </p:cNvPr>
          <p:cNvGrpSpPr/>
          <p:nvPr/>
        </p:nvGrpSpPr>
        <p:grpSpPr>
          <a:xfrm>
            <a:off x="1851140" y="1430773"/>
            <a:ext cx="2658868" cy="1270888"/>
            <a:chOff x="1847180" y="1428958"/>
            <a:chExt cx="2658868" cy="12708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CFA46AC-5685-4F0A-9B20-5CA1129BCD4E}"/>
                </a:ext>
              </a:extLst>
            </p:cNvPr>
            <p:cNvSpPr/>
            <p:nvPr/>
          </p:nvSpPr>
          <p:spPr>
            <a:xfrm>
              <a:off x="1847180" y="1428958"/>
              <a:ext cx="2658868" cy="1270888"/>
            </a:xfrm>
            <a:prstGeom prst="wedgeRoundRectCallout">
              <a:avLst>
                <a:gd name="adj1" fmla="val -43959"/>
                <a:gd name="adj2" fmla="val 155181"/>
                <a:gd name="adj3" fmla="val 16667"/>
              </a:avLst>
            </a:prstGeom>
            <a:solidFill>
              <a:srgbClr val="FF006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C’es</a:t>
              </a:r>
              <a:r>
                <a:rPr lang="en-GB" sz="3200" b="1" dirty="0" err="1">
                  <a:solidFill>
                    <a:schemeClr val="bg1">
                      <a:lumMod val="85000"/>
                    </a:schemeClr>
                  </a:solidFill>
                  <a:latin typeface="Century Gothic" panose="020B0502020202020204" pitchFamily="34" charset="0"/>
                </a:rPr>
                <a:t>t</a:t>
              </a:r>
              <a:r>
                <a:rPr lang="en-GB" sz="3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 descr="Quiet Sign Clip Art">
              <a:extLst>
                <a:ext uri="{FF2B5EF4-FFF2-40B4-BE49-F238E27FC236}">
                  <a16:creationId xmlns:a16="http://schemas.microsoft.com/office/drawing/2014/main" id="{733DA365-3081-4E38-AD3C-A9576319A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800" y="1884255"/>
              <a:ext cx="299939" cy="42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8ACDD4-38B9-4A80-8519-706BFDC927BB}"/>
              </a:ext>
            </a:extLst>
          </p:cNvPr>
          <p:cNvSpPr/>
          <p:nvPr/>
        </p:nvSpPr>
        <p:spPr>
          <a:xfrm>
            <a:off x="3662111" y="1027398"/>
            <a:ext cx="2658868" cy="667397"/>
          </a:xfrm>
          <a:prstGeom prst="wedgeRoundRectCallout">
            <a:avLst>
              <a:gd name="adj1" fmla="val -59697"/>
              <a:gd name="adj2" fmla="val 546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Don’t pronounce the –t!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A7AA0C1-0B5B-4AB4-A1EB-BB8636BE8C9E}"/>
              </a:ext>
            </a:extLst>
          </p:cNvPr>
          <p:cNvSpPr/>
          <p:nvPr/>
        </p:nvSpPr>
        <p:spPr>
          <a:xfrm>
            <a:off x="7229706" y="1271961"/>
            <a:ext cx="2658868" cy="1270888"/>
          </a:xfrm>
          <a:prstGeom prst="wedgeRoundRectCallout">
            <a:avLst>
              <a:gd name="adj1" fmla="val -3157"/>
              <a:gd name="adj2" fmla="val 182010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difficile.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815028-AAF6-4801-A793-37DAE92A882E}"/>
              </a:ext>
            </a:extLst>
          </p:cNvPr>
          <p:cNvSpPr txBox="1"/>
          <p:nvPr/>
        </p:nvSpPr>
        <p:spPr>
          <a:xfrm>
            <a:off x="1851140" y="3431952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bed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3DCB52E-4168-411C-AB34-82307E73C4B6}"/>
              </a:ext>
            </a:extLst>
          </p:cNvPr>
          <p:cNvSpPr/>
          <p:nvPr/>
        </p:nvSpPr>
        <p:spPr>
          <a:xfrm>
            <a:off x="4122949" y="2808045"/>
            <a:ext cx="2658868" cy="667397"/>
          </a:xfrm>
          <a:prstGeom prst="wedgeRoundRectCallout">
            <a:avLst>
              <a:gd name="adj1" fmla="val -59697"/>
              <a:gd name="adj2" fmla="val 546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Complete the sentence in English.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E540A8-FC36-4A39-9841-788A67DD2EE0}"/>
              </a:ext>
            </a:extLst>
          </p:cNvPr>
          <p:cNvSpPr txBox="1"/>
          <p:nvPr/>
        </p:nvSpPr>
        <p:spPr>
          <a:xfrm>
            <a:off x="1780571" y="4270577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difficult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C9DAB59-902D-4F26-89C8-421C1D170151}"/>
              </a:ext>
            </a:extLst>
          </p:cNvPr>
          <p:cNvSpPr/>
          <p:nvPr/>
        </p:nvSpPr>
        <p:spPr>
          <a:xfrm>
            <a:off x="4122949" y="4746627"/>
            <a:ext cx="2658868" cy="667397"/>
          </a:xfrm>
          <a:prstGeom prst="wedgeRoundRectCallout">
            <a:avLst>
              <a:gd name="adj1" fmla="val -60863"/>
              <a:gd name="adj2" fmla="val -4059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Complete the sentence in English.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6498B096-2D34-407E-9715-90141CA43E8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9280E5F1-CEDE-485E-9D11-5C30D3154D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5432" y="-58002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hlinkClick r:id="" action="ppaction://noaction">
              <a:snd r:embed="rId13" name="3_1.wav"/>
            </a:hlinkClick>
            <a:extLst>
              <a:ext uri="{FF2B5EF4-FFF2-40B4-BE49-F238E27FC236}">
                <a16:creationId xmlns:a16="http://schemas.microsoft.com/office/drawing/2014/main" id="{6B9A146B-5F10-42FD-BE2A-AEDEF1ACD27A}"/>
              </a:ext>
            </a:extLst>
          </p:cNvPr>
          <p:cNvSpPr/>
          <p:nvPr/>
        </p:nvSpPr>
        <p:spPr>
          <a:xfrm>
            <a:off x="4148071" y="123148"/>
            <a:ext cx="5493234" cy="547644"/>
          </a:xfrm>
          <a:prstGeom prst="wedgeRoundRectCallout">
            <a:avLst>
              <a:gd name="adj1" fmla="val -58980"/>
              <a:gd name="adj2" fmla="val -24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CustomShape 7">
            <a:hlinkClick r:id="" action="ppaction://noaction">
              <a:snd r:embed="rId13" name="3_1.wav"/>
            </a:hlinkClick>
            <a:extLst>
              <a:ext uri="{FF2B5EF4-FFF2-40B4-BE49-F238E27FC236}">
                <a16:creationId xmlns:a16="http://schemas.microsoft.com/office/drawing/2014/main" id="{7A7BD408-1FCA-4A89-83D1-ED9C2694C290}"/>
              </a:ext>
            </a:extLst>
          </p:cNvPr>
          <p:cNvSpPr/>
          <p:nvPr/>
        </p:nvSpPr>
        <p:spPr>
          <a:xfrm>
            <a:off x="4122949" y="120927"/>
            <a:ext cx="690934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 avec un/une partenaire.</a:t>
            </a:r>
            <a:endParaRPr kumimoji="0" lang="en-GB" sz="2800" b="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62F19F1-F47D-43B2-AD2B-AEDCE6522C20}"/>
              </a:ext>
            </a:extLst>
          </p:cNvPr>
          <p:cNvSpPr/>
          <p:nvPr/>
        </p:nvSpPr>
        <p:spPr>
          <a:xfrm>
            <a:off x="7518977" y="617138"/>
            <a:ext cx="3310752" cy="914400"/>
          </a:xfrm>
          <a:prstGeom prst="wedgeRoundRectCallout">
            <a:avLst>
              <a:gd name="adj1" fmla="val -35772"/>
              <a:gd name="adj2" fmla="val 7142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If you don’t hear –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say the option that starts with a consonant.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8" grpId="0" animBg="1"/>
      <p:bldP spid="29" grpId="0" animBg="1"/>
      <p:bldP spid="27" grpId="0"/>
      <p:bldP spid="32" grpId="0" animBg="1"/>
      <p:bldP spid="33" grpId="0"/>
      <p:bldP spid="34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50439" y="1718280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54" y="2576471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3" y="3433130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uiet Sign Clip Art">
            <a:extLst>
              <a:ext uri="{FF2B5EF4-FFF2-40B4-BE49-F238E27FC236}">
                <a16:creationId xmlns:a16="http://schemas.microsoft.com/office/drawing/2014/main" id="{A8B60BFF-7FDA-474A-900E-2A137F38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550" y="5875027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1191862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A: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5797762" y="120859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B: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19;p1">
            <a:extLst>
              <a:ext uri="{FF2B5EF4-FFF2-40B4-BE49-F238E27FC236}">
                <a16:creationId xmlns:a16="http://schemas.microsoft.com/office/drawing/2014/main" id="{F7E21FBD-CD88-4EBF-B0FC-7F3FA62F038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601F1329-2A0E-4339-8714-8E75352A6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852715"/>
              </p:ext>
            </p:extLst>
          </p:nvPr>
        </p:nvGraphicFramePr>
        <p:xfrm>
          <a:off x="5895225" y="1701500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joli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chambre.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…difficile.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mportant.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60AFF3-8EEF-41A7-8E81-84E32B82A1DF}"/>
              </a:ext>
            </a:extLst>
          </p:cNvPr>
          <p:cNvSpPr/>
          <p:nvPr/>
        </p:nvSpPr>
        <p:spPr>
          <a:xfrm>
            <a:off x="7086600" y="1863969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F1187-00CD-4947-AC96-5BDCF1451A5D}"/>
              </a:ext>
            </a:extLst>
          </p:cNvPr>
          <p:cNvSpPr txBox="1"/>
          <p:nvPr/>
        </p:nvSpPr>
        <p:spPr>
          <a:xfrm>
            <a:off x="2169911" y="2009658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a chair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36DA46E-844D-425C-9168-598076290FC3}"/>
              </a:ext>
            </a:extLst>
          </p:cNvPr>
          <p:cNvSpPr/>
          <p:nvPr/>
        </p:nvSpPr>
        <p:spPr>
          <a:xfrm>
            <a:off x="7086600" y="2745694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4EFFA3-86AE-4AF4-A29C-F24FC316D94C}"/>
              </a:ext>
            </a:extLst>
          </p:cNvPr>
          <p:cNvSpPr txBox="1"/>
          <p:nvPr/>
        </p:nvSpPr>
        <p:spPr>
          <a:xfrm>
            <a:off x="2094092" y="2866817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different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57C87A2-640E-445D-BC37-A70B532220FE}"/>
              </a:ext>
            </a:extLst>
          </p:cNvPr>
          <p:cNvSpPr/>
          <p:nvPr/>
        </p:nvSpPr>
        <p:spPr>
          <a:xfrm>
            <a:off x="7086600" y="3555775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47E64B-07F6-483C-9286-E6567E68564C}"/>
              </a:ext>
            </a:extLst>
          </p:cNvPr>
          <p:cNvSpPr txBox="1"/>
          <p:nvPr/>
        </p:nvSpPr>
        <p:spPr>
          <a:xfrm>
            <a:off x="2130101" y="3708715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funny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72BE0A6-2FDD-423F-8E73-CE6CAA95F71C}"/>
              </a:ext>
            </a:extLst>
          </p:cNvPr>
          <p:cNvSpPr/>
          <p:nvPr/>
        </p:nvSpPr>
        <p:spPr>
          <a:xfrm>
            <a:off x="7086600" y="4303382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3C93760-51CC-4648-B1FE-F2096517C22F}"/>
              </a:ext>
            </a:extLst>
          </p:cNvPr>
          <p:cNvSpPr/>
          <p:nvPr/>
        </p:nvSpPr>
        <p:spPr>
          <a:xfrm>
            <a:off x="7086600" y="5172446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4A3DCB-0B8E-4AD2-A4B0-1FB360C26D11}"/>
              </a:ext>
            </a:extLst>
          </p:cNvPr>
          <p:cNvSpPr/>
          <p:nvPr/>
        </p:nvSpPr>
        <p:spPr>
          <a:xfrm>
            <a:off x="9625058" y="5962952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981DEC-DCEF-43C7-83E8-08C57892A742}"/>
              </a:ext>
            </a:extLst>
          </p:cNvPr>
          <p:cNvSpPr txBox="1"/>
          <p:nvPr/>
        </p:nvSpPr>
        <p:spPr>
          <a:xfrm>
            <a:off x="2183978" y="4477503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a poster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1C15C0-8337-4321-AB00-1E34BEA34AD1}"/>
              </a:ext>
            </a:extLst>
          </p:cNvPr>
          <p:cNvSpPr txBox="1"/>
          <p:nvPr/>
        </p:nvSpPr>
        <p:spPr>
          <a:xfrm>
            <a:off x="2345650" y="5335938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a bedroom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1C3E92-B189-4BCB-B023-48A40444F836}"/>
              </a:ext>
            </a:extLst>
          </p:cNvPr>
          <p:cNvSpPr txBox="1"/>
          <p:nvPr/>
        </p:nvSpPr>
        <p:spPr>
          <a:xfrm>
            <a:off x="2345650" y="6183088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Monday</a:t>
            </a:r>
          </a:p>
        </p:txBody>
      </p:sp>
      <p:sp>
        <p:nvSpPr>
          <p:cNvPr id="30" name="Title 4">
            <a:hlinkClick r:id="" action="ppaction://noaction">
              <a:snd r:embed="rId11" name="3_6.wav"/>
            </a:hlinkClick>
            <a:extLst>
              <a:ext uri="{FF2B5EF4-FFF2-40B4-BE49-F238E27FC236}">
                <a16:creationId xmlns:a16="http://schemas.microsoft.com/office/drawing/2014/main" id="{0CF88CA7-EF9A-16A0-C104-A288E0B930CB}"/>
              </a:ext>
            </a:extLst>
          </p:cNvPr>
          <p:cNvSpPr txBox="1">
            <a:spLocks/>
          </p:cNvSpPr>
          <p:nvPr/>
        </p:nvSpPr>
        <p:spPr>
          <a:xfrm>
            <a:off x="724651" y="106479"/>
            <a:ext cx="7911675" cy="56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3: Round 1 [Réponses]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3" grpId="0" animBg="1"/>
      <p:bldP spid="24" grpId="0"/>
      <p:bldP spid="25" grpId="0" animBg="1"/>
      <p:bldP spid="26" grpId="0"/>
      <p:bldP spid="27" grpId="0" animBg="1"/>
      <p:bldP spid="28" grpId="0" animBg="1"/>
      <p:bldP spid="29" grpId="0" animBg="1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66612" y="1231524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B: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7527"/>
              </p:ext>
            </p:extLst>
          </p:nvPr>
        </p:nvGraphicFramePr>
        <p:xfrm>
          <a:off x="203259" y="1776090"/>
          <a:ext cx="446104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b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…………………).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pic>
        <p:nvPicPr>
          <p:cNvPr id="14" name="Picture 2" descr="Quiet Sign Clip Art">
            <a:extLst>
              <a:ext uri="{FF2B5EF4-FFF2-40B4-BE49-F238E27FC236}">
                <a16:creationId xmlns:a16="http://schemas.microsoft.com/office/drawing/2014/main" id="{7C80824B-CA12-4AE6-B3B1-2558F2D0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370" y="4353808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iet Sign Clip Art">
            <a:extLst>
              <a:ext uri="{FF2B5EF4-FFF2-40B4-BE49-F238E27FC236}">
                <a16:creationId xmlns:a16="http://schemas.microsoft.com/office/drawing/2014/main" id="{C17B1954-D6F4-4A0B-B4B8-2765B03F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01" y="1829143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stomShape 3">
            <a:extLst>
              <a:ext uri="{FF2B5EF4-FFF2-40B4-BE49-F238E27FC236}">
                <a16:creationId xmlns:a16="http://schemas.microsoft.com/office/drawing/2014/main" id="{024B4706-242D-4221-B376-BD9B1D78110C}"/>
              </a:ext>
            </a:extLst>
          </p:cNvPr>
          <p:cNvSpPr/>
          <p:nvPr/>
        </p:nvSpPr>
        <p:spPr>
          <a:xfrm>
            <a:off x="6044103" y="1200240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A: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Quiet Sign Clip Art">
            <a:extLst>
              <a:ext uri="{FF2B5EF4-FFF2-40B4-BE49-F238E27FC236}">
                <a16:creationId xmlns:a16="http://schemas.microsoft.com/office/drawing/2014/main" id="{A59DE287-8EA9-4A50-A99C-CD348A08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369" y="3514721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19;p1">
            <a:extLst>
              <a:ext uri="{FF2B5EF4-FFF2-40B4-BE49-F238E27FC236}">
                <a16:creationId xmlns:a16="http://schemas.microsoft.com/office/drawing/2014/main" id="{3AE978A3-3FCC-423B-B2F9-4A5C13889D3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A9951F38-A0F8-4B0B-B496-770C9E7BD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485160"/>
              </p:ext>
            </p:extLst>
          </p:nvPr>
        </p:nvGraphicFramePr>
        <p:xfrm>
          <a:off x="6096000" y="1718280"/>
          <a:ext cx="589274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…difficile.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bureau.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courageux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vendredi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lit.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dimanche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idée.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47312A-C947-4772-8E48-C73A78CD63D6}"/>
              </a:ext>
            </a:extLst>
          </p:cNvPr>
          <p:cNvSpPr/>
          <p:nvPr/>
        </p:nvSpPr>
        <p:spPr>
          <a:xfrm>
            <a:off x="7280031" y="1846907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CC240B-8437-44C5-86EC-096309A6C49F}"/>
              </a:ext>
            </a:extLst>
          </p:cNvPr>
          <p:cNvSpPr/>
          <p:nvPr/>
        </p:nvSpPr>
        <p:spPr>
          <a:xfrm>
            <a:off x="7280031" y="2711248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EA9797-B7CD-4B6D-A132-06E9B1D67825}"/>
              </a:ext>
            </a:extLst>
          </p:cNvPr>
          <p:cNvSpPr/>
          <p:nvPr/>
        </p:nvSpPr>
        <p:spPr>
          <a:xfrm>
            <a:off x="9878587" y="3514721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0405349-73B6-479D-828F-8DF0123E0CA8}"/>
              </a:ext>
            </a:extLst>
          </p:cNvPr>
          <p:cNvSpPr/>
          <p:nvPr/>
        </p:nvSpPr>
        <p:spPr>
          <a:xfrm>
            <a:off x="7280031" y="4353808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DCD0131-C533-4D10-9510-6E8787D3B82A}"/>
              </a:ext>
            </a:extLst>
          </p:cNvPr>
          <p:cNvSpPr/>
          <p:nvPr/>
        </p:nvSpPr>
        <p:spPr>
          <a:xfrm>
            <a:off x="9878587" y="5147806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637BFC-46C5-44A3-91CE-9841E355EDE4}"/>
              </a:ext>
            </a:extLst>
          </p:cNvPr>
          <p:cNvSpPr/>
          <p:nvPr/>
        </p:nvSpPr>
        <p:spPr>
          <a:xfrm>
            <a:off x="9878587" y="6008748"/>
            <a:ext cx="2110154" cy="509954"/>
          </a:xfrm>
          <a:prstGeom prst="roundRect">
            <a:avLst/>
          </a:prstGeom>
          <a:noFill/>
          <a:ln w="38100"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9269E0-B7C1-4975-8672-43B547BA2F99}"/>
              </a:ext>
            </a:extLst>
          </p:cNvPr>
          <p:cNvSpPr txBox="1"/>
          <p:nvPr/>
        </p:nvSpPr>
        <p:spPr>
          <a:xfrm>
            <a:off x="2140521" y="2129168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difficult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25BE47-77C1-4911-857A-5ABB752FFE3F}"/>
              </a:ext>
            </a:extLst>
          </p:cNvPr>
          <p:cNvSpPr txBox="1"/>
          <p:nvPr/>
        </p:nvSpPr>
        <p:spPr>
          <a:xfrm>
            <a:off x="2122889" y="2966225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a desk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62FD68-DD92-4A1F-8136-8B0E14151913}"/>
              </a:ext>
            </a:extLst>
          </p:cNvPr>
          <p:cNvSpPr txBox="1"/>
          <p:nvPr/>
        </p:nvSpPr>
        <p:spPr>
          <a:xfrm>
            <a:off x="2287983" y="3778307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brave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7075E0-3840-452F-BA5B-BFA35C5790C7}"/>
              </a:ext>
            </a:extLst>
          </p:cNvPr>
          <p:cNvSpPr txBox="1"/>
          <p:nvPr/>
        </p:nvSpPr>
        <p:spPr>
          <a:xfrm>
            <a:off x="2140521" y="4585391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Friday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270D6A-A997-4D2D-9175-79A4BDA9C0DA}"/>
              </a:ext>
            </a:extLst>
          </p:cNvPr>
          <p:cNvSpPr txBox="1"/>
          <p:nvPr/>
        </p:nvSpPr>
        <p:spPr>
          <a:xfrm>
            <a:off x="2121758" y="5418787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an idea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D6155B-978E-4EDC-89FB-5AE323659A0A}"/>
              </a:ext>
            </a:extLst>
          </p:cNvPr>
          <p:cNvSpPr txBox="1"/>
          <p:nvPr/>
        </p:nvSpPr>
        <p:spPr>
          <a:xfrm>
            <a:off x="2297108" y="6252699"/>
            <a:ext cx="191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Segoe Print" panose="02000600000000000000" pitchFamily="2" charset="0"/>
              </a:rPr>
              <a:t>a horse</a:t>
            </a:r>
          </a:p>
        </p:txBody>
      </p:sp>
      <p:sp>
        <p:nvSpPr>
          <p:cNvPr id="33" name="Title 4">
            <a:hlinkClick r:id="" action="ppaction://noaction">
              <a:snd r:embed="rId11" name="3_6.wav"/>
            </a:hlinkClick>
            <a:extLst>
              <a:ext uri="{FF2B5EF4-FFF2-40B4-BE49-F238E27FC236}">
                <a16:creationId xmlns:a16="http://schemas.microsoft.com/office/drawing/2014/main" id="{AD524A93-3BB9-C8E8-9CCA-142B3715CB47}"/>
              </a:ext>
            </a:extLst>
          </p:cNvPr>
          <p:cNvSpPr txBox="1">
            <a:spLocks/>
          </p:cNvSpPr>
          <p:nvPr/>
        </p:nvSpPr>
        <p:spPr>
          <a:xfrm>
            <a:off x="724651" y="106479"/>
            <a:ext cx="7911675" cy="564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Round 2 [</a:t>
            </a:r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]</a:t>
            </a:r>
            <a:endParaRPr lang="en-GB" sz="3200" kern="0" dirty="0"/>
          </a:p>
        </p:txBody>
      </p:sp>
    </p:spTree>
    <p:extLst>
      <p:ext uri="{BB962C8B-B14F-4D97-AF65-F5344CB8AC3E}">
        <p14:creationId xmlns:p14="http://schemas.microsoft.com/office/powerpoint/2010/main" val="39006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351550" y="1081399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cheval ?</a:t>
            </a:r>
          </a:p>
        </p:txBody>
      </p:sp>
      <p:sp>
        <p:nvSpPr>
          <p:cNvPr id="17" name="TextBox 16">
            <a:hlinkClick r:id="" action="ppaction://noaction">
              <a:snd r:embed="rId3" name="4_2.wav"/>
            </a:hlinkClick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298248" y="1427263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hlinkClick r:id="" action="ppaction://noaction">
              <a:snd r:embed="rId4" name="4_3.wav"/>
            </a:hlinkClick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207329" y="3349982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hlinkClick r:id="" action="ppaction://noaction">
              <a:snd r:embed="rId5" name="4_4.wav"/>
            </a:hlinkClick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307021" y="538779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hlinkClick r:id="" action="ppaction://noaction">
              <a:snd r:embed="rId6" name="4_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607614" y="79427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des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réponses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748058" y="5426648"/>
            <a:ext cx="473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c’est un bureau.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654872" y="1481509"/>
            <a:ext cx="3788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c’est une moto.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654872" y="3396207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c’est une chaise.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7338514" y="-2431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91DCEB-2C6D-4C91-96A6-4D0D36874F8F}"/>
              </a:ext>
            </a:extLst>
          </p:cNvPr>
          <p:cNvSpPr txBox="1"/>
          <p:nvPr/>
        </p:nvSpPr>
        <p:spPr>
          <a:xfrm>
            <a:off x="444128" y="3108561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00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E34FB8-5280-45C9-91DA-91EB56850ABA}"/>
              </a:ext>
            </a:extLst>
          </p:cNvPr>
          <p:cNvSpPr txBox="1"/>
          <p:nvPr/>
        </p:nvSpPr>
        <p:spPr>
          <a:xfrm>
            <a:off x="444127" y="5072646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lit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07BC8A-32B2-4281-BCC5-31A75498BA29}"/>
              </a:ext>
            </a:extLst>
          </p:cNvPr>
          <p:cNvSpPr txBox="1"/>
          <p:nvPr/>
        </p:nvSpPr>
        <p:spPr>
          <a:xfrm>
            <a:off x="6160950" y="1080931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chambre ?</a:t>
            </a:r>
          </a:p>
        </p:txBody>
      </p:sp>
      <p:sp>
        <p:nvSpPr>
          <p:cNvPr id="40" name="TextBox 39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7FFD8B2A-1B45-4B74-B4C9-A302B7262DF1}"/>
              </a:ext>
            </a:extLst>
          </p:cNvPr>
          <p:cNvSpPr txBox="1"/>
          <p:nvPr/>
        </p:nvSpPr>
        <p:spPr>
          <a:xfrm>
            <a:off x="6107648" y="14267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4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1" name="TextBox 40">
            <a:hlinkClick r:id="" action="ppaction://noaction">
              <a:snd r:embed="rId9" name="4_6.wav"/>
            </a:hlinkClick>
            <a:extLst>
              <a:ext uri="{FF2B5EF4-FFF2-40B4-BE49-F238E27FC236}">
                <a16:creationId xmlns:a16="http://schemas.microsoft.com/office/drawing/2014/main" id="{716809AB-E8BA-48B8-BB32-D71A57E41F11}"/>
              </a:ext>
            </a:extLst>
          </p:cNvPr>
          <p:cNvSpPr txBox="1"/>
          <p:nvPr/>
        </p:nvSpPr>
        <p:spPr>
          <a:xfrm>
            <a:off x="6016729" y="3349514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5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2" name="TextBox 41">
            <a:hlinkClick r:id="" action="ppaction://noaction">
              <a:snd r:embed="rId10" name="4_7.wav"/>
            </a:hlinkClick>
            <a:extLst>
              <a:ext uri="{FF2B5EF4-FFF2-40B4-BE49-F238E27FC236}">
                <a16:creationId xmlns:a16="http://schemas.microsoft.com/office/drawing/2014/main" id="{63D228BB-F181-46D9-AC5C-22DF8689C34A}"/>
              </a:ext>
            </a:extLst>
          </p:cNvPr>
          <p:cNvSpPr txBox="1"/>
          <p:nvPr/>
        </p:nvSpPr>
        <p:spPr>
          <a:xfrm>
            <a:off x="6116421" y="5387323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6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9907F9-EF3D-4B1D-B9F2-A85C528237EE}"/>
              </a:ext>
            </a:extLst>
          </p:cNvPr>
          <p:cNvSpPr txBox="1"/>
          <p:nvPr/>
        </p:nvSpPr>
        <p:spPr>
          <a:xfrm>
            <a:off x="6557458" y="5426180"/>
            <a:ext cx="3558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Oui, c’est une idée.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3FB230-C9E3-4EE6-8A8E-AFA59B7A875D}"/>
              </a:ext>
            </a:extLst>
          </p:cNvPr>
          <p:cNvSpPr txBox="1"/>
          <p:nvPr/>
        </p:nvSpPr>
        <p:spPr>
          <a:xfrm>
            <a:off x="6464272" y="1481041"/>
            <a:ext cx="4378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Oui, c’est une chambre.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AD63C1-C592-431A-8808-4EE27C736E9B}"/>
              </a:ext>
            </a:extLst>
          </p:cNvPr>
          <p:cNvSpPr txBox="1"/>
          <p:nvPr/>
        </p:nvSpPr>
        <p:spPr>
          <a:xfrm>
            <a:off x="6464272" y="3411069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c’est jeudi.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CEC653-6E4C-4B68-BB71-890DCA8650A6}"/>
              </a:ext>
            </a:extLst>
          </p:cNvPr>
          <p:cNvSpPr txBox="1"/>
          <p:nvPr/>
        </p:nvSpPr>
        <p:spPr>
          <a:xfrm>
            <a:off x="6253528" y="3108093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vendredi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en-GB" sz="200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E0C7C1-9E16-43DF-8DFB-DABA20880390}"/>
              </a:ext>
            </a:extLst>
          </p:cNvPr>
          <p:cNvSpPr txBox="1"/>
          <p:nvPr/>
        </p:nvSpPr>
        <p:spPr>
          <a:xfrm>
            <a:off x="6253527" y="5072178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une</a:t>
            </a:r>
            <a:r>
              <a:rPr kumimoji="0" lang="en-GB" sz="20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idée ?</a:t>
            </a:r>
          </a:p>
        </p:txBody>
      </p:sp>
      <p:pic>
        <p:nvPicPr>
          <p:cNvPr id="4" name="Graphic 3" descr="Flip calendar">
            <a:extLst>
              <a:ext uri="{FF2B5EF4-FFF2-40B4-BE49-F238E27FC236}">
                <a16:creationId xmlns:a16="http://schemas.microsoft.com/office/drawing/2014/main" id="{B20CB5CC-1593-4B85-83BE-68DA3068B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57278" y="3019889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95F49-0682-4888-885F-5B3ED295A6B3}"/>
              </a:ext>
            </a:extLst>
          </p:cNvPr>
          <p:cNvSpPr txBox="1"/>
          <p:nvPr/>
        </p:nvSpPr>
        <p:spPr>
          <a:xfrm>
            <a:off x="10369571" y="3411069"/>
            <a:ext cx="73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66"/>
                </a:solidFill>
              </a:rPr>
              <a:t>THU</a:t>
            </a:r>
          </a:p>
        </p:txBody>
      </p:sp>
      <p:sp>
        <p:nvSpPr>
          <p:cNvPr id="37" name="Google Shape;119;p1">
            <a:extLst>
              <a:ext uri="{FF2B5EF4-FFF2-40B4-BE49-F238E27FC236}">
                <a16:creationId xmlns:a16="http://schemas.microsoft.com/office/drawing/2014/main" id="{371E5B6A-3662-480C-A578-C2ABFFC79BC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C837FB5A-B297-43CC-A071-ACC7F47220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25005" y="-61245"/>
            <a:ext cx="914400" cy="914400"/>
          </a:xfrm>
          <a:prstGeom prst="rect">
            <a:avLst/>
          </a:prstGeom>
        </p:spPr>
      </p:pic>
      <p:pic>
        <p:nvPicPr>
          <p:cNvPr id="48" name="Picture 47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C2420EBE-90CB-4EF9-9E3A-9ABF507CA4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3820" y="5515553"/>
            <a:ext cx="1099561" cy="798163"/>
          </a:xfrm>
          <a:prstGeom prst="rect">
            <a:avLst/>
          </a:prstGeom>
        </p:spPr>
      </p:pic>
      <p:pic>
        <p:nvPicPr>
          <p:cNvPr id="49" name="Picture 48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AAD4F01C-1DE5-410B-A1A9-5807C3787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7226" y="3235617"/>
            <a:ext cx="719713" cy="990151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5C9509FF-1E4D-4F1B-89B4-4B1EEFF180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8447" y="1152900"/>
            <a:ext cx="868476" cy="706994"/>
          </a:xfrm>
          <a:prstGeom prst="rect">
            <a:avLst/>
          </a:prstGeom>
        </p:spPr>
      </p:pic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AAF7B177-2AFD-4F62-8983-65FE7A40EE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21274" y="686657"/>
            <a:ext cx="1405751" cy="798167"/>
          </a:xfrm>
          <a:prstGeom prst="rect">
            <a:avLst/>
          </a:prstGeom>
        </p:spPr>
      </p:pic>
      <p:pic>
        <p:nvPicPr>
          <p:cNvPr id="52" name="Picture 51" descr="Logo&#10;&#10;Description automatically generated with low confidence">
            <a:extLst>
              <a:ext uri="{FF2B5EF4-FFF2-40B4-BE49-F238E27FC236}">
                <a16:creationId xmlns:a16="http://schemas.microsoft.com/office/drawing/2014/main" id="{6949B7EE-1034-44E0-B4D7-BB8D05D5CB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39759" y="4860687"/>
            <a:ext cx="763021" cy="9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715470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jolie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difficile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joli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prudente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chambre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chaise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cheval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idée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bureau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affiche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 lit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37532"/>
            <a:ext cx="2325546" cy="514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desk (m)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poster (f)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bed (m)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 idea (m)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a/an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a/an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bedroom (f)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chair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motorbike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universe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difficult (m/f)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pretty (m)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careful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38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young (m/f)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funny (m/f)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pretty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7992E6FE-BFDA-4A1C-B303-78DEE8C1573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>
            <a:hlinkClick r:id="" action="ppaction://noaction">
              <a:snd r:embed="rId8" name="S10_i.wav"/>
            </a:hlinkClick>
            <a:extLst>
              <a:ext uri="{FF2B5EF4-FFF2-40B4-BE49-F238E27FC236}">
                <a16:creationId xmlns:a16="http://schemas.microsoft.com/office/drawing/2014/main" id="{2B325C48-AB01-41DA-AE6A-7D7244B8F92A}"/>
              </a:ext>
            </a:extLst>
          </p:cNvPr>
          <p:cNvSpPr txBox="1"/>
          <p:nvPr/>
        </p:nvSpPr>
        <p:spPr>
          <a:xfrm>
            <a:off x="3344725" y="30214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989A5C-53A2-4E9B-AF43-8FA9F5F64D95}"/>
              </a:ext>
            </a:extLst>
          </p:cNvPr>
          <p:cNvSpPr txBox="1"/>
          <p:nvPr/>
        </p:nvSpPr>
        <p:spPr>
          <a:xfrm>
            <a:off x="2588642" y="-374899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8836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pretty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careful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difficult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funny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young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pretty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universe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motorbike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bed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 idea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a/an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horse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poster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desk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chair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bedroom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a/an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46254" y="37532"/>
            <a:ext cx="21296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chaise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chambre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cheval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affiche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bureau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lit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ideé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5850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moto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univers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dirty="0" err="1">
                <a:latin typeface="Century Gothic" panose="020B0502020202020204" pitchFamily="34" charset="0"/>
              </a:rPr>
              <a:t>drôle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jolie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38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joli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prudente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difficile</a:t>
            </a: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7992E6FE-BFDA-4A1C-B303-78DEE8C1573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>
            <a:hlinkClick r:id="" action="ppaction://noaction">
              <a:snd r:embed="rId29" name="S11_i.wav"/>
            </a:hlinkClick>
            <a:extLst>
              <a:ext uri="{FF2B5EF4-FFF2-40B4-BE49-F238E27FC236}">
                <a16:creationId xmlns:a16="http://schemas.microsoft.com/office/drawing/2014/main" id="{3D00DB18-2F08-4093-9CE5-84E454E290C8}"/>
              </a:ext>
            </a:extLst>
          </p:cNvPr>
          <p:cNvSpPr txBox="1"/>
          <p:nvPr/>
        </p:nvSpPr>
        <p:spPr>
          <a:xfrm>
            <a:off x="3255165" y="87144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0C7802-C8DE-49D2-AD5C-9CDF7BE2AC4B}"/>
              </a:ext>
            </a:extLst>
          </p:cNvPr>
          <p:cNvSpPr txBox="1"/>
          <p:nvPr/>
        </p:nvSpPr>
        <p:spPr>
          <a:xfrm>
            <a:off x="2499082" y="-317969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6555</TotalTime>
  <Words>2501</Words>
  <Application>Microsoft Office PowerPoint</Application>
  <PresentationFormat>Widescreen</PresentationFormat>
  <Paragraphs>488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2_Office Theme</vt:lpstr>
      <vt:lpstr>Saying what I and others have </vt:lpstr>
      <vt:lpstr>Follow up 1:</vt:lpstr>
      <vt:lpstr>Follow up 2:</vt:lpstr>
      <vt:lpstr>Follow up 3:</vt:lpstr>
      <vt:lpstr>PowerPoint Presentation</vt:lpstr>
      <vt:lpstr>PowerPoint Presentation</vt:lpstr>
      <vt:lpstr>Follow up 4: </vt:lpstr>
      <vt:lpstr>vocabulaire</vt:lpstr>
      <vt:lpstr>vocabulaire</vt:lpstr>
      <vt:lpstr>Follow up 3: Handout A</vt:lpstr>
      <vt:lpstr>Follow up 3: Handout B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67</cp:revision>
  <dcterms:created xsi:type="dcterms:W3CDTF">2021-06-12T06:20:35Z</dcterms:created>
  <dcterms:modified xsi:type="dcterms:W3CDTF">2023-11-14T06:41:00Z</dcterms:modified>
</cp:coreProperties>
</file>