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</p:sldMasterIdLst>
  <p:notesMasterIdLst>
    <p:notesMasterId r:id="rId11"/>
  </p:notesMasterIdLst>
  <p:sldIdLst>
    <p:sldId id="369" r:id="rId5"/>
    <p:sldId id="377" r:id="rId6"/>
    <p:sldId id="499" r:id="rId7"/>
    <p:sldId id="378" r:id="rId8"/>
    <p:sldId id="497" r:id="rId9"/>
    <p:sldId id="39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chel Hawkes" initials="RH" lastIdx="1" clrIdx="0">
    <p:extLst>
      <p:ext uri="{19B8F6BF-5375-455C-9EA6-DF929625EA0E}">
        <p15:presenceInfo xmlns:p15="http://schemas.microsoft.com/office/powerpoint/2012/main" userId="S::RHawkes@combertonvc.org::5e669c2b-3608-40aa-930e-cb573f7025a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FF00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C66E70-2467-40D2-9828-09982F9F4ED1}" v="3" dt="2022-10-12T17:40:50.9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174" autoAdjust="0"/>
    <p:restoredTop sz="50739" autoAdjust="0"/>
  </p:normalViewPr>
  <p:slideViewPr>
    <p:cSldViewPr snapToGrid="0">
      <p:cViewPr varScale="1">
        <p:scale>
          <a:sx n="54" d="100"/>
          <a:sy n="54" d="100"/>
        </p:scale>
        <p:origin x="2010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D9C66E70-2467-40D2-9828-09982F9F4ED1}"/>
    <pc:docChg chg="modSld">
      <pc:chgData name="Tom Dawes" userId="fe899cd594ff6f3a" providerId="LiveId" clId="{D9C66E70-2467-40D2-9828-09982F9F4ED1}" dt="2022-10-12T17:39:46.427" v="0"/>
      <pc:docMkLst>
        <pc:docMk/>
      </pc:docMkLst>
      <pc:sldChg chg="modAnim">
        <pc:chgData name="Tom Dawes" userId="fe899cd594ff6f3a" providerId="LiveId" clId="{D9C66E70-2467-40D2-9828-09982F9F4ED1}" dt="2022-10-12T17:39:46.427" v="0"/>
        <pc:sldMkLst>
          <pc:docMk/>
          <pc:sldMk cId="481295933" sldId="39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 algn="l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and are</a:t>
            </a:r>
          </a:p>
          <a:p>
            <a:pPr marL="216000" indent="-216000" algn="l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available under a Creative Commons license, no 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[</a:t>
            </a:r>
            <a:r>
              <a:rPr lang="en-GB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eu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and [</a:t>
            </a: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SFC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with words ending in -x</a:t>
            </a: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 of new words: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deux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[41]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 (petit) peu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[91]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 jeu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[291]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ce (c')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lundi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[1091]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mardi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[1044]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mercredi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[1168]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jeudi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[1112]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vendredi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[1086]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samedi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[1356]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dimanche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[1235]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aujourd’hui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[233]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+mn-lt"/>
            </a:endParaRPr>
          </a:p>
          <a:p>
            <a:pPr marL="216000" indent="-216000" algn="l">
              <a:lnSpc>
                <a:spcPct val="100000"/>
              </a:lnSpc>
            </a:pPr>
            <a:r>
              <a:rPr lang="en-GB" sz="14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4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 previously</a:t>
            </a:r>
            <a:r>
              <a:rPr lang="en-GB" sz="14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 introduced in these resources are</a:t>
            </a:r>
          </a:p>
          <a:p>
            <a:pPr marL="216000" indent="-216000" algn="l">
              <a:lnSpc>
                <a:spcPct val="100000"/>
              </a:lnSpc>
            </a:pPr>
            <a:r>
              <a:rPr lang="en-GB" sz="14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given in the SOW and in the resources that first introduced and formally re-visited those words. </a:t>
            </a:r>
            <a:endParaRPr lang="en-GB" sz="1400" b="0" strike="noStrike" spc="-1" dirty="0">
              <a:latin typeface="Arial"/>
            </a:endParaRPr>
          </a:p>
          <a:p>
            <a:pPr marL="216000" indent="-216000" algn="l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For any </a:t>
            </a:r>
            <a:r>
              <a:rPr lang="en-GB" sz="16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other </a:t>
            </a: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words that occur incidentally in this PowerPoint, frequency rankings will be provided in the notes field wherever</a:t>
            </a:r>
          </a:p>
          <a:p>
            <a:pPr marL="216000" indent="-216000" algn="l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possible.</a:t>
            </a:r>
            <a:endParaRPr lang="en-GB" sz="1600" b="0" strike="noStrike" spc="-1" dirty="0">
              <a:latin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recognition of this week’s SSC [</a:t>
            </a:r>
            <a:r>
              <a:rPr lang="en-GB" b="0" dirty="0" err="1"/>
              <a:t>eu</a:t>
            </a:r>
            <a:r>
              <a:rPr lang="en-GB" b="0" dirty="0"/>
              <a:t>] in full sentences.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on each audio symbol to listen to the sentence.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tally the [</a:t>
            </a:r>
            <a:r>
              <a:rPr lang="en-GB" dirty="0" err="1"/>
              <a:t>eu</a:t>
            </a:r>
            <a:r>
              <a:rPr lang="en-GB" dirty="0"/>
              <a:t>] they hear.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the answers, the French sentence and then the English (which pupils may offer suggestions for, as we include some written cognates here).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</a:t>
            </a:r>
            <a:br>
              <a:rPr lang="en-GB" dirty="0"/>
            </a:br>
            <a:r>
              <a:rPr lang="en-GB" b="0" dirty="0"/>
              <a:t>1. 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veux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jeu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bleu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jeudi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nerveux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Oh!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silencieux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mystérieux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Mathieu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anglais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Eugénie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habite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dans la banlieue.</a:t>
            </a:r>
            <a:endParaRPr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this week’s new vocabulary and revisiting adjectives from week 2-6. Connecting sound with meaning.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(Part A) Click to listen. Pupils write the correct word or phrase in English.  The word cloud is a scaffold as all the words are there.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reveal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(Part B) </a:t>
            </a:r>
            <a:r>
              <a:rPr lang="en-GB" dirty="0"/>
              <a:t>Pupils listen to the example and 1-5 and write the missing English words.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reveal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Transcript:</a:t>
            </a:r>
          </a:p>
          <a:p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samedi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lundi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dimanche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mercredi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mardi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Transcript:</a:t>
            </a:r>
            <a:endParaRPr lang="en-GB" dirty="0"/>
          </a:p>
          <a:p>
            <a:pPr marL="0" indent="0">
              <a:buNone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dimanche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indent="0">
              <a:buNone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lundi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 Non,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mercredi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!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jeudi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vendredi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mardi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je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seul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tu es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difficile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!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Tu es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différent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samedi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 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35" name="Google Shape;33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9428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pronunciation and meaning recall of this week’s new and revisited vocabulary.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work in pairs.  Pupil A calls out a word in English to test his/her partner, who must find and say the word in French as quickly as possible.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To complete a ‘round’ in 60 seconds, all words must have been translated once.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‘début’ to start the timer.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Then swap roles and repeat the activity.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quoi </a:t>
            </a:r>
            <a:r>
              <a:rPr lang="it-IT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[297]</a:t>
            </a:r>
          </a:p>
          <a:p>
            <a:pPr marL="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072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b="0" dirty="0"/>
              <a:t>to practise oral production then oral recall of the days of the week in a song; the timing of the song offers a low stakes, enjoyable way to compel faster recall.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instruction in French.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hear the first line of the song.  Pupils repeat.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2</a:t>
            </a:r>
            <a:r>
              <a:rPr lang="en-GB" baseline="30000" dirty="0"/>
              <a:t>nd</a:t>
            </a:r>
            <a:r>
              <a:rPr lang="en-GB" dirty="0"/>
              <a:t> button to hear line 2, together. Pupils repeat, (multiple times, as necessary).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3</a:t>
            </a:r>
            <a:r>
              <a:rPr lang="en-GB" baseline="30000" dirty="0"/>
              <a:t>rd</a:t>
            </a:r>
            <a:r>
              <a:rPr lang="en-GB" dirty="0"/>
              <a:t> button to hear line 3. Pupils repeat.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4</a:t>
            </a:r>
            <a:r>
              <a:rPr lang="en-GB" baseline="30000" dirty="0"/>
              <a:t>th</a:t>
            </a:r>
            <a:r>
              <a:rPr lang="en-GB" dirty="0"/>
              <a:t> button to hear and repeat line 4 of the song.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Encourage them to translate it so they are sure they know what the lines mean.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the music icon right of the slide to hear and practise all four lines of the song, once through.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the icon again to play the whole song.  Pupils join in and sing along. Repeat as desired!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starbursts to cover parts of the words.  There are three successive clicks to cover increasing amounts of the text.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try to sing each time through with more of the text obscured.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Final challenge – pupils turn away from the board entirely or shut their eyes and sing.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</a:t>
            </a:r>
            <a:r>
              <a:rPr lang="en-GB" dirty="0"/>
              <a:t>: the tune is the theme tune to the Flintstones, which pupils may or may not be familiar.  It should not matter, as the tune is catchy. </a:t>
            </a:r>
            <a:r>
              <a:rPr lang="en-GB" dirty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2518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5 - 10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written production of the days of the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write full words.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Elicit answers from pupils orally and click to bring up the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3715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03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2079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8864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9261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031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5364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5760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5708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03568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05486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2486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83845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61361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0C7FB-D9FB-43BE-B87D-889C5CF8CD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E70390-AFC6-42AF-B4B3-E7B8A7E916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8DA6C-2B5A-4802-96AB-DDD45096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89C3E-176F-406C-B256-53BA7C752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44C37-BD62-4C84-A5EC-BA8F63357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1707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D3D16-E291-4DCF-9EFF-C579E2B43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132B6-B76F-476D-AD8D-B823B1C9A9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A970A-1DCA-434F-9ACA-1B3E4CC0D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1A8C5-84E8-4CAC-B2D5-55E4629EF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67E4E-2A2E-4DF2-9248-F46CCC24C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3809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AE1EE-E738-4575-9D0E-56AEF69AC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56ED6-89E0-473D-9C39-9ADCB18EA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8AC784-D6CF-46BE-ABE1-F014D46CB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54BAB9-4999-4CCE-BA63-7955E6C44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BA83D-DB08-491D-9843-EF81A60E5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7554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9C5EF-1686-4B28-81EC-46C5DD508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67BC2-05DC-4672-A3CC-02804BD86C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F9FA79-21C8-4563-8AA9-13172D3EE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4F7E37-E2B7-4C43-9065-A97FAAE42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F5214C-0ABE-41F9-937D-BBFEA0331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1E4E3E-8187-431F-8E1F-B86D2E315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5869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FC4FC-7751-4981-9E06-0242722D6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76134-5296-4F60-B3A9-E1A810D0E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76F5B3-D8DD-4484-9CF9-1C1D3315B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F19A03-D45F-4CF5-B4EA-AD2EAF08BB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BAC117-AEFA-406C-8F54-9289105912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39FBC4-1592-4D69-AA7E-C806BB2C5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04D4A3-86C3-46D3-9D2D-80D5EA3DE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396E59-215E-4991-99C3-B02A30CB1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605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A52FB-FC19-4825-A9F2-E4637FAC0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B2855-E9F0-4F83-8C47-36584FC2D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85A1A9-A0EB-4AD4-A787-E91E844BD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9816BA-E2D6-499E-9DC8-0C8A5B532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8242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00EBC4-AB49-4F90-AF5E-43BD6183A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AFAAE0-A4F3-4930-B950-2BF502AF6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B63196-72B8-42CF-954E-20CCE71DC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7014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D8E3F-1164-4CDF-9948-842266A21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D2D69-1560-43B8-BF43-32D641368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1B230-CAAE-46D4-8099-9CCD19FFF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EAEC52-C9B5-4BCD-B62D-5C6028A15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9D6E85-7C33-4AAD-A075-8290AD322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B1C0BC-2E1F-42EE-B4E4-C9ACBC80D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0168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A0BF5-A1D8-4D9A-8F24-5B31B3604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D7C736-3C84-4B04-863D-F27429029D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F15B56-8063-4547-B3B9-4CC5AA6E2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98C6D3-C273-4098-A93B-915DEE570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41C806-D4BE-4E78-99D6-9140713D6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D81B7B-09B9-43C6-B679-71EAF57F9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49209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B415F-2A96-4910-B8DF-9EB9311CE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9A3559-6F1F-4F3C-AAAA-E38C693FD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74C09-EE91-4C25-8A21-E6FE81903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9B27B-570B-4B33-AEB4-430F892D4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38FB8-7547-4CF5-9C9C-F439EF76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312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2C151-5A98-4E1B-B3B6-E48BB4744D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3C0925-2D36-430B-B01D-D03B6CF948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BB1B8-703F-4513-AE09-F7AF70832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A4CEF-3691-40F6-95E7-34018D045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B9AE5-0D57-426E-8A0D-EDC113EBE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41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012002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7CF4BC-6847-4190-8F7F-991C313FA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3985F5-BCBC-4119-A51C-EF3650525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FBA6D-9B8E-46C0-8706-BF6D753250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537B3-035D-45B2-84FA-665767581E93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E5BE9-2FE6-4F91-8B8D-67BFAE120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CDF20-C785-49A3-9BA5-EC2577B850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8839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audio" Target="../media/audio6.wav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2.wav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audio" Target="../media/audio5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audio" Target="../media/audio15.wav"/><Relationship Id="rId18" Type="http://schemas.openxmlformats.org/officeDocument/2006/relationships/image" Target="../media/image6.png"/><Relationship Id="rId3" Type="http://schemas.openxmlformats.org/officeDocument/2006/relationships/audio" Target="../media/audio7.wav"/><Relationship Id="rId21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audio" Target="../media/audio14.wav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18.wav"/><Relationship Id="rId20" Type="http://schemas.openxmlformats.org/officeDocument/2006/relationships/audio" Target="../media/audio19.wav"/><Relationship Id="rId1" Type="http://schemas.openxmlformats.org/officeDocument/2006/relationships/slideLayout" Target="../slideLayouts/slideLayout40.xml"/><Relationship Id="rId6" Type="http://schemas.openxmlformats.org/officeDocument/2006/relationships/audio" Target="../media/audio9.wav"/><Relationship Id="rId11" Type="http://schemas.openxmlformats.org/officeDocument/2006/relationships/image" Target="../media/image8.png"/><Relationship Id="rId5" Type="http://schemas.openxmlformats.org/officeDocument/2006/relationships/audio" Target="../media/audio8.wav"/><Relationship Id="rId15" Type="http://schemas.openxmlformats.org/officeDocument/2006/relationships/audio" Target="../media/audio17.wav"/><Relationship Id="rId10" Type="http://schemas.openxmlformats.org/officeDocument/2006/relationships/audio" Target="../media/audio13.wav"/><Relationship Id="rId19" Type="http://schemas.openxmlformats.org/officeDocument/2006/relationships/image" Target="../media/image7.svg"/><Relationship Id="rId4" Type="http://schemas.openxmlformats.org/officeDocument/2006/relationships/image" Target="../media/image3.png"/><Relationship Id="rId9" Type="http://schemas.openxmlformats.org/officeDocument/2006/relationships/audio" Target="../media/audio12.wav"/><Relationship Id="rId14" Type="http://schemas.openxmlformats.org/officeDocument/2006/relationships/audio" Target="../media/audio16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21" Type="http://schemas.openxmlformats.org/officeDocument/2006/relationships/audio" Target="../media/audio20.wav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20" Type="http://schemas.openxmlformats.org/officeDocument/2006/relationships/image" Target="../media/image7.sv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audio" Target="../media/audio22.wav"/><Relationship Id="rId12" Type="http://schemas.openxmlformats.org/officeDocument/2006/relationships/audio" Target="../media/audio26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8.png"/><Relationship Id="rId11" Type="http://schemas.openxmlformats.org/officeDocument/2006/relationships/audio" Target="../media/audio25.wav"/><Relationship Id="rId5" Type="http://schemas.openxmlformats.org/officeDocument/2006/relationships/audio" Target="../media/audio21.wav"/><Relationship Id="rId15" Type="http://schemas.openxmlformats.org/officeDocument/2006/relationships/audio" Target="../media/audio27.wav"/><Relationship Id="rId10" Type="http://schemas.openxmlformats.org/officeDocument/2006/relationships/audio" Target="../media/audio24.wav"/><Relationship Id="rId4" Type="http://schemas.openxmlformats.org/officeDocument/2006/relationships/image" Target="../media/image27.png"/><Relationship Id="rId9" Type="http://schemas.openxmlformats.org/officeDocument/2006/relationships/audio" Target="../media/audio23.wav"/><Relationship Id="rId1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7.svg"/><Relationship Id="rId3" Type="http://schemas.openxmlformats.org/officeDocument/2006/relationships/audio" Target="../media/audio28.wav"/><Relationship Id="rId7" Type="http://schemas.openxmlformats.org/officeDocument/2006/relationships/audio" Target="../media/audio31.wav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audio" Target="../media/audio30.wav"/><Relationship Id="rId11" Type="http://schemas.openxmlformats.org/officeDocument/2006/relationships/image" Target="../media/image31.png"/><Relationship Id="rId5" Type="http://schemas.openxmlformats.org/officeDocument/2006/relationships/audio" Target="../media/audio12.wav"/><Relationship Id="rId10" Type="http://schemas.openxmlformats.org/officeDocument/2006/relationships/image" Target="../media/image30.png"/><Relationship Id="rId4" Type="http://schemas.openxmlformats.org/officeDocument/2006/relationships/audio" Target="../media/audio29.wav"/><Relationship Id="rId9" Type="http://schemas.openxmlformats.org/officeDocument/2006/relationships/audio" Target="../media/audio32.wav"/><Relationship Id="rId14" Type="http://schemas.openxmlformats.org/officeDocument/2006/relationships/audio" Target="../media/audio3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8E65F3BF-D1B3-4F7A-AAC8-255D93C5F38F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Google Shape;100;p2"/>
          <p:cNvSpPr/>
          <p:nvPr/>
        </p:nvSpPr>
        <p:spPr>
          <a:xfrm>
            <a:off x="6368181" y="455238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jaune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chemeClr val="tx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</a:br>
            <a:endParaRPr lang="en-GB" sz="3600" dirty="0">
              <a:solidFill>
                <a:srgbClr val="002060"/>
              </a:solidFill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8F0C2F7A-216B-43A8-A849-7A82598C4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20" y="193370"/>
            <a:ext cx="5084505" cy="43590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D8960D-390D-4503-9CF6-EC0080175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3" y="1590896"/>
            <a:ext cx="5133277" cy="367620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">
            <a:hlinkClick r:id="" action="ppaction://noaction">
              <a:snd r:embed="rId3" name="57_je_veux_un_jeu_bleu.wav"/>
            </a:hlinkClick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989" y="2168651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9" name="Google Shape;129;p2"/>
          <p:cNvSpPr txBox="1"/>
          <p:nvPr/>
        </p:nvSpPr>
        <p:spPr>
          <a:xfrm>
            <a:off x="371493" y="2060931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2"/>
          <p:cNvSpPr txBox="1"/>
          <p:nvPr/>
        </p:nvSpPr>
        <p:spPr>
          <a:xfrm>
            <a:off x="123171" y="1358915"/>
            <a:ext cx="677720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8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How many [</a:t>
            </a:r>
            <a:r>
              <a:rPr lang="en-GB" sz="28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lang="en-GB" sz="28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do you hear?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0D01F6D-DDF3-427A-B839-C2482214D0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8283783"/>
              </p:ext>
            </p:extLst>
          </p:nvPr>
        </p:nvGraphicFramePr>
        <p:xfrm>
          <a:off x="1241182" y="1544479"/>
          <a:ext cx="10685659" cy="45320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67864">
                  <a:extLst>
                    <a:ext uri="{9D8B030D-6E8A-4147-A177-3AD203B41FA5}">
                      <a16:colId xmlns:a16="http://schemas.microsoft.com/office/drawing/2014/main" val="3543149608"/>
                    </a:ext>
                  </a:extLst>
                </a:gridCol>
                <a:gridCol w="913076">
                  <a:extLst>
                    <a:ext uri="{9D8B030D-6E8A-4147-A177-3AD203B41FA5}">
                      <a16:colId xmlns:a16="http://schemas.microsoft.com/office/drawing/2014/main" val="59531969"/>
                    </a:ext>
                  </a:extLst>
                </a:gridCol>
                <a:gridCol w="5204719">
                  <a:extLst>
                    <a:ext uri="{9D8B030D-6E8A-4147-A177-3AD203B41FA5}">
                      <a16:colId xmlns:a16="http://schemas.microsoft.com/office/drawing/2014/main" val="1496446765"/>
                    </a:ext>
                  </a:extLst>
                </a:gridCol>
              </a:tblGrid>
              <a:tr h="394275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glais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9894360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l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veux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un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jeu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bleu.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want a blue game.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7720081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l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C’est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jeudi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et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nerveux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It’s Thursday and he is nervous.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911072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l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Oh !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Ici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c’est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silencieux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et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mystérieux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Oh! It’s silent and mysterious here.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5439463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l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Mathieu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Mathieu is English.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6544404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l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Eugénie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habite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dans la banlieue.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Eugénie</a:t>
                      </a:r>
                      <a:r>
                        <a:rPr lang="en-GB" sz="28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lives in the suburbs.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55726032"/>
                  </a:ext>
                </a:extLst>
              </a:tr>
            </a:tbl>
          </a:graphicData>
        </a:graphic>
      </p:graphicFrame>
      <p:pic>
        <p:nvPicPr>
          <p:cNvPr id="29" name="Google Shape;127;p2">
            <a:hlinkClick r:id="" action="ppaction://noaction">
              <a:snd r:embed="rId6" name="58_c_est_jeudi_et_il_est_nerveux.wav"/>
            </a:hlinkClick>
            <a:extLst>
              <a:ext uri="{FF2B5EF4-FFF2-40B4-BE49-F238E27FC236}">
                <a16:creationId xmlns:a16="http://schemas.microsoft.com/office/drawing/2014/main" id="{F00FE78E-3914-43B9-8FFB-689D76AB8E0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7908" y="2893320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0" name="Google Shape;129;p2">
            <a:extLst>
              <a:ext uri="{FF2B5EF4-FFF2-40B4-BE49-F238E27FC236}">
                <a16:creationId xmlns:a16="http://schemas.microsoft.com/office/drawing/2014/main" id="{397CEBA8-DD25-4785-92C5-0FA30B71A155}"/>
              </a:ext>
            </a:extLst>
          </p:cNvPr>
          <p:cNvSpPr txBox="1"/>
          <p:nvPr/>
        </p:nvSpPr>
        <p:spPr>
          <a:xfrm>
            <a:off x="353412" y="2785600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Google Shape;127;p2">
            <a:hlinkClick r:id="" action="ppaction://noaction">
              <a:snd r:embed="rId7" name="59_Oh!_Ici_c_est_sérieux.wav"/>
            </a:hlinkClick>
            <a:extLst>
              <a:ext uri="{FF2B5EF4-FFF2-40B4-BE49-F238E27FC236}">
                <a16:creationId xmlns:a16="http://schemas.microsoft.com/office/drawing/2014/main" id="{BD1C85DA-86F4-4EB2-9129-15D4A881385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977" y="3814492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Google Shape;129;p2">
            <a:extLst>
              <a:ext uri="{FF2B5EF4-FFF2-40B4-BE49-F238E27FC236}">
                <a16:creationId xmlns:a16="http://schemas.microsoft.com/office/drawing/2014/main" id="{F397E758-F9D6-4C72-8C5C-E7718A3D11D8}"/>
              </a:ext>
            </a:extLst>
          </p:cNvPr>
          <p:cNvSpPr txBox="1"/>
          <p:nvPr/>
        </p:nvSpPr>
        <p:spPr>
          <a:xfrm>
            <a:off x="358481" y="3706772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" name="Google Shape;127;p2">
            <a:hlinkClick r:id="" action="ppaction://noaction">
              <a:snd r:embed="rId8" name="60_Mattieu_est_anglais.wav"/>
            </a:hlinkClick>
            <a:extLst>
              <a:ext uri="{FF2B5EF4-FFF2-40B4-BE49-F238E27FC236}">
                <a16:creationId xmlns:a16="http://schemas.microsoft.com/office/drawing/2014/main" id="{64EDF885-B489-4EE3-BCA2-A7D527B4D0B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989" y="4636873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Google Shape;129;p2">
            <a:extLst>
              <a:ext uri="{FF2B5EF4-FFF2-40B4-BE49-F238E27FC236}">
                <a16:creationId xmlns:a16="http://schemas.microsoft.com/office/drawing/2014/main" id="{E75D56BC-E396-4A36-A7D3-4C9632327DCB}"/>
              </a:ext>
            </a:extLst>
          </p:cNvPr>
          <p:cNvSpPr txBox="1"/>
          <p:nvPr/>
        </p:nvSpPr>
        <p:spPr>
          <a:xfrm>
            <a:off x="371493" y="4529153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127;p2">
            <a:hlinkClick r:id="" action="ppaction://noaction">
              <a:snd r:embed="rId9" name="60_Eugénie_habite_dans_la_banlieue.wav"/>
            </a:hlinkClick>
            <a:extLst>
              <a:ext uri="{FF2B5EF4-FFF2-40B4-BE49-F238E27FC236}">
                <a16:creationId xmlns:a16="http://schemas.microsoft.com/office/drawing/2014/main" id="{5310AF9B-B323-47B3-ACE0-3E13C5C1D1F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4204" y="5389238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6" name="Google Shape;129;p2">
            <a:extLst>
              <a:ext uri="{FF2B5EF4-FFF2-40B4-BE49-F238E27FC236}">
                <a16:creationId xmlns:a16="http://schemas.microsoft.com/office/drawing/2014/main" id="{B59902E4-C460-4522-8D21-ABF95FE23E51}"/>
              </a:ext>
            </a:extLst>
          </p:cNvPr>
          <p:cNvSpPr txBox="1"/>
          <p:nvPr/>
        </p:nvSpPr>
        <p:spPr>
          <a:xfrm>
            <a:off x="379708" y="5281518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06A5E385-10C4-42F7-B308-3BA93F37479C}"/>
              </a:ext>
            </a:extLst>
          </p:cNvPr>
          <p:cNvSpPr/>
          <p:nvPr/>
        </p:nvSpPr>
        <p:spPr>
          <a:xfrm>
            <a:off x="1320962" y="2155444"/>
            <a:ext cx="3576702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982BE488-61C1-45F6-97F1-783652E2AE7B}"/>
              </a:ext>
            </a:extLst>
          </p:cNvPr>
          <p:cNvSpPr/>
          <p:nvPr/>
        </p:nvSpPr>
        <p:spPr>
          <a:xfrm>
            <a:off x="7294337" y="2157306"/>
            <a:ext cx="4051673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E92BCAE7-6284-40CD-BC05-535261AA7A55}"/>
              </a:ext>
            </a:extLst>
          </p:cNvPr>
          <p:cNvSpPr/>
          <p:nvPr/>
        </p:nvSpPr>
        <p:spPr>
          <a:xfrm>
            <a:off x="1266500" y="2676605"/>
            <a:ext cx="3437697" cy="8392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17C4A362-BF1F-4116-B5F4-56727E188770}"/>
              </a:ext>
            </a:extLst>
          </p:cNvPr>
          <p:cNvSpPr/>
          <p:nvPr/>
        </p:nvSpPr>
        <p:spPr>
          <a:xfrm>
            <a:off x="6865888" y="2698493"/>
            <a:ext cx="4972699" cy="8129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A6B0C08F-A768-4B3E-8825-E8CB36F3421C}"/>
              </a:ext>
            </a:extLst>
          </p:cNvPr>
          <p:cNvSpPr/>
          <p:nvPr/>
        </p:nvSpPr>
        <p:spPr>
          <a:xfrm>
            <a:off x="1295273" y="3665415"/>
            <a:ext cx="4399077" cy="831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0997BB30-659E-4D25-9E8F-AE997D349FD3}"/>
              </a:ext>
            </a:extLst>
          </p:cNvPr>
          <p:cNvSpPr/>
          <p:nvPr/>
        </p:nvSpPr>
        <p:spPr>
          <a:xfrm>
            <a:off x="6865887" y="3683299"/>
            <a:ext cx="5060953" cy="8129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A48AD041-D4CC-4744-9E24-BA85A3653127}"/>
              </a:ext>
            </a:extLst>
          </p:cNvPr>
          <p:cNvSpPr/>
          <p:nvPr/>
        </p:nvSpPr>
        <p:spPr>
          <a:xfrm>
            <a:off x="1337758" y="4633949"/>
            <a:ext cx="3559905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03637ED0-FF60-4E06-9C87-E5AC0D90BBBA}"/>
              </a:ext>
            </a:extLst>
          </p:cNvPr>
          <p:cNvSpPr/>
          <p:nvPr/>
        </p:nvSpPr>
        <p:spPr>
          <a:xfrm>
            <a:off x="7494088" y="4651018"/>
            <a:ext cx="3798726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F4034947-9EBA-471F-8F2E-9CEAD63D0D71}"/>
              </a:ext>
            </a:extLst>
          </p:cNvPr>
          <p:cNvSpPr/>
          <p:nvPr/>
        </p:nvSpPr>
        <p:spPr>
          <a:xfrm>
            <a:off x="1293346" y="5197739"/>
            <a:ext cx="4181611" cy="7877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FDE7BC83-5BE4-4E6A-B24F-697887641E7E}"/>
              </a:ext>
            </a:extLst>
          </p:cNvPr>
          <p:cNvSpPr/>
          <p:nvPr/>
        </p:nvSpPr>
        <p:spPr>
          <a:xfrm>
            <a:off x="6844662" y="5409733"/>
            <a:ext cx="4946405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67;p2">
            <a:extLst>
              <a:ext uri="{FF2B5EF4-FFF2-40B4-BE49-F238E27FC236}">
                <a16:creationId xmlns:a16="http://schemas.microsoft.com/office/drawing/2014/main" id="{B01F7523-9FD1-4B51-98D0-D0229571D481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153;p2">
            <a:extLst>
              <a:ext uri="{FF2B5EF4-FFF2-40B4-BE49-F238E27FC236}">
                <a16:creationId xmlns:a16="http://schemas.microsoft.com/office/drawing/2014/main" id="{1E598CC5-A16E-467B-9FA6-4D40EC91DA38}"/>
              </a:ext>
            </a:extLst>
          </p:cNvPr>
          <p:cNvSpPr txBox="1"/>
          <p:nvPr/>
        </p:nvSpPr>
        <p:spPr>
          <a:xfrm>
            <a:off x="8001685" y="142804"/>
            <a:ext cx="205257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154;p2">
            <a:extLst>
              <a:ext uri="{FF2B5EF4-FFF2-40B4-BE49-F238E27FC236}">
                <a16:creationId xmlns:a16="http://schemas.microsoft.com/office/drawing/2014/main" id="{FFE1DF3E-8A2F-49B7-AF6A-CDF800CF4337}"/>
              </a:ext>
            </a:extLst>
          </p:cNvPr>
          <p:cNvSpPr txBox="1"/>
          <p:nvPr/>
        </p:nvSpPr>
        <p:spPr>
          <a:xfrm>
            <a:off x="9042471" y="142804"/>
            <a:ext cx="207874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x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" name="Picture 62" descr="Icon&#10;&#10;Description automatically generated">
            <a:extLst>
              <a:ext uri="{FF2B5EF4-FFF2-40B4-BE49-F238E27FC236}">
                <a16:creationId xmlns:a16="http://schemas.microsoft.com/office/drawing/2014/main" id="{D77B8517-A316-46FD-A07C-50577BF531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510" y="252336"/>
            <a:ext cx="447244" cy="44724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EEB4C9-107C-4417-92EB-4EC2742F900A}"/>
              </a:ext>
            </a:extLst>
          </p:cNvPr>
          <p:cNvCxnSpPr/>
          <p:nvPr/>
        </p:nvCxnSpPr>
        <p:spPr>
          <a:xfrm flipH="1">
            <a:off x="5958985" y="2162974"/>
            <a:ext cx="202153" cy="369333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88CEC91-09F3-46AF-9908-9226D464CF16}"/>
              </a:ext>
            </a:extLst>
          </p:cNvPr>
          <p:cNvCxnSpPr/>
          <p:nvPr/>
        </p:nvCxnSpPr>
        <p:spPr>
          <a:xfrm flipH="1">
            <a:off x="6161138" y="2162974"/>
            <a:ext cx="202153" cy="369333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588124B-7044-4DDF-83C6-7DC697B142B7}"/>
              </a:ext>
            </a:extLst>
          </p:cNvPr>
          <p:cNvCxnSpPr/>
          <p:nvPr/>
        </p:nvCxnSpPr>
        <p:spPr>
          <a:xfrm flipH="1">
            <a:off x="6363291" y="2178365"/>
            <a:ext cx="202153" cy="369333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83A3F38-2831-48F0-AB77-E6E4B9A6B23A}"/>
              </a:ext>
            </a:extLst>
          </p:cNvPr>
          <p:cNvCxnSpPr/>
          <p:nvPr/>
        </p:nvCxnSpPr>
        <p:spPr>
          <a:xfrm flipH="1">
            <a:off x="6053378" y="2968822"/>
            <a:ext cx="202153" cy="369333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D05B67F-7F12-4441-B770-27FBB716FBF9}"/>
              </a:ext>
            </a:extLst>
          </p:cNvPr>
          <p:cNvCxnSpPr/>
          <p:nvPr/>
        </p:nvCxnSpPr>
        <p:spPr>
          <a:xfrm flipH="1">
            <a:off x="6255531" y="2984213"/>
            <a:ext cx="202153" cy="369333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607A4CC-6DB7-44C6-86E1-C217A36EF032}"/>
              </a:ext>
            </a:extLst>
          </p:cNvPr>
          <p:cNvCxnSpPr/>
          <p:nvPr/>
        </p:nvCxnSpPr>
        <p:spPr>
          <a:xfrm flipH="1">
            <a:off x="6078499" y="3925838"/>
            <a:ext cx="202153" cy="369333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936EA167-ADC7-4CA3-AA7B-A80736389440}"/>
              </a:ext>
            </a:extLst>
          </p:cNvPr>
          <p:cNvCxnSpPr/>
          <p:nvPr/>
        </p:nvCxnSpPr>
        <p:spPr>
          <a:xfrm flipH="1">
            <a:off x="6280652" y="3922214"/>
            <a:ext cx="202153" cy="369333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6ACEE7F-E3A3-43D1-9D87-AABCAE8A13CF}"/>
              </a:ext>
            </a:extLst>
          </p:cNvPr>
          <p:cNvCxnSpPr/>
          <p:nvPr/>
        </p:nvCxnSpPr>
        <p:spPr>
          <a:xfrm flipH="1">
            <a:off x="6198785" y="4646298"/>
            <a:ext cx="202153" cy="369333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AC51F27-B703-426F-A7B0-E7D1B8C55628}"/>
              </a:ext>
            </a:extLst>
          </p:cNvPr>
          <p:cNvCxnSpPr/>
          <p:nvPr/>
        </p:nvCxnSpPr>
        <p:spPr>
          <a:xfrm flipH="1">
            <a:off x="6022441" y="5507910"/>
            <a:ext cx="202153" cy="369333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F2691F1-5B09-470E-981B-A8DBA1B157B2}"/>
              </a:ext>
            </a:extLst>
          </p:cNvPr>
          <p:cNvCxnSpPr/>
          <p:nvPr/>
        </p:nvCxnSpPr>
        <p:spPr>
          <a:xfrm flipH="1">
            <a:off x="6255531" y="5507910"/>
            <a:ext cx="202153" cy="369333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99DC258-4F86-4806-A8F4-E7911345F386}"/>
              </a:ext>
            </a:extLst>
          </p:cNvPr>
          <p:cNvSpPr txBox="1"/>
          <p:nvPr/>
        </p:nvSpPr>
        <p:spPr>
          <a:xfrm>
            <a:off x="150025" y="6225436"/>
            <a:ext cx="5544326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habite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– lives | la banlieue - suburbs</a:t>
            </a:r>
          </a:p>
        </p:txBody>
      </p:sp>
      <p:sp>
        <p:nvSpPr>
          <p:cNvPr id="86" name="Google Shape;112;p3">
            <a:extLst>
              <a:ext uri="{FF2B5EF4-FFF2-40B4-BE49-F238E27FC236}">
                <a16:creationId xmlns:a16="http://schemas.microsoft.com/office/drawing/2014/main" id="{D6121CEE-7B29-471C-8148-D82412019E13}"/>
              </a:ext>
            </a:extLst>
          </p:cNvPr>
          <p:cNvSpPr txBox="1"/>
          <p:nvPr/>
        </p:nvSpPr>
        <p:spPr>
          <a:xfrm>
            <a:off x="10509509" y="960222"/>
            <a:ext cx="1638049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" name="Graphic 42" descr="Teacher">
            <a:extLst>
              <a:ext uri="{FF2B5EF4-FFF2-40B4-BE49-F238E27FC236}">
                <a16:creationId xmlns:a16="http://schemas.microsoft.com/office/drawing/2014/main" id="{05845E9D-8F0F-40C7-9F35-459E134ACB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9" y="542186"/>
            <a:ext cx="914400" cy="914400"/>
          </a:xfrm>
          <a:prstGeom prst="rect">
            <a:avLst/>
          </a:prstGeom>
        </p:spPr>
      </p:pic>
      <p:sp>
        <p:nvSpPr>
          <p:cNvPr id="44" name="Speech Bubble: Rectangle with Corners Rounded 43">
            <a:hlinkClick r:id="" action="ppaction://noaction">
              <a:snd r:embed="rId13" name="Écoute.wav"/>
            </a:hlinkClick>
            <a:extLst>
              <a:ext uri="{FF2B5EF4-FFF2-40B4-BE49-F238E27FC236}">
                <a16:creationId xmlns:a16="http://schemas.microsoft.com/office/drawing/2014/main" id="{E61B8945-D6C5-4F49-92AC-42CC85DE9DAE}"/>
              </a:ext>
            </a:extLst>
          </p:cNvPr>
          <p:cNvSpPr/>
          <p:nvPr/>
        </p:nvSpPr>
        <p:spPr>
          <a:xfrm>
            <a:off x="915400" y="657152"/>
            <a:ext cx="1654506" cy="547644"/>
          </a:xfrm>
          <a:prstGeom prst="wedgeRoundRectCallout">
            <a:avLst>
              <a:gd name="adj1" fmla="val -62879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5" name="TextBox 44">
            <a:hlinkClick r:id="" action="ppaction://noaction">
              <a:snd r:embed="rId13" name="Écoute.wav"/>
            </a:hlinkClick>
            <a:extLst>
              <a:ext uri="{FF2B5EF4-FFF2-40B4-BE49-F238E27FC236}">
                <a16:creationId xmlns:a16="http://schemas.microsoft.com/office/drawing/2014/main" id="{BD0F4211-EE60-4758-BF0B-CE03C5621639}"/>
              </a:ext>
            </a:extLst>
          </p:cNvPr>
          <p:cNvSpPr txBox="1"/>
          <p:nvPr/>
        </p:nvSpPr>
        <p:spPr>
          <a:xfrm>
            <a:off x="915399" y="657152"/>
            <a:ext cx="1481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6BAEF-8EAF-4934-944C-3F1767C20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45" y="96564"/>
            <a:ext cx="2506012" cy="563783"/>
          </a:xfrm>
        </p:spPr>
        <p:txBody>
          <a:bodyPr/>
          <a:lstStyle/>
          <a:p>
            <a:pPr lvl="0">
              <a:lnSpc>
                <a:spcPct val="100000"/>
              </a:lnSpc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 </a:t>
            </a:r>
            <a:endParaRPr lang="en-GB" dirty="0"/>
          </a:p>
        </p:txBody>
      </p:sp>
      <p:sp>
        <p:nvSpPr>
          <p:cNvPr id="85" name="Google Shape;269;p7">
            <a:extLst>
              <a:ext uri="{FF2B5EF4-FFF2-40B4-BE49-F238E27FC236}">
                <a16:creationId xmlns:a16="http://schemas.microsoft.com/office/drawing/2014/main" id="{ED586029-BA45-4A1E-BCD4-5DA8DA3E0C42}"/>
              </a:ext>
            </a:extLst>
          </p:cNvPr>
          <p:cNvSpPr txBox="1"/>
          <p:nvPr/>
        </p:nvSpPr>
        <p:spPr>
          <a:xfrm>
            <a:off x="6242192" y="609721"/>
            <a:ext cx="575554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Fill in the missing English words.</a:t>
            </a:r>
          </a:p>
        </p:txBody>
      </p:sp>
      <p:pic>
        <p:nvPicPr>
          <p:cNvPr id="155" name="Google Shape;338;p8">
            <a:hlinkClick r:id="" action="ppaction://noaction">
              <a:snd r:embed="rId3" name="72_aujourd_hui.wav"/>
            </a:hlinkClick>
            <a:extLst>
              <a:ext uri="{FF2B5EF4-FFF2-40B4-BE49-F238E27FC236}">
                <a16:creationId xmlns:a16="http://schemas.microsoft.com/office/drawing/2014/main" id="{E08FA80F-B4E1-4BA8-A882-F256F9D3467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228" y="1582152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6" name="Google Shape;350;p8">
            <a:extLst>
              <a:ext uri="{FF2B5EF4-FFF2-40B4-BE49-F238E27FC236}">
                <a16:creationId xmlns:a16="http://schemas.microsoft.com/office/drawing/2014/main" id="{9EDB51A6-DD51-43A6-BB4E-AE3B890F3E8D}"/>
              </a:ext>
            </a:extLst>
          </p:cNvPr>
          <p:cNvSpPr txBox="1"/>
          <p:nvPr/>
        </p:nvSpPr>
        <p:spPr>
          <a:xfrm>
            <a:off x="-6611" y="1607552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59" name="Google Shape;338;p8">
            <a:hlinkClick r:id="" action="ppaction://noaction">
              <a:snd r:embed="rId5" name="samedi.wav"/>
            </a:hlinkClick>
            <a:extLst>
              <a:ext uri="{FF2B5EF4-FFF2-40B4-BE49-F238E27FC236}">
                <a16:creationId xmlns:a16="http://schemas.microsoft.com/office/drawing/2014/main" id="{E47A00C2-B0AC-41FD-8E30-05718047A19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988" y="2184271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0" name="Google Shape;350;p8">
            <a:extLst>
              <a:ext uri="{FF2B5EF4-FFF2-40B4-BE49-F238E27FC236}">
                <a16:creationId xmlns:a16="http://schemas.microsoft.com/office/drawing/2014/main" id="{8E2B42CC-C8C2-41EA-AF9F-AEF7FE191ACE}"/>
              </a:ext>
            </a:extLst>
          </p:cNvPr>
          <p:cNvSpPr txBox="1"/>
          <p:nvPr/>
        </p:nvSpPr>
        <p:spPr>
          <a:xfrm>
            <a:off x="-21851" y="2209671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1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338;p8">
            <a:hlinkClick r:id="" action="ppaction://noaction">
              <a:snd r:embed="rId6" name="11_c_est copy.wav"/>
            </a:hlinkClick>
            <a:extLst>
              <a:ext uri="{FF2B5EF4-FFF2-40B4-BE49-F238E27FC236}">
                <a16:creationId xmlns:a16="http://schemas.microsoft.com/office/drawing/2014/main" id="{65093E9A-E181-4BE4-8B53-BD606F961BA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228" y="2833431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2" name="Google Shape;350;p8">
            <a:extLst>
              <a:ext uri="{FF2B5EF4-FFF2-40B4-BE49-F238E27FC236}">
                <a16:creationId xmlns:a16="http://schemas.microsoft.com/office/drawing/2014/main" id="{FEB73842-3A42-41C5-A1B0-B2B1DF6D047A}"/>
              </a:ext>
            </a:extLst>
          </p:cNvPr>
          <p:cNvSpPr txBox="1"/>
          <p:nvPr/>
        </p:nvSpPr>
        <p:spPr>
          <a:xfrm>
            <a:off x="-6611" y="2858831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2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338;p8">
            <a:hlinkClick r:id="" action="ppaction://noaction">
              <a:snd r:embed="rId7" name="73_c_est_lundi.wav"/>
            </a:hlinkClick>
            <a:extLst>
              <a:ext uri="{FF2B5EF4-FFF2-40B4-BE49-F238E27FC236}">
                <a16:creationId xmlns:a16="http://schemas.microsoft.com/office/drawing/2014/main" id="{9EB5EC2F-0339-4D32-9B54-2BEB4C51A56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988" y="3496752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4" name="Google Shape;350;p8">
            <a:extLst>
              <a:ext uri="{FF2B5EF4-FFF2-40B4-BE49-F238E27FC236}">
                <a16:creationId xmlns:a16="http://schemas.microsoft.com/office/drawing/2014/main" id="{DCFE0F37-670C-4FD5-B52C-4DAC8885C249}"/>
              </a:ext>
            </a:extLst>
          </p:cNvPr>
          <p:cNvSpPr txBox="1"/>
          <p:nvPr/>
        </p:nvSpPr>
        <p:spPr>
          <a:xfrm>
            <a:off x="-21851" y="3522152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3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338;p8">
            <a:hlinkClick r:id="" action="ppaction://noaction">
              <a:snd r:embed="rId8" name="74_aujourd_hui_c_est_dimanche.wav"/>
            </a:hlinkClick>
            <a:extLst>
              <a:ext uri="{FF2B5EF4-FFF2-40B4-BE49-F238E27FC236}">
                <a16:creationId xmlns:a16="http://schemas.microsoft.com/office/drawing/2014/main" id="{C9BE47B5-8595-42D3-B8BA-D15E03B5A9F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988" y="4156738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6" name="Google Shape;350;p8">
            <a:extLst>
              <a:ext uri="{FF2B5EF4-FFF2-40B4-BE49-F238E27FC236}">
                <a16:creationId xmlns:a16="http://schemas.microsoft.com/office/drawing/2014/main" id="{1151E009-15F4-408E-B1AC-02CDA1BB5605}"/>
              </a:ext>
            </a:extLst>
          </p:cNvPr>
          <p:cNvSpPr txBox="1"/>
          <p:nvPr/>
        </p:nvSpPr>
        <p:spPr>
          <a:xfrm>
            <a:off x="-21851" y="4182138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4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338;p8">
            <a:hlinkClick r:id="" action="ppaction://noaction">
              <a:snd r:embed="rId9" name="3_mercredi copy.wav"/>
            </a:hlinkClick>
            <a:extLst>
              <a:ext uri="{FF2B5EF4-FFF2-40B4-BE49-F238E27FC236}">
                <a16:creationId xmlns:a16="http://schemas.microsoft.com/office/drawing/2014/main" id="{9FE98632-C84C-448D-9712-E7C79754F06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9602" y="4816724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8" name="Google Shape;350;p8">
            <a:extLst>
              <a:ext uri="{FF2B5EF4-FFF2-40B4-BE49-F238E27FC236}">
                <a16:creationId xmlns:a16="http://schemas.microsoft.com/office/drawing/2014/main" id="{0A279D45-5600-44E2-A0A6-6A33047823A3}"/>
              </a:ext>
            </a:extLst>
          </p:cNvPr>
          <p:cNvSpPr txBox="1"/>
          <p:nvPr/>
        </p:nvSpPr>
        <p:spPr>
          <a:xfrm>
            <a:off x="-12237" y="4842124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5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338;p8">
            <a:hlinkClick r:id="" action="ppaction://noaction">
              <a:snd r:embed="rId10" name="75_c_est_mardi_aujourd_hui.wav"/>
            </a:hlinkClick>
            <a:extLst>
              <a:ext uri="{FF2B5EF4-FFF2-40B4-BE49-F238E27FC236}">
                <a16:creationId xmlns:a16="http://schemas.microsoft.com/office/drawing/2014/main" id="{BC9AF8BB-C0B5-48E4-9330-1A81BB4FD6B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988" y="5435474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5" name="Google Shape;350;p8">
            <a:extLst>
              <a:ext uri="{FF2B5EF4-FFF2-40B4-BE49-F238E27FC236}">
                <a16:creationId xmlns:a16="http://schemas.microsoft.com/office/drawing/2014/main" id="{F7767C4F-0041-4D80-AFCC-0FB68A622487}"/>
              </a:ext>
            </a:extLst>
          </p:cNvPr>
          <p:cNvSpPr txBox="1"/>
          <p:nvPr/>
        </p:nvSpPr>
        <p:spPr>
          <a:xfrm>
            <a:off x="-21851" y="5460874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6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67;p2">
            <a:extLst>
              <a:ext uri="{FF2B5EF4-FFF2-40B4-BE49-F238E27FC236}">
                <a16:creationId xmlns:a16="http://schemas.microsoft.com/office/drawing/2014/main" id="{8FAA2E0A-1BF0-4FC7-A7CE-0D416EADDB0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02FDEEA-4918-457E-975D-1476FCFC0C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070918"/>
              </p:ext>
            </p:extLst>
          </p:nvPr>
        </p:nvGraphicFramePr>
        <p:xfrm>
          <a:off x="986346" y="1606282"/>
          <a:ext cx="3302506" cy="43162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02506">
                  <a:extLst>
                    <a:ext uri="{9D8B030D-6E8A-4147-A177-3AD203B41FA5}">
                      <a16:colId xmlns:a16="http://schemas.microsoft.com/office/drawing/2014/main" val="295907363"/>
                    </a:ext>
                  </a:extLst>
                </a:gridCol>
              </a:tblGrid>
              <a:tr h="61660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0534856"/>
                  </a:ext>
                </a:extLst>
              </a:tr>
              <a:tr h="61660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463961"/>
                  </a:ext>
                </a:extLst>
              </a:tr>
              <a:tr h="61660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6403252"/>
                  </a:ext>
                </a:extLst>
              </a:tr>
              <a:tr h="61660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2435180"/>
                  </a:ext>
                </a:extLst>
              </a:tr>
              <a:tr h="61660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7258841"/>
                  </a:ext>
                </a:extLst>
              </a:tr>
              <a:tr h="61660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6900114"/>
                  </a:ext>
                </a:extLst>
              </a:tr>
              <a:tr h="61660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1312140"/>
                  </a:ext>
                </a:extLst>
              </a:tr>
            </a:tbl>
          </a:graphicData>
        </a:graphic>
      </p:graphicFrame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07A69A02-C6B9-4543-99B0-E8811410B9CF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48856">
            <a:off x="2272056" y="2264128"/>
            <a:ext cx="5425145" cy="272617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12231CA-D031-4764-BEA0-ECE9603C4284}"/>
              </a:ext>
            </a:extLst>
          </p:cNvPr>
          <p:cNvSpPr txBox="1"/>
          <p:nvPr/>
        </p:nvSpPr>
        <p:spPr>
          <a:xfrm>
            <a:off x="986346" y="1576774"/>
            <a:ext cx="1204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86ABB03-0A55-43F2-95CB-28F3F8AFAA0C}"/>
              </a:ext>
            </a:extLst>
          </p:cNvPr>
          <p:cNvSpPr txBox="1"/>
          <p:nvPr/>
        </p:nvSpPr>
        <p:spPr>
          <a:xfrm>
            <a:off x="1020660" y="2281095"/>
            <a:ext cx="1728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Saturday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FE13414-3209-4AE6-B4D7-58689EBA9F45}"/>
              </a:ext>
            </a:extLst>
          </p:cNvPr>
          <p:cNvSpPr txBox="1"/>
          <p:nvPr/>
        </p:nvSpPr>
        <p:spPr>
          <a:xfrm>
            <a:off x="1003921" y="2856934"/>
            <a:ext cx="1203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is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29276E1-574C-472D-AD71-AA2E847A89C7}"/>
              </a:ext>
            </a:extLst>
          </p:cNvPr>
          <p:cNvSpPr txBox="1"/>
          <p:nvPr/>
        </p:nvSpPr>
        <p:spPr>
          <a:xfrm>
            <a:off x="1020660" y="3499183"/>
            <a:ext cx="2413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 is Monday.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A355475-67F3-4734-B8DC-8E970814E29A}"/>
              </a:ext>
            </a:extLst>
          </p:cNvPr>
          <p:cNvSpPr txBox="1"/>
          <p:nvPr/>
        </p:nvSpPr>
        <p:spPr>
          <a:xfrm>
            <a:off x="986346" y="4084475"/>
            <a:ext cx="3302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Today it’s Sunday.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F90F0A7-8A2C-4F5F-8F5D-B5A85925FFBF}"/>
              </a:ext>
            </a:extLst>
          </p:cNvPr>
          <p:cNvSpPr txBox="1"/>
          <p:nvPr/>
        </p:nvSpPr>
        <p:spPr>
          <a:xfrm>
            <a:off x="1044160" y="4756529"/>
            <a:ext cx="2260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Wednesday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760AAC9-3699-4D04-9788-2829D86B6CC6}"/>
              </a:ext>
            </a:extLst>
          </p:cNvPr>
          <p:cNvSpPr txBox="1"/>
          <p:nvPr/>
        </p:nvSpPr>
        <p:spPr>
          <a:xfrm>
            <a:off x="927161" y="5371716"/>
            <a:ext cx="3454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Tuesday today.</a:t>
            </a:r>
          </a:p>
        </p:txBody>
      </p:sp>
      <p:graphicFrame>
        <p:nvGraphicFramePr>
          <p:cNvPr id="42" name="Table 3">
            <a:extLst>
              <a:ext uri="{FF2B5EF4-FFF2-40B4-BE49-F238E27FC236}">
                <a16:creationId xmlns:a16="http://schemas.microsoft.com/office/drawing/2014/main" id="{04ACAF23-E360-4B0A-B0A2-14BDA98EED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537834"/>
              </p:ext>
            </p:extLst>
          </p:nvPr>
        </p:nvGraphicFramePr>
        <p:xfrm>
          <a:off x="7077456" y="1543939"/>
          <a:ext cx="4893258" cy="50214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93258">
                  <a:extLst>
                    <a:ext uri="{9D8B030D-6E8A-4147-A177-3AD203B41FA5}">
                      <a16:colId xmlns:a16="http://schemas.microsoft.com/office/drawing/2014/main" val="295907363"/>
                    </a:ext>
                  </a:extLst>
                </a:gridCol>
              </a:tblGrid>
              <a:tr h="836909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1. Today is ____________. 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0534856"/>
                  </a:ext>
                </a:extLst>
              </a:tr>
              <a:tr h="836909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2. ___ ___ ___________? No, it’s _____________.</a:t>
                      </a:r>
                    </a:p>
                  </a:txBody>
                  <a:tcPr>
                    <a:lnL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463961"/>
                  </a:ext>
                </a:extLst>
              </a:tr>
              <a:tr h="836909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3. ___ ___ Thursday ________ ?  Or _________?</a:t>
                      </a:r>
                    </a:p>
                  </a:txBody>
                  <a:tcPr>
                    <a:lnL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6403252"/>
                  </a:ext>
                </a:extLst>
              </a:tr>
              <a:tr h="836909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4. It is _____________ and ___ ___  alone.</a:t>
                      </a:r>
                    </a:p>
                  </a:txBody>
                  <a:tcPr>
                    <a:lnL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2435180"/>
                  </a:ext>
                </a:extLst>
              </a:tr>
              <a:tr h="836909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5.  ______   ____ _____ difficult.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7258841"/>
                  </a:ext>
                </a:extLst>
              </a:tr>
              <a:tr h="836909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6. You are ___________today! Is it _____________?</a:t>
                      </a:r>
                    </a:p>
                  </a:txBody>
                  <a:tcPr>
                    <a:lnL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6900114"/>
                  </a:ext>
                </a:extLst>
              </a:tr>
            </a:tbl>
          </a:graphicData>
        </a:graphic>
      </p:graphicFrame>
      <p:pic>
        <p:nvPicPr>
          <p:cNvPr id="43" name="Google Shape;338;p8">
            <a:hlinkClick r:id="" action="ppaction://noaction">
              <a:snd r:embed="rId8" name="74_aujourd_hui_c_est_dimanche.wav"/>
            </a:hlinkClick>
            <a:extLst>
              <a:ext uri="{FF2B5EF4-FFF2-40B4-BE49-F238E27FC236}">
                <a16:creationId xmlns:a16="http://schemas.microsoft.com/office/drawing/2014/main" id="{F4B873B7-483A-4CD8-AE14-E0E71E2A65B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56566" y="1783567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Google Shape;338;p8">
            <a:hlinkClick r:id="" action="ppaction://noaction">
              <a:snd r:embed="rId12" name="77_c_est_lundi__non_c_est_mercredi.wav"/>
            </a:hlinkClick>
            <a:extLst>
              <a:ext uri="{FF2B5EF4-FFF2-40B4-BE49-F238E27FC236}">
                <a16:creationId xmlns:a16="http://schemas.microsoft.com/office/drawing/2014/main" id="{6CA1BC53-F03F-416B-8380-A0F6D2CC6DC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40620" y="2549440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7" name="Google Shape;338;p8">
            <a:hlinkClick r:id="" action="ppaction://noaction">
              <a:snd r:embed="rId13" name="78_aujourd_hui_c_est_jeudi__ou_vendredi_.wav"/>
            </a:hlinkClick>
            <a:extLst>
              <a:ext uri="{FF2B5EF4-FFF2-40B4-BE49-F238E27FC236}">
                <a16:creationId xmlns:a16="http://schemas.microsoft.com/office/drawing/2014/main" id="{CB08CFB6-D2C7-46A9-AF88-CFB34034406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36814" y="3362426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9" name="Google Shape;338;p8">
            <a:hlinkClick r:id="" action="ppaction://noaction">
              <a:snd r:embed="rId14" name="79_c_est_mardi_et_je_suis_seul.wav"/>
            </a:hlinkClick>
            <a:extLst>
              <a:ext uri="{FF2B5EF4-FFF2-40B4-BE49-F238E27FC236}">
                <a16:creationId xmlns:a16="http://schemas.microsoft.com/office/drawing/2014/main" id="{549CC260-1999-4120-81C7-EA4645D39B2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61566" y="4193645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" name="Google Shape;338;p8">
            <a:hlinkClick r:id="" action="ppaction://noaction">
              <a:snd r:embed="rId15" name="80_aujourd_hui_tu_es_difficile.wav"/>
            </a:hlinkClick>
            <a:extLst>
              <a:ext uri="{FF2B5EF4-FFF2-40B4-BE49-F238E27FC236}">
                <a16:creationId xmlns:a16="http://schemas.microsoft.com/office/drawing/2014/main" id="{8DCC104B-827D-4E33-A5E7-2ED793634AD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53384" y="5051035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3" name="Google Shape;338;p8">
            <a:hlinkClick r:id="" action="ppaction://noaction">
              <a:snd r:embed="rId16" name="tu es different.wav"/>
            </a:hlinkClick>
            <a:extLst>
              <a:ext uri="{FF2B5EF4-FFF2-40B4-BE49-F238E27FC236}">
                <a16:creationId xmlns:a16="http://schemas.microsoft.com/office/drawing/2014/main" id="{D6E66B01-DDC0-46FF-8D57-366DCDBFC93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55807" y="5972026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1F948838-FD75-48C0-BFBE-7395831970CD}"/>
              </a:ext>
            </a:extLst>
          </p:cNvPr>
          <p:cNvSpPr txBox="1"/>
          <p:nvPr/>
        </p:nvSpPr>
        <p:spPr>
          <a:xfrm>
            <a:off x="8884895" y="1686451"/>
            <a:ext cx="1483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Sunday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0EB3A27-CDD1-4A33-82EF-A08321D5CC5E}"/>
              </a:ext>
            </a:extLst>
          </p:cNvPr>
          <p:cNvSpPr txBox="1"/>
          <p:nvPr/>
        </p:nvSpPr>
        <p:spPr>
          <a:xfrm>
            <a:off x="7563296" y="2320591"/>
            <a:ext cx="840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387BB69-1FBB-4855-959B-1DD274F30053}"/>
              </a:ext>
            </a:extLst>
          </p:cNvPr>
          <p:cNvSpPr txBox="1"/>
          <p:nvPr/>
        </p:nvSpPr>
        <p:spPr>
          <a:xfrm>
            <a:off x="8632197" y="2333710"/>
            <a:ext cx="16353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Monday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32AD85F-4A14-4E02-B4AA-22D1C56C0E0D}"/>
              </a:ext>
            </a:extLst>
          </p:cNvPr>
          <p:cNvSpPr txBox="1"/>
          <p:nvPr/>
        </p:nvSpPr>
        <p:spPr>
          <a:xfrm>
            <a:off x="7527221" y="3149102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  it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C25C8E0-E019-49A6-B788-0479AA767170}"/>
              </a:ext>
            </a:extLst>
          </p:cNvPr>
          <p:cNvSpPr txBox="1"/>
          <p:nvPr/>
        </p:nvSpPr>
        <p:spPr>
          <a:xfrm>
            <a:off x="7704949" y="3556759"/>
            <a:ext cx="1242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Friday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9A74172-32A4-45DD-A4C1-18AB5D785E31}"/>
              </a:ext>
            </a:extLst>
          </p:cNvPr>
          <p:cNvSpPr txBox="1"/>
          <p:nvPr/>
        </p:nvSpPr>
        <p:spPr>
          <a:xfrm>
            <a:off x="8223030" y="401892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Tuesday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C47D821-8D6F-4E92-ABC8-C8BA9B900BC0}"/>
              </a:ext>
            </a:extLst>
          </p:cNvPr>
          <p:cNvSpPr txBox="1"/>
          <p:nvPr/>
        </p:nvSpPr>
        <p:spPr>
          <a:xfrm>
            <a:off x="10805522" y="4005732"/>
            <a:ext cx="285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D4BD7F5-75F7-4DCC-9090-63C41D747528}"/>
              </a:ext>
            </a:extLst>
          </p:cNvPr>
          <p:cNvSpPr txBox="1"/>
          <p:nvPr/>
        </p:nvSpPr>
        <p:spPr>
          <a:xfrm>
            <a:off x="11131066" y="3992141"/>
            <a:ext cx="836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18BBAA2-BEAD-4643-9C8E-54B9C6F15B27}"/>
              </a:ext>
            </a:extLst>
          </p:cNvPr>
          <p:cNvSpPr txBox="1"/>
          <p:nvPr/>
        </p:nvSpPr>
        <p:spPr>
          <a:xfrm>
            <a:off x="8643331" y="5026914"/>
            <a:ext cx="837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47CD8DD-1BC2-42D5-B922-29826200CB00}"/>
              </a:ext>
            </a:extLst>
          </p:cNvPr>
          <p:cNvSpPr txBox="1"/>
          <p:nvPr/>
        </p:nvSpPr>
        <p:spPr>
          <a:xfrm>
            <a:off x="9452811" y="5019836"/>
            <a:ext cx="766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7A4CC88-F6BC-4E4C-B118-C27E1A11CC5E}"/>
              </a:ext>
            </a:extLst>
          </p:cNvPr>
          <p:cNvSpPr txBox="1"/>
          <p:nvPr/>
        </p:nvSpPr>
        <p:spPr>
          <a:xfrm>
            <a:off x="7435459" y="5039502"/>
            <a:ext cx="1449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Today 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D901DB8-2E92-4E4A-80C2-44BD05EDFBBE}"/>
              </a:ext>
            </a:extLst>
          </p:cNvPr>
          <p:cNvSpPr txBox="1"/>
          <p:nvPr/>
        </p:nvSpPr>
        <p:spPr>
          <a:xfrm>
            <a:off x="8720820" y="5660886"/>
            <a:ext cx="1606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different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ACA07E-E1F2-4712-BC6A-9E32FFBB93A2}"/>
              </a:ext>
            </a:extLst>
          </p:cNvPr>
          <p:cNvSpPr txBox="1"/>
          <p:nvPr/>
        </p:nvSpPr>
        <p:spPr>
          <a:xfrm>
            <a:off x="7487894" y="6045856"/>
            <a:ext cx="1728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Saturday</a:t>
            </a: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3DA30D27-3DEE-48FB-A566-7C8C8A95251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69" name="Title 1">
            <a:extLst>
              <a:ext uri="{FF2B5EF4-FFF2-40B4-BE49-F238E27FC236}">
                <a16:creationId xmlns:a16="http://schemas.microsoft.com/office/drawing/2014/main" id="{5E58E586-DA5E-4A08-9A46-A00CC9E995E8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B9B6075-2130-4451-9316-794C083C0107}"/>
              </a:ext>
            </a:extLst>
          </p:cNvPr>
          <p:cNvSpPr txBox="1"/>
          <p:nvPr/>
        </p:nvSpPr>
        <p:spPr>
          <a:xfrm>
            <a:off x="7000350" y="2686544"/>
            <a:ext cx="2260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Wednesday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0418A11-4FCA-4B84-BD74-79F5DACA096F}"/>
              </a:ext>
            </a:extLst>
          </p:cNvPr>
          <p:cNvSpPr txBox="1"/>
          <p:nvPr/>
        </p:nvSpPr>
        <p:spPr>
          <a:xfrm>
            <a:off x="10081995" y="3207793"/>
            <a:ext cx="1204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today</a:t>
            </a:r>
          </a:p>
        </p:txBody>
      </p:sp>
      <p:pic>
        <p:nvPicPr>
          <p:cNvPr id="56" name="Graphic 55" descr="Teacher">
            <a:extLst>
              <a:ext uri="{FF2B5EF4-FFF2-40B4-BE49-F238E27FC236}">
                <a16:creationId xmlns:a16="http://schemas.microsoft.com/office/drawing/2014/main" id="{26B1A3B2-253D-4C62-92B9-404DCADE104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29859" y="675462"/>
            <a:ext cx="914400" cy="914400"/>
          </a:xfrm>
          <a:prstGeom prst="rect">
            <a:avLst/>
          </a:prstGeom>
        </p:spPr>
      </p:pic>
      <p:sp>
        <p:nvSpPr>
          <p:cNvPr id="70" name="Speech Bubble: Rectangle with Corners Rounded 69">
            <a:hlinkClick r:id="" action="ppaction://noaction">
              <a:snd r:embed="rId20" name="S9_i.wav"/>
            </a:hlinkClick>
            <a:extLst>
              <a:ext uri="{FF2B5EF4-FFF2-40B4-BE49-F238E27FC236}">
                <a16:creationId xmlns:a16="http://schemas.microsoft.com/office/drawing/2014/main" id="{69FBA386-00BB-415F-866A-C6BB054A4106}"/>
              </a:ext>
            </a:extLst>
          </p:cNvPr>
          <p:cNvSpPr/>
          <p:nvPr/>
        </p:nvSpPr>
        <p:spPr>
          <a:xfrm>
            <a:off x="1149804" y="675462"/>
            <a:ext cx="4393315" cy="508626"/>
          </a:xfrm>
          <a:prstGeom prst="wedgeRoundRectCallout">
            <a:avLst>
              <a:gd name="adj1" fmla="val -58601"/>
              <a:gd name="adj2" fmla="val 51904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r>
              <a:rPr lang="en-GB" sz="2800" kern="0" dirty="0">
                <a:solidFill>
                  <a:prstClr val="white"/>
                </a:solidFill>
                <a:latin typeface="Arial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anglais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74" name="Graphic 73" descr="Teacher">
            <a:extLst>
              <a:ext uri="{FF2B5EF4-FFF2-40B4-BE49-F238E27FC236}">
                <a16:creationId xmlns:a16="http://schemas.microsoft.com/office/drawing/2014/main" id="{92EE761A-8B00-4889-9BE5-D7A6CF2DF3D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249546" y="-63188"/>
            <a:ext cx="914400" cy="914400"/>
          </a:xfrm>
          <a:prstGeom prst="rect">
            <a:avLst/>
          </a:prstGeom>
        </p:spPr>
      </p:pic>
      <p:sp>
        <p:nvSpPr>
          <p:cNvPr id="75" name="Speech Bubble: Rectangle with Corners Rounded 74">
            <a:hlinkClick r:id="" action="ppaction://noaction">
              <a:snd r:embed="rId21" name="Écoute.wav"/>
            </a:hlinkClick>
            <a:extLst>
              <a:ext uri="{FF2B5EF4-FFF2-40B4-BE49-F238E27FC236}">
                <a16:creationId xmlns:a16="http://schemas.microsoft.com/office/drawing/2014/main" id="{B880BDAB-B190-4567-85E3-68D3F8D96533}"/>
              </a:ext>
            </a:extLst>
          </p:cNvPr>
          <p:cNvSpPr/>
          <p:nvPr/>
        </p:nvSpPr>
        <p:spPr>
          <a:xfrm>
            <a:off x="7163947" y="51778"/>
            <a:ext cx="1654506" cy="547644"/>
          </a:xfrm>
          <a:prstGeom prst="wedgeRoundRectCallout">
            <a:avLst>
              <a:gd name="adj1" fmla="val -62879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6" name="TextBox 75">
            <a:hlinkClick r:id="" action="ppaction://noaction">
              <a:snd r:embed="rId21" name="Écoute.wav"/>
            </a:hlinkClick>
            <a:extLst>
              <a:ext uri="{FF2B5EF4-FFF2-40B4-BE49-F238E27FC236}">
                <a16:creationId xmlns:a16="http://schemas.microsoft.com/office/drawing/2014/main" id="{D7DB11D4-0A82-4779-AD89-538BE1D152C3}"/>
              </a:ext>
            </a:extLst>
          </p:cNvPr>
          <p:cNvSpPr txBox="1"/>
          <p:nvPr/>
        </p:nvSpPr>
        <p:spPr>
          <a:xfrm>
            <a:off x="7163946" y="51778"/>
            <a:ext cx="1481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855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55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71" grpId="0"/>
      <p:bldP spid="7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45804" cy="508891"/>
          </a:xfrm>
        </p:spPr>
        <p:txBody>
          <a:bodyPr>
            <a:norm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37B3EE7-59CE-48E6-8A12-4A3168EC6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51" name="Google Shape;167;p2">
            <a:extLst>
              <a:ext uri="{FF2B5EF4-FFF2-40B4-BE49-F238E27FC236}">
                <a16:creationId xmlns:a16="http://schemas.microsoft.com/office/drawing/2014/main" id="{BEBAB91F-4E82-41DB-8332-608C99BB3BF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85B9A81-DBFF-44D8-AAA9-6DB7361444AB}"/>
              </a:ext>
            </a:extLst>
          </p:cNvPr>
          <p:cNvSpPr txBox="1"/>
          <p:nvPr/>
        </p:nvSpPr>
        <p:spPr>
          <a:xfrm>
            <a:off x="150025" y="6225436"/>
            <a:ext cx="191677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quoi – what 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02E64581-9518-4A29-A279-7B70A891A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024" y="2971989"/>
            <a:ext cx="1422222" cy="863492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13D8B3A-71D4-4D6F-97A5-499FB8FB6A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312" y="4134994"/>
            <a:ext cx="1650794" cy="901587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1E321E4-1374-4D91-A7E4-EC65B52EEB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533" y="4015593"/>
            <a:ext cx="2146032" cy="1193651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1317D4C2-8429-46B5-8C4A-8F4803E5DF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492" y="541649"/>
            <a:ext cx="1676190" cy="1168254"/>
          </a:xfrm>
          <a:prstGeom prst="rect">
            <a:avLst/>
          </a:prstGeom>
        </p:spPr>
      </p:pic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26ED5913-1D5C-416D-89F7-DE64F567FF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60" y="1646210"/>
            <a:ext cx="1904762" cy="1180952"/>
          </a:xfrm>
          <a:prstGeom prst="rect">
            <a:avLst/>
          </a:prstGeom>
        </p:spPr>
      </p:pic>
      <p:pic>
        <p:nvPicPr>
          <p:cNvPr id="61" name="Picture 60" descr="Logo&#10;&#10;Description automatically generated">
            <a:extLst>
              <a:ext uri="{FF2B5EF4-FFF2-40B4-BE49-F238E27FC236}">
                <a16:creationId xmlns:a16="http://schemas.microsoft.com/office/drawing/2014/main" id="{9F65F0F3-EB7C-40D6-ACE8-E14A534609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25" y="3077228"/>
            <a:ext cx="3455279" cy="817378"/>
          </a:xfrm>
          <a:prstGeom prst="rect">
            <a:avLst/>
          </a:prstGeom>
        </p:spPr>
      </p:pic>
      <p:pic>
        <p:nvPicPr>
          <p:cNvPr id="63" name="Picture 62" descr="Logo&#10;&#10;Description automatically generated">
            <a:extLst>
              <a:ext uri="{FF2B5EF4-FFF2-40B4-BE49-F238E27FC236}">
                <a16:creationId xmlns:a16="http://schemas.microsoft.com/office/drawing/2014/main" id="{7A19E78C-BE1B-43F5-93A2-C5B5F0AFA9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11" y="2934262"/>
            <a:ext cx="4126984" cy="104127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D0EC52F-F356-4537-8E36-58EFC275E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00" y="628200"/>
            <a:ext cx="2933333" cy="1079365"/>
          </a:xfrm>
          <a:prstGeom prst="rect">
            <a:avLst/>
          </a:prstGeom>
        </p:spPr>
      </p:pic>
      <p:pic>
        <p:nvPicPr>
          <p:cNvPr id="67" name="Picture 66" descr="Logo&#10;&#10;Description automatically generated">
            <a:extLst>
              <a:ext uri="{FF2B5EF4-FFF2-40B4-BE49-F238E27FC236}">
                <a16:creationId xmlns:a16="http://schemas.microsoft.com/office/drawing/2014/main" id="{3C930634-6372-4F0F-A2B7-C756AA6565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248" y="460761"/>
            <a:ext cx="3238095" cy="1511111"/>
          </a:xfrm>
          <a:prstGeom prst="rect">
            <a:avLst/>
          </a:prstGeom>
        </p:spPr>
      </p:pic>
      <p:pic>
        <p:nvPicPr>
          <p:cNvPr id="69" name="Picture 68" descr="A picture containing text, tableware, clipart&#10;&#10;Description automatically generated">
            <a:extLst>
              <a:ext uri="{FF2B5EF4-FFF2-40B4-BE49-F238E27FC236}">
                <a16:creationId xmlns:a16="http://schemas.microsoft.com/office/drawing/2014/main" id="{FBE4B85C-B11D-46AC-806B-6260A48CBC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959" y="5368706"/>
            <a:ext cx="4076190" cy="977778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7EE8883-6D50-409A-B728-48F0579D23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676" y="682025"/>
            <a:ext cx="2136924" cy="995375"/>
          </a:xfrm>
          <a:prstGeom prst="rect">
            <a:avLst/>
          </a:prstGeom>
        </p:spPr>
      </p:pic>
      <p:pic>
        <p:nvPicPr>
          <p:cNvPr id="73" name="Picture 72" descr="A picture containing text&#10;&#10;Description automatically generated">
            <a:extLst>
              <a:ext uri="{FF2B5EF4-FFF2-40B4-BE49-F238E27FC236}">
                <a16:creationId xmlns:a16="http://schemas.microsoft.com/office/drawing/2014/main" id="{925D85F5-7811-4897-AC66-B0127BC9849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967" y="1725257"/>
            <a:ext cx="4088889" cy="1193651"/>
          </a:xfrm>
          <a:prstGeom prst="rect">
            <a:avLst/>
          </a:prstGeom>
        </p:spPr>
      </p:pic>
      <p:pic>
        <p:nvPicPr>
          <p:cNvPr id="75" name="Picture 7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D977D43-B060-4170-8D3C-CFFACAB415C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60" y="4211603"/>
            <a:ext cx="2946032" cy="1028571"/>
          </a:xfrm>
          <a:prstGeom prst="rect">
            <a:avLst/>
          </a:prstGeom>
        </p:spPr>
      </p:pic>
      <p:pic>
        <p:nvPicPr>
          <p:cNvPr id="77" name="Picture 76" descr="A picture containing clock&#10;&#10;Description automatically generated">
            <a:extLst>
              <a:ext uri="{FF2B5EF4-FFF2-40B4-BE49-F238E27FC236}">
                <a16:creationId xmlns:a16="http://schemas.microsoft.com/office/drawing/2014/main" id="{EDC14C53-13EA-44F1-91B3-1D710A8D6D1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701" y="5062842"/>
            <a:ext cx="2806349" cy="1384127"/>
          </a:xfrm>
          <a:prstGeom prst="rect">
            <a:avLst/>
          </a:prstGeom>
        </p:spPr>
      </p:pic>
      <p:pic>
        <p:nvPicPr>
          <p:cNvPr id="81" name="Picture 80" descr="Logo&#10;&#10;Description automatically generated">
            <a:extLst>
              <a:ext uri="{FF2B5EF4-FFF2-40B4-BE49-F238E27FC236}">
                <a16:creationId xmlns:a16="http://schemas.microsoft.com/office/drawing/2014/main" id="{46AF68FF-9648-4336-AAFA-8C4E35F3AC1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457" y="1885496"/>
            <a:ext cx="3609058" cy="807572"/>
          </a:xfrm>
          <a:prstGeom prst="rect">
            <a:avLst/>
          </a:prstGeom>
        </p:spPr>
      </p:pic>
      <p:pic>
        <p:nvPicPr>
          <p:cNvPr id="31" name="Graphic 30" descr="Teacher">
            <a:extLst>
              <a:ext uri="{FF2B5EF4-FFF2-40B4-BE49-F238E27FC236}">
                <a16:creationId xmlns:a16="http://schemas.microsoft.com/office/drawing/2014/main" id="{BDD0CE76-0433-49F4-9AE2-E32D7AA4FF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832242" y="-49764"/>
            <a:ext cx="914400" cy="914400"/>
          </a:xfrm>
          <a:prstGeom prst="rect">
            <a:avLst/>
          </a:prstGeom>
        </p:spPr>
      </p:pic>
      <p:sp>
        <p:nvSpPr>
          <p:cNvPr id="32" name="Speech Bubble: Rectangle with Corners Rounded 31">
            <a:hlinkClick r:id="" action="ppaction://noaction">
              <a:snd r:embed="rId21" name="Add_JW6F_4.1.wav"/>
            </a:hlinkClick>
            <a:extLst>
              <a:ext uri="{FF2B5EF4-FFF2-40B4-BE49-F238E27FC236}">
                <a16:creationId xmlns:a16="http://schemas.microsoft.com/office/drawing/2014/main" id="{BE2CB755-C8AF-4ED4-AA21-07F45033410B}"/>
              </a:ext>
            </a:extLst>
          </p:cNvPr>
          <p:cNvSpPr/>
          <p:nvPr/>
        </p:nvSpPr>
        <p:spPr>
          <a:xfrm>
            <a:off x="3746642" y="65202"/>
            <a:ext cx="3771684" cy="547644"/>
          </a:xfrm>
          <a:prstGeom prst="wedgeRoundRectCallout">
            <a:avLst>
              <a:gd name="adj1" fmla="val -60501"/>
              <a:gd name="adj2" fmla="val 284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quoi*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anglais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92696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438" y="217362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4004C17-7EBC-4B4D-B5B7-F7F4FCFC98F2}"/>
              </a:ext>
            </a:extLst>
          </p:cNvPr>
          <p:cNvSpPr txBox="1"/>
          <p:nvPr/>
        </p:nvSpPr>
        <p:spPr>
          <a:xfrm>
            <a:off x="10784162" y="1064562"/>
            <a:ext cx="1342034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chanter</a:t>
            </a:r>
          </a:p>
        </p:txBody>
      </p:sp>
      <p:sp>
        <p:nvSpPr>
          <p:cNvPr id="9" name="Google Shape;167;p2">
            <a:extLst>
              <a:ext uri="{FF2B5EF4-FFF2-40B4-BE49-F238E27FC236}">
                <a16:creationId xmlns:a16="http://schemas.microsoft.com/office/drawing/2014/main" id="{E4D056E1-B5D6-4AD6-B4F9-800D465B4BD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7D82FB-9B85-411B-B90C-080CFF71C66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83" y="1080644"/>
            <a:ext cx="2526956" cy="155170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4D882EA-CADC-4170-A23D-38D19CA31911}"/>
              </a:ext>
            </a:extLst>
          </p:cNvPr>
          <p:cNvGrpSpPr/>
          <p:nvPr/>
        </p:nvGrpSpPr>
        <p:grpSpPr>
          <a:xfrm>
            <a:off x="10931412" y="128500"/>
            <a:ext cx="864300" cy="876300"/>
            <a:chOff x="10931412" y="128500"/>
            <a:chExt cx="864300" cy="8763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5A08190-3CBD-4772-9013-27240D3C9683}"/>
                </a:ext>
              </a:extLst>
            </p:cNvPr>
            <p:cNvSpPr/>
            <p:nvPr/>
          </p:nvSpPr>
          <p:spPr>
            <a:xfrm>
              <a:off x="10931412" y="128500"/>
              <a:ext cx="864300" cy="876300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88A980A-D4E5-4602-A0C7-98F8F9B2C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1253" y="249899"/>
              <a:ext cx="524618" cy="633501"/>
            </a:xfrm>
            <a:prstGeom prst="rect">
              <a:avLst/>
            </a:prstGeom>
          </p:spPr>
        </p:pic>
      </p:grpSp>
      <p:pic>
        <p:nvPicPr>
          <p:cNvPr id="22" name="Picture 21" descr="A picture containing text, light&#10;&#10;Description automatically generated">
            <a:hlinkClick r:id="" action="ppaction://noaction">
              <a:snd r:embed="rId5" name="Dias_all2.wav"/>
            </a:hlinkClick>
            <a:extLst>
              <a:ext uri="{FF2B5EF4-FFF2-40B4-BE49-F238E27FC236}">
                <a16:creationId xmlns:a16="http://schemas.microsoft.com/office/drawing/2014/main" id="{47C74D9D-859F-404D-AFF7-1846CB15BB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412" y="5973803"/>
            <a:ext cx="1101699" cy="75569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AA6055B-CE25-4A88-A14D-C29ADF4ED572}"/>
              </a:ext>
            </a:extLst>
          </p:cNvPr>
          <p:cNvSpPr txBox="1"/>
          <p:nvPr/>
        </p:nvSpPr>
        <p:spPr>
          <a:xfrm>
            <a:off x="2869247" y="2251637"/>
            <a:ext cx="6953625" cy="2953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lundi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lundi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mardi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lundi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mardi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mercredi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jeudi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jeudi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jeudi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vendredi</a:t>
            </a:r>
            <a:b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vendredi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samedi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dimanche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4" name="Google Shape;338;p8">
            <a:hlinkClick r:id="" action="ppaction://noaction">
              <a:snd r:embed="rId7" name="Line_1.wav"/>
            </a:hlinkClick>
            <a:extLst>
              <a:ext uri="{FF2B5EF4-FFF2-40B4-BE49-F238E27FC236}">
                <a16:creationId xmlns:a16="http://schemas.microsoft.com/office/drawing/2014/main" id="{B07089DA-CB4D-47B6-B072-1EDE6FF8A44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27399" y="2465984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Google Shape;338;p8">
            <a:hlinkClick r:id="" action="ppaction://noaction">
              <a:snd r:embed="rId9" name="Line_2.wav"/>
            </a:hlinkClick>
            <a:extLst>
              <a:ext uri="{FF2B5EF4-FFF2-40B4-BE49-F238E27FC236}">
                <a16:creationId xmlns:a16="http://schemas.microsoft.com/office/drawing/2014/main" id="{48726398-A5F6-4C2A-98EB-C2C54CF0990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00175" y="3134031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Google Shape;338;p8">
            <a:hlinkClick r:id="" action="ppaction://noaction">
              <a:snd r:embed="rId10" name="Line_3.wav"/>
            </a:hlinkClick>
            <a:extLst>
              <a:ext uri="{FF2B5EF4-FFF2-40B4-BE49-F238E27FC236}">
                <a16:creationId xmlns:a16="http://schemas.microsoft.com/office/drawing/2014/main" id="{4E20DEED-FFC8-484C-98C7-7DDA662B7ED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00175" y="3922462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Google Shape;338;p8">
            <a:hlinkClick r:id="" action="ppaction://noaction">
              <a:snd r:embed="rId11" name="Line_4.wav"/>
            </a:hlinkClick>
            <a:extLst>
              <a:ext uri="{FF2B5EF4-FFF2-40B4-BE49-F238E27FC236}">
                <a16:creationId xmlns:a16="http://schemas.microsoft.com/office/drawing/2014/main" id="{FDEC4A34-309E-457F-B803-E014D902500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27399" y="4618302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2CD6CC71-0A21-417E-891C-44AE6F795DB5}"/>
              </a:ext>
            </a:extLst>
          </p:cNvPr>
          <p:cNvGrpSpPr/>
          <p:nvPr/>
        </p:nvGrpSpPr>
        <p:grpSpPr>
          <a:xfrm>
            <a:off x="3276092" y="2549553"/>
            <a:ext cx="726129" cy="523220"/>
            <a:chOff x="9076564" y="154888"/>
            <a:chExt cx="1062361" cy="852582"/>
          </a:xfrm>
        </p:grpSpPr>
        <p:sp>
          <p:nvSpPr>
            <p:cNvPr id="67" name="Explosion: 8 Points 66">
              <a:extLst>
                <a:ext uri="{FF2B5EF4-FFF2-40B4-BE49-F238E27FC236}">
                  <a16:creationId xmlns:a16="http://schemas.microsoft.com/office/drawing/2014/main" id="{CE8F9729-B611-4C00-B8D2-C6B05A75A7D1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8" name="Explosion: 8 Points 67">
              <a:extLst>
                <a:ext uri="{FF2B5EF4-FFF2-40B4-BE49-F238E27FC236}">
                  <a16:creationId xmlns:a16="http://schemas.microsoft.com/office/drawing/2014/main" id="{AAD22C6F-CC5B-465B-9AC2-2FBA2175AD00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7631961-980A-4154-9673-923A1DD9C89A}"/>
              </a:ext>
            </a:extLst>
          </p:cNvPr>
          <p:cNvGrpSpPr/>
          <p:nvPr/>
        </p:nvGrpSpPr>
        <p:grpSpPr>
          <a:xfrm>
            <a:off x="4809993" y="2392327"/>
            <a:ext cx="726129" cy="523220"/>
            <a:chOff x="9076564" y="154888"/>
            <a:chExt cx="1062361" cy="852582"/>
          </a:xfrm>
        </p:grpSpPr>
        <p:sp>
          <p:nvSpPr>
            <p:cNvPr id="70" name="Explosion: 8 Points 69">
              <a:extLst>
                <a:ext uri="{FF2B5EF4-FFF2-40B4-BE49-F238E27FC236}">
                  <a16:creationId xmlns:a16="http://schemas.microsoft.com/office/drawing/2014/main" id="{1B9CF2EE-B3BE-48FB-BF92-935E719FD4B7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1" name="Explosion: 8 Points 70">
              <a:extLst>
                <a:ext uri="{FF2B5EF4-FFF2-40B4-BE49-F238E27FC236}">
                  <a16:creationId xmlns:a16="http://schemas.microsoft.com/office/drawing/2014/main" id="{53235FEB-7126-4627-8B54-437D1277C04F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4F96AC1-FABB-4980-B618-91D9FC6446A8}"/>
              </a:ext>
            </a:extLst>
          </p:cNvPr>
          <p:cNvGrpSpPr/>
          <p:nvPr/>
        </p:nvGrpSpPr>
        <p:grpSpPr>
          <a:xfrm>
            <a:off x="3199967" y="3214064"/>
            <a:ext cx="726129" cy="523220"/>
            <a:chOff x="9076564" y="154888"/>
            <a:chExt cx="1062361" cy="852582"/>
          </a:xfrm>
        </p:grpSpPr>
        <p:sp>
          <p:nvSpPr>
            <p:cNvPr id="73" name="Explosion: 8 Points 72">
              <a:extLst>
                <a:ext uri="{FF2B5EF4-FFF2-40B4-BE49-F238E27FC236}">
                  <a16:creationId xmlns:a16="http://schemas.microsoft.com/office/drawing/2014/main" id="{574F95B6-0EEA-4B97-BFE9-5AA16BED5529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4" name="Explosion: 8 Points 73">
              <a:extLst>
                <a:ext uri="{FF2B5EF4-FFF2-40B4-BE49-F238E27FC236}">
                  <a16:creationId xmlns:a16="http://schemas.microsoft.com/office/drawing/2014/main" id="{C31A6E5C-E4CB-4D3E-9FF2-3643C63643F3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18AF1B7-FBCD-4824-8FDB-DD8EA5B2D964}"/>
              </a:ext>
            </a:extLst>
          </p:cNvPr>
          <p:cNvGrpSpPr/>
          <p:nvPr/>
        </p:nvGrpSpPr>
        <p:grpSpPr>
          <a:xfrm>
            <a:off x="4756947" y="3163381"/>
            <a:ext cx="726129" cy="523220"/>
            <a:chOff x="9076564" y="154888"/>
            <a:chExt cx="1062361" cy="852582"/>
          </a:xfrm>
        </p:grpSpPr>
        <p:sp>
          <p:nvSpPr>
            <p:cNvPr id="76" name="Explosion: 8 Points 75">
              <a:extLst>
                <a:ext uri="{FF2B5EF4-FFF2-40B4-BE49-F238E27FC236}">
                  <a16:creationId xmlns:a16="http://schemas.microsoft.com/office/drawing/2014/main" id="{A8493047-854D-4579-88BF-B9538EBF454B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7" name="Explosion: 8 Points 76">
              <a:extLst>
                <a:ext uri="{FF2B5EF4-FFF2-40B4-BE49-F238E27FC236}">
                  <a16:creationId xmlns:a16="http://schemas.microsoft.com/office/drawing/2014/main" id="{63A29AE6-7DCA-4FAD-887F-99FFF9643FFF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4E5D918-5204-4846-8B11-F29E4CB434EA}"/>
              </a:ext>
            </a:extLst>
          </p:cNvPr>
          <p:cNvGrpSpPr/>
          <p:nvPr/>
        </p:nvGrpSpPr>
        <p:grpSpPr>
          <a:xfrm>
            <a:off x="6383777" y="3147829"/>
            <a:ext cx="726129" cy="523220"/>
            <a:chOff x="9076564" y="154888"/>
            <a:chExt cx="1062361" cy="852582"/>
          </a:xfrm>
        </p:grpSpPr>
        <p:sp>
          <p:nvSpPr>
            <p:cNvPr id="79" name="Explosion: 8 Points 78">
              <a:extLst>
                <a:ext uri="{FF2B5EF4-FFF2-40B4-BE49-F238E27FC236}">
                  <a16:creationId xmlns:a16="http://schemas.microsoft.com/office/drawing/2014/main" id="{9144495F-5A82-4FCC-AE2E-A2327479CBFE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0" name="Explosion: 8 Points 79">
              <a:extLst>
                <a:ext uri="{FF2B5EF4-FFF2-40B4-BE49-F238E27FC236}">
                  <a16:creationId xmlns:a16="http://schemas.microsoft.com/office/drawing/2014/main" id="{50BD3491-B604-40FA-9660-E304FE78BB3B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5FC08E57-B098-46DE-91CF-5355454C9666}"/>
              </a:ext>
            </a:extLst>
          </p:cNvPr>
          <p:cNvGrpSpPr/>
          <p:nvPr/>
        </p:nvGrpSpPr>
        <p:grpSpPr>
          <a:xfrm>
            <a:off x="8041120" y="3167390"/>
            <a:ext cx="726129" cy="523220"/>
            <a:chOff x="9076564" y="154888"/>
            <a:chExt cx="1062361" cy="852582"/>
          </a:xfrm>
        </p:grpSpPr>
        <p:sp>
          <p:nvSpPr>
            <p:cNvPr id="82" name="Explosion: 8 Points 81">
              <a:extLst>
                <a:ext uri="{FF2B5EF4-FFF2-40B4-BE49-F238E27FC236}">
                  <a16:creationId xmlns:a16="http://schemas.microsoft.com/office/drawing/2014/main" id="{CC985477-7885-49A4-BEC6-EB0B85E9FC42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3" name="Explosion: 8 Points 82">
              <a:extLst>
                <a:ext uri="{FF2B5EF4-FFF2-40B4-BE49-F238E27FC236}">
                  <a16:creationId xmlns:a16="http://schemas.microsoft.com/office/drawing/2014/main" id="{0216C301-08C9-4337-AB39-DA4B64D3BFF1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B0A65A3-7150-47E4-B396-6CBC5E519300}"/>
              </a:ext>
            </a:extLst>
          </p:cNvPr>
          <p:cNvGrpSpPr/>
          <p:nvPr/>
        </p:nvGrpSpPr>
        <p:grpSpPr>
          <a:xfrm>
            <a:off x="3646035" y="3929576"/>
            <a:ext cx="726129" cy="523220"/>
            <a:chOff x="9076564" y="154888"/>
            <a:chExt cx="1062361" cy="852582"/>
          </a:xfrm>
        </p:grpSpPr>
        <p:sp>
          <p:nvSpPr>
            <p:cNvPr id="85" name="Explosion: 8 Points 84">
              <a:extLst>
                <a:ext uri="{FF2B5EF4-FFF2-40B4-BE49-F238E27FC236}">
                  <a16:creationId xmlns:a16="http://schemas.microsoft.com/office/drawing/2014/main" id="{408C02AA-449A-4F66-B16F-D391ACCBD32C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6" name="Explosion: 8 Points 85">
              <a:extLst>
                <a:ext uri="{FF2B5EF4-FFF2-40B4-BE49-F238E27FC236}">
                  <a16:creationId xmlns:a16="http://schemas.microsoft.com/office/drawing/2014/main" id="{F1D3FF34-A293-462D-B8EE-4EF1B5C53AC3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11990D21-2C95-4F96-96DE-B2014BFD93F3}"/>
              </a:ext>
            </a:extLst>
          </p:cNvPr>
          <p:cNvGrpSpPr/>
          <p:nvPr/>
        </p:nvGrpSpPr>
        <p:grpSpPr>
          <a:xfrm>
            <a:off x="6323105" y="3925567"/>
            <a:ext cx="726129" cy="523220"/>
            <a:chOff x="9076564" y="154888"/>
            <a:chExt cx="1062361" cy="852582"/>
          </a:xfrm>
        </p:grpSpPr>
        <p:sp>
          <p:nvSpPr>
            <p:cNvPr id="88" name="Explosion: 8 Points 87">
              <a:extLst>
                <a:ext uri="{FF2B5EF4-FFF2-40B4-BE49-F238E27FC236}">
                  <a16:creationId xmlns:a16="http://schemas.microsoft.com/office/drawing/2014/main" id="{EB03910C-90CD-4633-A776-FE86EAA3FD96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89" name="Explosion: 8 Points 88">
              <a:extLst>
                <a:ext uri="{FF2B5EF4-FFF2-40B4-BE49-F238E27FC236}">
                  <a16:creationId xmlns:a16="http://schemas.microsoft.com/office/drawing/2014/main" id="{19CF5521-435B-42D5-912C-364437E36D06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57653BA2-FD35-46AA-97C1-16628416D969}"/>
              </a:ext>
            </a:extLst>
          </p:cNvPr>
          <p:cNvGrpSpPr/>
          <p:nvPr/>
        </p:nvGrpSpPr>
        <p:grpSpPr>
          <a:xfrm>
            <a:off x="3904322" y="4634632"/>
            <a:ext cx="726129" cy="523220"/>
            <a:chOff x="9076564" y="154888"/>
            <a:chExt cx="1062361" cy="852582"/>
          </a:xfrm>
        </p:grpSpPr>
        <p:sp>
          <p:nvSpPr>
            <p:cNvPr id="91" name="Explosion: 8 Points 90">
              <a:extLst>
                <a:ext uri="{FF2B5EF4-FFF2-40B4-BE49-F238E27FC236}">
                  <a16:creationId xmlns:a16="http://schemas.microsoft.com/office/drawing/2014/main" id="{1034BD1A-1B73-4978-A4EE-58346F00DEBF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2" name="Explosion: 8 Points 91">
              <a:extLst>
                <a:ext uri="{FF2B5EF4-FFF2-40B4-BE49-F238E27FC236}">
                  <a16:creationId xmlns:a16="http://schemas.microsoft.com/office/drawing/2014/main" id="{7D72B150-90A7-4B6F-8C31-A642D01A0639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FD3E956-4369-4E69-9293-7BC91AA7E379}"/>
              </a:ext>
            </a:extLst>
          </p:cNvPr>
          <p:cNvGrpSpPr/>
          <p:nvPr/>
        </p:nvGrpSpPr>
        <p:grpSpPr>
          <a:xfrm>
            <a:off x="6028287" y="4681726"/>
            <a:ext cx="726129" cy="523220"/>
            <a:chOff x="9076564" y="154888"/>
            <a:chExt cx="1062361" cy="852582"/>
          </a:xfrm>
        </p:grpSpPr>
        <p:sp>
          <p:nvSpPr>
            <p:cNvPr id="94" name="Explosion: 8 Points 93">
              <a:extLst>
                <a:ext uri="{FF2B5EF4-FFF2-40B4-BE49-F238E27FC236}">
                  <a16:creationId xmlns:a16="http://schemas.microsoft.com/office/drawing/2014/main" id="{FED8BF56-01C8-4AB3-91C2-E15120FF6E2F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5" name="Explosion: 8 Points 94">
              <a:extLst>
                <a:ext uri="{FF2B5EF4-FFF2-40B4-BE49-F238E27FC236}">
                  <a16:creationId xmlns:a16="http://schemas.microsoft.com/office/drawing/2014/main" id="{C6D3808E-28D7-4FB4-A2BB-AE70441C2110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3955B179-C744-442A-8F45-E3F7A08345D3}"/>
              </a:ext>
            </a:extLst>
          </p:cNvPr>
          <p:cNvGrpSpPr/>
          <p:nvPr/>
        </p:nvGrpSpPr>
        <p:grpSpPr>
          <a:xfrm>
            <a:off x="4015978" y="2441738"/>
            <a:ext cx="726129" cy="523220"/>
            <a:chOff x="9076564" y="154888"/>
            <a:chExt cx="1062361" cy="852582"/>
          </a:xfrm>
        </p:grpSpPr>
        <p:sp>
          <p:nvSpPr>
            <p:cNvPr id="97" name="Explosion: 8 Points 96">
              <a:extLst>
                <a:ext uri="{FF2B5EF4-FFF2-40B4-BE49-F238E27FC236}">
                  <a16:creationId xmlns:a16="http://schemas.microsoft.com/office/drawing/2014/main" id="{5FAC4C72-683E-4BA5-B525-C6644BB27469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8" name="Explosion: 8 Points 97">
              <a:extLst>
                <a:ext uri="{FF2B5EF4-FFF2-40B4-BE49-F238E27FC236}">
                  <a16:creationId xmlns:a16="http://schemas.microsoft.com/office/drawing/2014/main" id="{EC3E004E-945C-4745-A441-548E90987DB7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42EB41FD-7A6A-4059-AB8F-EC9A8E76DCC0}"/>
              </a:ext>
            </a:extLst>
          </p:cNvPr>
          <p:cNvGrpSpPr/>
          <p:nvPr/>
        </p:nvGrpSpPr>
        <p:grpSpPr>
          <a:xfrm>
            <a:off x="5910423" y="2414310"/>
            <a:ext cx="726129" cy="523220"/>
            <a:chOff x="9076564" y="154888"/>
            <a:chExt cx="1062361" cy="852582"/>
          </a:xfrm>
        </p:grpSpPr>
        <p:sp>
          <p:nvSpPr>
            <p:cNvPr id="100" name="Explosion: 8 Points 99">
              <a:extLst>
                <a:ext uri="{FF2B5EF4-FFF2-40B4-BE49-F238E27FC236}">
                  <a16:creationId xmlns:a16="http://schemas.microsoft.com/office/drawing/2014/main" id="{2403331A-0315-450B-ACEF-C95F689FD6AC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1" name="Explosion: 8 Points 100">
              <a:extLst>
                <a:ext uri="{FF2B5EF4-FFF2-40B4-BE49-F238E27FC236}">
                  <a16:creationId xmlns:a16="http://schemas.microsoft.com/office/drawing/2014/main" id="{2A2B4226-DFE5-432A-9BB0-27E26779751A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4125E1F-8F3F-46A6-B166-224E004998E5}"/>
              </a:ext>
            </a:extLst>
          </p:cNvPr>
          <p:cNvGrpSpPr/>
          <p:nvPr/>
        </p:nvGrpSpPr>
        <p:grpSpPr>
          <a:xfrm>
            <a:off x="2833110" y="3847972"/>
            <a:ext cx="726129" cy="523220"/>
            <a:chOff x="9076564" y="154888"/>
            <a:chExt cx="1062361" cy="852582"/>
          </a:xfrm>
        </p:grpSpPr>
        <p:sp>
          <p:nvSpPr>
            <p:cNvPr id="103" name="Explosion: 8 Points 102">
              <a:extLst>
                <a:ext uri="{FF2B5EF4-FFF2-40B4-BE49-F238E27FC236}">
                  <a16:creationId xmlns:a16="http://schemas.microsoft.com/office/drawing/2014/main" id="{04FFB2AE-7E8D-4E10-858C-B7B17CD3B649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4" name="Explosion: 8 Points 103">
              <a:extLst>
                <a:ext uri="{FF2B5EF4-FFF2-40B4-BE49-F238E27FC236}">
                  <a16:creationId xmlns:a16="http://schemas.microsoft.com/office/drawing/2014/main" id="{F2EBA4F4-BC3D-4D55-A1D0-FE3714B34A37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A656609-9627-4BFB-BB86-D7FDCC3C605A}"/>
              </a:ext>
            </a:extLst>
          </p:cNvPr>
          <p:cNvGrpSpPr/>
          <p:nvPr/>
        </p:nvGrpSpPr>
        <p:grpSpPr>
          <a:xfrm>
            <a:off x="5541142" y="3822382"/>
            <a:ext cx="726129" cy="523220"/>
            <a:chOff x="9076564" y="154888"/>
            <a:chExt cx="1062361" cy="852582"/>
          </a:xfrm>
        </p:grpSpPr>
        <p:sp>
          <p:nvSpPr>
            <p:cNvPr id="106" name="Explosion: 8 Points 105">
              <a:extLst>
                <a:ext uri="{FF2B5EF4-FFF2-40B4-BE49-F238E27FC236}">
                  <a16:creationId xmlns:a16="http://schemas.microsoft.com/office/drawing/2014/main" id="{0F36C78F-A0C6-4BB2-8F21-8D4E2D7740B3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7" name="Explosion: 8 Points 106">
              <a:extLst>
                <a:ext uri="{FF2B5EF4-FFF2-40B4-BE49-F238E27FC236}">
                  <a16:creationId xmlns:a16="http://schemas.microsoft.com/office/drawing/2014/main" id="{490654A2-5BD0-42E9-959F-29051A2249B6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CDBA189-A769-45FA-88B0-288779471B85}"/>
              </a:ext>
            </a:extLst>
          </p:cNvPr>
          <p:cNvGrpSpPr/>
          <p:nvPr/>
        </p:nvGrpSpPr>
        <p:grpSpPr>
          <a:xfrm>
            <a:off x="7276297" y="3229836"/>
            <a:ext cx="726129" cy="523220"/>
            <a:chOff x="9076564" y="154888"/>
            <a:chExt cx="1062361" cy="852582"/>
          </a:xfrm>
        </p:grpSpPr>
        <p:sp>
          <p:nvSpPr>
            <p:cNvPr id="109" name="Explosion: 8 Points 108">
              <a:extLst>
                <a:ext uri="{FF2B5EF4-FFF2-40B4-BE49-F238E27FC236}">
                  <a16:creationId xmlns:a16="http://schemas.microsoft.com/office/drawing/2014/main" id="{03F488FB-864B-4F09-B709-7927B015F3D8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0" name="Explosion: 8 Points 109">
              <a:extLst>
                <a:ext uri="{FF2B5EF4-FFF2-40B4-BE49-F238E27FC236}">
                  <a16:creationId xmlns:a16="http://schemas.microsoft.com/office/drawing/2014/main" id="{41DFFAE2-29AE-49B4-93FC-0FF7E14C6DE6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6A8C7570-2168-4833-A34A-061B7E9E51C5}"/>
              </a:ext>
            </a:extLst>
          </p:cNvPr>
          <p:cNvGrpSpPr/>
          <p:nvPr/>
        </p:nvGrpSpPr>
        <p:grpSpPr>
          <a:xfrm>
            <a:off x="6873692" y="4579887"/>
            <a:ext cx="726129" cy="523220"/>
            <a:chOff x="9076564" y="154888"/>
            <a:chExt cx="1062361" cy="852582"/>
          </a:xfrm>
        </p:grpSpPr>
        <p:sp>
          <p:nvSpPr>
            <p:cNvPr id="112" name="Explosion: 8 Points 111">
              <a:extLst>
                <a:ext uri="{FF2B5EF4-FFF2-40B4-BE49-F238E27FC236}">
                  <a16:creationId xmlns:a16="http://schemas.microsoft.com/office/drawing/2014/main" id="{4206B0D6-2FF5-4C60-9947-6274F6B42647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3" name="Explosion: 8 Points 112">
              <a:extLst>
                <a:ext uri="{FF2B5EF4-FFF2-40B4-BE49-F238E27FC236}">
                  <a16:creationId xmlns:a16="http://schemas.microsoft.com/office/drawing/2014/main" id="{5D4B3183-C36B-422D-B363-9AE47098E44C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C31A7554-0E32-4FDF-9D7C-24530920F784}"/>
              </a:ext>
            </a:extLst>
          </p:cNvPr>
          <p:cNvGrpSpPr/>
          <p:nvPr/>
        </p:nvGrpSpPr>
        <p:grpSpPr>
          <a:xfrm>
            <a:off x="5368038" y="4604987"/>
            <a:ext cx="726129" cy="523220"/>
            <a:chOff x="9076564" y="154888"/>
            <a:chExt cx="1062361" cy="852582"/>
          </a:xfrm>
        </p:grpSpPr>
        <p:sp>
          <p:nvSpPr>
            <p:cNvPr id="115" name="Explosion: 8 Points 114">
              <a:extLst>
                <a:ext uri="{FF2B5EF4-FFF2-40B4-BE49-F238E27FC236}">
                  <a16:creationId xmlns:a16="http://schemas.microsoft.com/office/drawing/2014/main" id="{49CEA203-34DC-4BF0-A225-EB99C7E0284E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6" name="Explosion: 8 Points 115">
              <a:extLst>
                <a:ext uri="{FF2B5EF4-FFF2-40B4-BE49-F238E27FC236}">
                  <a16:creationId xmlns:a16="http://schemas.microsoft.com/office/drawing/2014/main" id="{5A0DD963-D3D2-4EF5-B104-607A042CA0C0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1B774562-9CB2-4B73-98D7-BBB300E2E551}"/>
              </a:ext>
            </a:extLst>
          </p:cNvPr>
          <p:cNvGrpSpPr/>
          <p:nvPr/>
        </p:nvGrpSpPr>
        <p:grpSpPr>
          <a:xfrm>
            <a:off x="4038417" y="3167390"/>
            <a:ext cx="726129" cy="523220"/>
            <a:chOff x="9076564" y="154888"/>
            <a:chExt cx="1062361" cy="852582"/>
          </a:xfrm>
        </p:grpSpPr>
        <p:sp>
          <p:nvSpPr>
            <p:cNvPr id="118" name="Explosion: 8 Points 117">
              <a:extLst>
                <a:ext uri="{FF2B5EF4-FFF2-40B4-BE49-F238E27FC236}">
                  <a16:creationId xmlns:a16="http://schemas.microsoft.com/office/drawing/2014/main" id="{0356B794-7DAA-4C4D-9059-9CACCFD1C290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9" name="Explosion: 8 Points 118">
              <a:extLst>
                <a:ext uri="{FF2B5EF4-FFF2-40B4-BE49-F238E27FC236}">
                  <a16:creationId xmlns:a16="http://schemas.microsoft.com/office/drawing/2014/main" id="{4F9FF869-5AEA-44E9-8A44-58E90DF04D66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BD780FD0-7E8F-4084-945A-2FC3A23B6058}"/>
              </a:ext>
            </a:extLst>
          </p:cNvPr>
          <p:cNvGrpSpPr/>
          <p:nvPr/>
        </p:nvGrpSpPr>
        <p:grpSpPr>
          <a:xfrm>
            <a:off x="5580856" y="3155225"/>
            <a:ext cx="726129" cy="523220"/>
            <a:chOff x="9076564" y="154888"/>
            <a:chExt cx="1062361" cy="852582"/>
          </a:xfrm>
        </p:grpSpPr>
        <p:sp>
          <p:nvSpPr>
            <p:cNvPr id="121" name="Explosion: 8 Points 120">
              <a:extLst>
                <a:ext uri="{FF2B5EF4-FFF2-40B4-BE49-F238E27FC236}">
                  <a16:creationId xmlns:a16="http://schemas.microsoft.com/office/drawing/2014/main" id="{85963388-8DA6-4284-960F-464B33DA39EB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22" name="Explosion: 8 Points 121">
              <a:extLst>
                <a:ext uri="{FF2B5EF4-FFF2-40B4-BE49-F238E27FC236}">
                  <a16:creationId xmlns:a16="http://schemas.microsoft.com/office/drawing/2014/main" id="{68C9797B-ECCE-438C-9BA5-D0584223ED74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C886F64B-21A5-4810-803A-37934D544C8C}"/>
              </a:ext>
            </a:extLst>
          </p:cNvPr>
          <p:cNvGrpSpPr/>
          <p:nvPr/>
        </p:nvGrpSpPr>
        <p:grpSpPr>
          <a:xfrm>
            <a:off x="5473754" y="2372364"/>
            <a:ext cx="726129" cy="523220"/>
            <a:chOff x="9076564" y="154888"/>
            <a:chExt cx="1062361" cy="852582"/>
          </a:xfrm>
        </p:grpSpPr>
        <p:sp>
          <p:nvSpPr>
            <p:cNvPr id="124" name="Explosion: 8 Points 123">
              <a:extLst>
                <a:ext uri="{FF2B5EF4-FFF2-40B4-BE49-F238E27FC236}">
                  <a16:creationId xmlns:a16="http://schemas.microsoft.com/office/drawing/2014/main" id="{BE17EA1A-1693-4C25-85EB-72DE9046AC2C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25" name="Explosion: 8 Points 124">
              <a:extLst>
                <a:ext uri="{FF2B5EF4-FFF2-40B4-BE49-F238E27FC236}">
                  <a16:creationId xmlns:a16="http://schemas.microsoft.com/office/drawing/2014/main" id="{4EFE884B-40B0-4850-AEDC-261B1C9837A0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AFC547A7-DC04-4CC2-838D-B3C1E7464C0D}"/>
              </a:ext>
            </a:extLst>
          </p:cNvPr>
          <p:cNvGrpSpPr/>
          <p:nvPr/>
        </p:nvGrpSpPr>
        <p:grpSpPr>
          <a:xfrm>
            <a:off x="4536120" y="3883712"/>
            <a:ext cx="726129" cy="523220"/>
            <a:chOff x="9076564" y="154888"/>
            <a:chExt cx="1062361" cy="852582"/>
          </a:xfrm>
        </p:grpSpPr>
        <p:sp>
          <p:nvSpPr>
            <p:cNvPr id="127" name="Explosion: 8 Points 126">
              <a:extLst>
                <a:ext uri="{FF2B5EF4-FFF2-40B4-BE49-F238E27FC236}">
                  <a16:creationId xmlns:a16="http://schemas.microsoft.com/office/drawing/2014/main" id="{BD24F5C7-51F0-450D-8A30-63BD53ADD708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28" name="Explosion: 8 Points 127">
              <a:extLst>
                <a:ext uri="{FF2B5EF4-FFF2-40B4-BE49-F238E27FC236}">
                  <a16:creationId xmlns:a16="http://schemas.microsoft.com/office/drawing/2014/main" id="{33435571-7CCF-4CAD-93ED-7C77298B50B6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441C2F15-E18E-48F2-BEB0-BE2B0CCF5C1D}"/>
              </a:ext>
            </a:extLst>
          </p:cNvPr>
          <p:cNvGrpSpPr/>
          <p:nvPr/>
        </p:nvGrpSpPr>
        <p:grpSpPr>
          <a:xfrm>
            <a:off x="2993939" y="4658524"/>
            <a:ext cx="726129" cy="523220"/>
            <a:chOff x="9076564" y="154888"/>
            <a:chExt cx="1062361" cy="852582"/>
          </a:xfrm>
        </p:grpSpPr>
        <p:sp>
          <p:nvSpPr>
            <p:cNvPr id="130" name="Explosion: 8 Points 129">
              <a:extLst>
                <a:ext uri="{FF2B5EF4-FFF2-40B4-BE49-F238E27FC236}">
                  <a16:creationId xmlns:a16="http://schemas.microsoft.com/office/drawing/2014/main" id="{48E1CA12-46DD-49E5-9813-CCA657F6E90A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31" name="Explosion: 8 Points 130">
              <a:extLst>
                <a:ext uri="{FF2B5EF4-FFF2-40B4-BE49-F238E27FC236}">
                  <a16:creationId xmlns:a16="http://schemas.microsoft.com/office/drawing/2014/main" id="{6FCCF009-43D9-4D0E-AE21-933667DE5545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F46B474B-274B-488A-AB48-B67466C86023}"/>
              </a:ext>
            </a:extLst>
          </p:cNvPr>
          <p:cNvGrpSpPr/>
          <p:nvPr/>
        </p:nvGrpSpPr>
        <p:grpSpPr>
          <a:xfrm>
            <a:off x="4613045" y="4537153"/>
            <a:ext cx="726129" cy="523220"/>
            <a:chOff x="9076564" y="154888"/>
            <a:chExt cx="1062361" cy="852582"/>
          </a:xfrm>
        </p:grpSpPr>
        <p:sp>
          <p:nvSpPr>
            <p:cNvPr id="133" name="Explosion: 8 Points 132">
              <a:extLst>
                <a:ext uri="{FF2B5EF4-FFF2-40B4-BE49-F238E27FC236}">
                  <a16:creationId xmlns:a16="http://schemas.microsoft.com/office/drawing/2014/main" id="{65E58A18-570C-4636-9AF6-7115E4F788A4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34" name="Explosion: 8 Points 133">
              <a:extLst>
                <a:ext uri="{FF2B5EF4-FFF2-40B4-BE49-F238E27FC236}">
                  <a16:creationId xmlns:a16="http://schemas.microsoft.com/office/drawing/2014/main" id="{38EE8519-A215-4113-BDDD-45C85201478D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65F063F2-F450-42B9-BBD5-B41CD64639BE}"/>
              </a:ext>
            </a:extLst>
          </p:cNvPr>
          <p:cNvGrpSpPr/>
          <p:nvPr/>
        </p:nvGrpSpPr>
        <p:grpSpPr>
          <a:xfrm>
            <a:off x="7787554" y="4654515"/>
            <a:ext cx="726129" cy="523220"/>
            <a:chOff x="9076564" y="154888"/>
            <a:chExt cx="1062361" cy="852582"/>
          </a:xfrm>
        </p:grpSpPr>
        <p:sp>
          <p:nvSpPr>
            <p:cNvPr id="136" name="Explosion: 8 Points 135">
              <a:extLst>
                <a:ext uri="{FF2B5EF4-FFF2-40B4-BE49-F238E27FC236}">
                  <a16:creationId xmlns:a16="http://schemas.microsoft.com/office/drawing/2014/main" id="{A68901FE-73A5-4ACB-8E1F-8D679E7DA1E1}"/>
                </a:ext>
              </a:extLst>
            </p:cNvPr>
            <p:cNvSpPr/>
            <p:nvPr/>
          </p:nvSpPr>
          <p:spPr>
            <a:xfrm rot="20101036">
              <a:off x="9076564" y="160677"/>
              <a:ext cx="1051265" cy="846793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37" name="Explosion: 8 Points 136">
              <a:extLst>
                <a:ext uri="{FF2B5EF4-FFF2-40B4-BE49-F238E27FC236}">
                  <a16:creationId xmlns:a16="http://schemas.microsoft.com/office/drawing/2014/main" id="{ADD855B0-2271-4792-9F22-7065D1929A8B}"/>
                </a:ext>
              </a:extLst>
            </p:cNvPr>
            <p:cNvSpPr/>
            <p:nvPr/>
          </p:nvSpPr>
          <p:spPr>
            <a:xfrm rot="20101036">
              <a:off x="9096692" y="154888"/>
              <a:ext cx="1042233" cy="839518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3" name="Action Button: Sound 2">
            <a:hlinkClick r:id="" action="ppaction://noaction" highlightClick="1">
              <a:snd r:embed="rId12" name="Whole_song.wav"/>
            </a:hlinkClick>
            <a:extLst>
              <a:ext uri="{FF2B5EF4-FFF2-40B4-BE49-F238E27FC236}">
                <a16:creationId xmlns:a16="http://schemas.microsoft.com/office/drawing/2014/main" id="{3E38262E-3ED8-4589-9A3C-A2F15F60D8A0}"/>
              </a:ext>
            </a:extLst>
          </p:cNvPr>
          <p:cNvSpPr/>
          <p:nvPr/>
        </p:nvSpPr>
        <p:spPr>
          <a:xfrm>
            <a:off x="11110807" y="1750423"/>
            <a:ext cx="614210" cy="564984"/>
          </a:xfrm>
          <a:prstGeom prst="actionButtonSound">
            <a:avLst/>
          </a:prstGeom>
          <a:solidFill>
            <a:srgbClr val="00B0F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F0"/>
              </a:solidFill>
            </a:endParaRPr>
          </a:p>
        </p:txBody>
      </p:sp>
      <p:sp>
        <p:nvSpPr>
          <p:cNvPr id="138" name="Speech Bubble: Rectangle with Corners Rounded 137">
            <a:extLst>
              <a:ext uri="{FF2B5EF4-FFF2-40B4-BE49-F238E27FC236}">
                <a16:creationId xmlns:a16="http://schemas.microsoft.com/office/drawing/2014/main" id="{A6733787-0A2C-4A2D-930C-9FC7C8D50FEB}"/>
              </a:ext>
            </a:extLst>
          </p:cNvPr>
          <p:cNvSpPr/>
          <p:nvPr/>
        </p:nvSpPr>
        <p:spPr>
          <a:xfrm>
            <a:off x="4102571" y="220043"/>
            <a:ext cx="3986527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39" name="Graphic 138" descr="Teacher">
            <a:extLst>
              <a:ext uri="{FF2B5EF4-FFF2-40B4-BE49-F238E27FC236}">
                <a16:creationId xmlns:a16="http://schemas.microsoft.com/office/drawing/2014/main" id="{3E50B7F7-14DC-465A-8312-B9798CA5D1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88504" y="5349"/>
            <a:ext cx="914400" cy="914400"/>
          </a:xfrm>
          <a:prstGeom prst="rect">
            <a:avLst/>
          </a:prstGeom>
        </p:spPr>
      </p:pic>
      <p:sp>
        <p:nvSpPr>
          <p:cNvPr id="140" name="Google Shape;108;p3">
            <a:hlinkClick r:id="" action="ppaction://noaction">
              <a:snd r:embed="rId15" name="T3_W5_6.2.wav"/>
            </a:hlinkClick>
            <a:extLst>
              <a:ext uri="{FF2B5EF4-FFF2-40B4-BE49-F238E27FC236}">
                <a16:creationId xmlns:a16="http://schemas.microsoft.com/office/drawing/2014/main" id="{3E7A4EC2-30EB-4BF4-9D9A-43DB3CD72969}"/>
              </a:ext>
            </a:extLst>
          </p:cNvPr>
          <p:cNvSpPr txBox="1"/>
          <p:nvPr/>
        </p:nvSpPr>
        <p:spPr>
          <a:xfrm>
            <a:off x="4322036" y="197903"/>
            <a:ext cx="364296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28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Écoute</a:t>
            </a: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et </a:t>
            </a:r>
            <a:r>
              <a:rPr lang="en-GB" sz="28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chante</a:t>
            </a: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035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 </a:t>
            </a:r>
            <a:endParaRPr lang="en-GB" sz="3200" dirty="0"/>
          </a:p>
        </p:txBody>
      </p:sp>
      <p:sp>
        <p:nvSpPr>
          <p:cNvPr id="36" name="Title 2">
            <a:extLst>
              <a:ext uri="{FF2B5EF4-FFF2-40B4-BE49-F238E27FC236}">
                <a16:creationId xmlns:a16="http://schemas.microsoft.com/office/drawing/2014/main" id="{8208ADA3-6CE4-4F1C-B89D-EB50EA135C6A}"/>
              </a:ext>
            </a:extLst>
          </p:cNvPr>
          <p:cNvSpPr txBox="1">
            <a:spLocks/>
          </p:cNvSpPr>
          <p:nvPr/>
        </p:nvSpPr>
        <p:spPr>
          <a:xfrm>
            <a:off x="11151774" y="1135676"/>
            <a:ext cx="953857" cy="374973"/>
          </a:xfrm>
          <a:prstGeom prst="rect">
            <a:avLst/>
          </a:prstGeom>
          <a:solidFill>
            <a:srgbClr val="36AFCE">
              <a:lumMod val="75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écrire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4AAED99B-BCC4-481F-B3B1-C7EB680AEB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pic>
        <p:nvPicPr>
          <p:cNvPr id="19" name="Picture 2" descr="Hand, Counting, Fingers, One, Two, Three, Four, Five">
            <a:extLst>
              <a:ext uri="{FF2B5EF4-FFF2-40B4-BE49-F238E27FC236}">
                <a16:creationId xmlns:a16="http://schemas.microsoft.com/office/drawing/2014/main" id="{04BA5D62-13E0-4872-8823-78550BC601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42"/>
          <a:stretch/>
        </p:blipFill>
        <p:spPr bwMode="auto">
          <a:xfrm>
            <a:off x="539789" y="30240"/>
            <a:ext cx="962120" cy="253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and, Counting, Fingers, One, Two, Three, Four, Five">
            <a:extLst>
              <a:ext uri="{FF2B5EF4-FFF2-40B4-BE49-F238E27FC236}">
                <a16:creationId xmlns:a16="http://schemas.microsoft.com/office/drawing/2014/main" id="{31E76777-E269-4800-A4EF-C49563ED0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7" t="1667" r="62605" b="-1667"/>
          <a:stretch/>
        </p:blipFill>
        <p:spPr bwMode="auto">
          <a:xfrm>
            <a:off x="453420" y="1397230"/>
            <a:ext cx="962120" cy="253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and, Counting, Fingers, One, Two, Three, Four, Five">
            <a:extLst>
              <a:ext uri="{FF2B5EF4-FFF2-40B4-BE49-F238E27FC236}">
                <a16:creationId xmlns:a16="http://schemas.microsoft.com/office/drawing/2014/main" id="{769E3C21-6294-48C2-B03F-925BF3A2E8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9" t="-2917" r="41323" b="2917"/>
          <a:stretch/>
        </p:blipFill>
        <p:spPr bwMode="auto">
          <a:xfrm>
            <a:off x="504939" y="3019053"/>
            <a:ext cx="962120" cy="253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and, Counting, Fingers, One, Two, Three, Four, Five">
            <a:extLst>
              <a:ext uri="{FF2B5EF4-FFF2-40B4-BE49-F238E27FC236}">
                <a16:creationId xmlns:a16="http://schemas.microsoft.com/office/drawing/2014/main" id="{482EFD36-F596-4881-8DB3-C46956A12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5" t="-2917" r="20907" b="2917"/>
          <a:stretch/>
        </p:blipFill>
        <p:spPr bwMode="auto">
          <a:xfrm>
            <a:off x="504938" y="4719644"/>
            <a:ext cx="962121" cy="253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and, Counting, Fingers, One, Two, Three, Four, Five">
            <a:extLst>
              <a:ext uri="{FF2B5EF4-FFF2-40B4-BE49-F238E27FC236}">
                <a16:creationId xmlns:a16="http://schemas.microsoft.com/office/drawing/2014/main" id="{A480CEEC-CAEB-4BD5-AABA-1460ADBE1B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28" t="-5834" r="-2194" b="5834"/>
          <a:stretch/>
        </p:blipFill>
        <p:spPr bwMode="auto">
          <a:xfrm>
            <a:off x="5511732" y="438145"/>
            <a:ext cx="1015442" cy="210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and, Counting, Fingers, One, Two, Three, Four, Five">
            <a:extLst>
              <a:ext uri="{FF2B5EF4-FFF2-40B4-BE49-F238E27FC236}">
                <a16:creationId xmlns:a16="http://schemas.microsoft.com/office/drawing/2014/main" id="{11689C4D-AF28-49F7-83BD-2011142712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28" t="-5834" r="-2194" b="5834"/>
          <a:stretch/>
        </p:blipFill>
        <p:spPr bwMode="auto">
          <a:xfrm>
            <a:off x="5426525" y="2149485"/>
            <a:ext cx="1179518" cy="244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and, Counting, Fingers, One, Two, Three, Four, Five">
            <a:extLst>
              <a:ext uri="{FF2B5EF4-FFF2-40B4-BE49-F238E27FC236}">
                <a16:creationId xmlns:a16="http://schemas.microsoft.com/office/drawing/2014/main" id="{7D0D93BB-A086-49F2-BB99-EF29251223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95" t="-8750" r="81029" b="8750"/>
          <a:stretch/>
        </p:blipFill>
        <p:spPr bwMode="auto">
          <a:xfrm>
            <a:off x="6309065" y="1827500"/>
            <a:ext cx="1335144" cy="276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and, Counting, Fingers, One, Two, Three, Four, Five">
            <a:extLst>
              <a:ext uri="{FF2B5EF4-FFF2-40B4-BE49-F238E27FC236}">
                <a16:creationId xmlns:a16="http://schemas.microsoft.com/office/drawing/2014/main" id="{D248EE26-41D9-4C68-B337-83D71AFD6B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28" t="-5834" r="-2194" b="5834"/>
          <a:stretch/>
        </p:blipFill>
        <p:spPr bwMode="auto">
          <a:xfrm>
            <a:off x="5528796" y="4157278"/>
            <a:ext cx="1226440" cy="253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and, Counting, Fingers, One, Two, Three, Four, Five">
            <a:extLst>
              <a:ext uri="{FF2B5EF4-FFF2-40B4-BE49-F238E27FC236}">
                <a16:creationId xmlns:a16="http://schemas.microsoft.com/office/drawing/2014/main" id="{F5523E50-0301-44BC-912A-33F8B36F3B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4" t="-12500" r="61627" b="12500"/>
          <a:stretch/>
        </p:blipFill>
        <p:spPr bwMode="auto">
          <a:xfrm>
            <a:off x="6646130" y="4006799"/>
            <a:ext cx="1057573" cy="253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0D6134-E977-4F13-B97B-0EC632C38302}"/>
              </a:ext>
            </a:extLst>
          </p:cNvPr>
          <p:cNvSpPr txBox="1"/>
          <p:nvPr/>
        </p:nvSpPr>
        <p:spPr>
          <a:xfrm>
            <a:off x="1767840" y="1119614"/>
            <a:ext cx="350448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l _ n d _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FA10C95-8C37-4F3C-AE86-F477FFB128F2}"/>
              </a:ext>
            </a:extLst>
          </p:cNvPr>
          <p:cNvSpPr txBox="1"/>
          <p:nvPr/>
        </p:nvSpPr>
        <p:spPr>
          <a:xfrm>
            <a:off x="1783266" y="2464013"/>
            <a:ext cx="350448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m _ r d _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5721C3E-CDBF-4994-91D0-E3C51F287AE9}"/>
              </a:ext>
            </a:extLst>
          </p:cNvPr>
          <p:cNvSpPr txBox="1"/>
          <p:nvPr/>
        </p:nvSpPr>
        <p:spPr>
          <a:xfrm>
            <a:off x="1783266" y="3933841"/>
            <a:ext cx="350448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m _ r c r _ d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82637B5-792D-4882-93FB-C46B835CB84C}"/>
              </a:ext>
            </a:extLst>
          </p:cNvPr>
          <p:cNvSpPr txBox="1"/>
          <p:nvPr/>
        </p:nvSpPr>
        <p:spPr>
          <a:xfrm>
            <a:off x="1783266" y="5634432"/>
            <a:ext cx="350448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j _  _ d _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CCDE046-BC43-48A3-BCFF-50CEB81B5C0A}"/>
              </a:ext>
            </a:extLst>
          </p:cNvPr>
          <p:cNvSpPr txBox="1"/>
          <p:nvPr/>
        </p:nvSpPr>
        <p:spPr>
          <a:xfrm>
            <a:off x="7529906" y="1119614"/>
            <a:ext cx="362186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v _ n d r  _ d _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D8EE566-9FA6-4F2F-8357-C3F749DCD454}"/>
              </a:ext>
            </a:extLst>
          </p:cNvPr>
          <p:cNvSpPr txBox="1"/>
          <p:nvPr/>
        </p:nvSpPr>
        <p:spPr>
          <a:xfrm>
            <a:off x="7805916" y="3298913"/>
            <a:ext cx="350448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s _ m _ d  _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82BDA20-7032-4D96-AA6F-A9951FE61119}"/>
              </a:ext>
            </a:extLst>
          </p:cNvPr>
          <p:cNvSpPr txBox="1"/>
          <p:nvPr/>
        </p:nvSpPr>
        <p:spPr>
          <a:xfrm>
            <a:off x="7795343" y="5348728"/>
            <a:ext cx="431028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d _ m _ n c h   _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B357802-6CB9-4C7D-911B-03B781747418}"/>
              </a:ext>
            </a:extLst>
          </p:cNvPr>
          <p:cNvSpPr txBox="1"/>
          <p:nvPr/>
        </p:nvSpPr>
        <p:spPr>
          <a:xfrm>
            <a:off x="1718497" y="1120107"/>
            <a:ext cx="350448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en-GB" sz="4000" b="1" dirty="0">
                <a:solidFill>
                  <a:srgbClr val="008080"/>
                </a:solidFill>
                <a:latin typeface="Century Gothic" panose="020B0502020202020204" pitchFamily="34" charset="0"/>
              </a:rPr>
              <a:t>l u n d </a:t>
            </a:r>
            <a:r>
              <a:rPr lang="en-GB" sz="4000" b="1" dirty="0" err="1">
                <a:solidFill>
                  <a:srgbClr val="008080"/>
                </a:solidFill>
                <a:latin typeface="Century Gothic" panose="020B0502020202020204" pitchFamily="34" charset="0"/>
              </a:rPr>
              <a:t>i</a:t>
            </a:r>
            <a:endParaRPr lang="en-GB" sz="4000" b="1" dirty="0">
              <a:solidFill>
                <a:srgbClr val="008080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D3CC19B-5B4C-4720-8970-C73317E716FA}"/>
              </a:ext>
            </a:extLst>
          </p:cNvPr>
          <p:cNvSpPr txBox="1"/>
          <p:nvPr/>
        </p:nvSpPr>
        <p:spPr>
          <a:xfrm>
            <a:off x="1694165" y="2469678"/>
            <a:ext cx="350448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en-GB" sz="4000" b="1" dirty="0">
                <a:solidFill>
                  <a:srgbClr val="008080"/>
                </a:solidFill>
                <a:latin typeface="Century Gothic" panose="020B0502020202020204" pitchFamily="34" charset="0"/>
              </a:rPr>
              <a:t>m a r d </a:t>
            </a:r>
            <a:r>
              <a:rPr lang="en-GB" sz="4000" b="1" dirty="0" err="1">
                <a:solidFill>
                  <a:srgbClr val="008080"/>
                </a:solidFill>
                <a:latin typeface="Century Gothic" panose="020B0502020202020204" pitchFamily="34" charset="0"/>
              </a:rPr>
              <a:t>i</a:t>
            </a:r>
            <a:endParaRPr lang="en-GB" sz="4000" b="1" dirty="0">
              <a:solidFill>
                <a:srgbClr val="00808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277C29D-B5CF-4D17-A293-FB4611B26E56}"/>
              </a:ext>
            </a:extLst>
          </p:cNvPr>
          <p:cNvSpPr txBox="1"/>
          <p:nvPr/>
        </p:nvSpPr>
        <p:spPr>
          <a:xfrm>
            <a:off x="1793801" y="3934689"/>
            <a:ext cx="350448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en-GB" sz="4000" b="1" dirty="0">
                <a:solidFill>
                  <a:srgbClr val="008080"/>
                </a:solidFill>
                <a:latin typeface="Century Gothic" panose="020B0502020202020204" pitchFamily="34" charset="0"/>
              </a:rPr>
              <a:t>m e r c r e d </a:t>
            </a:r>
            <a:r>
              <a:rPr lang="en-GB" sz="4000" b="1" dirty="0" err="1">
                <a:solidFill>
                  <a:srgbClr val="008080"/>
                </a:solidFill>
                <a:latin typeface="Century Gothic" panose="020B0502020202020204" pitchFamily="34" charset="0"/>
              </a:rPr>
              <a:t>i</a:t>
            </a:r>
            <a:endParaRPr lang="en-GB" sz="4000" b="1" dirty="0">
              <a:solidFill>
                <a:srgbClr val="008080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F9D0243-6CB2-452F-A3A1-2F288F8904FE}"/>
              </a:ext>
            </a:extLst>
          </p:cNvPr>
          <p:cNvSpPr txBox="1"/>
          <p:nvPr/>
        </p:nvSpPr>
        <p:spPr>
          <a:xfrm>
            <a:off x="7498520" y="1119614"/>
            <a:ext cx="350448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en-GB" sz="4000" b="1" dirty="0">
                <a:solidFill>
                  <a:srgbClr val="008080"/>
                </a:solidFill>
                <a:latin typeface="Century Gothic" panose="020B0502020202020204" pitchFamily="34" charset="0"/>
              </a:rPr>
              <a:t>v e n d r e d </a:t>
            </a:r>
            <a:r>
              <a:rPr lang="en-GB" sz="4000" b="1" dirty="0" err="1">
                <a:solidFill>
                  <a:srgbClr val="008080"/>
                </a:solidFill>
                <a:latin typeface="Century Gothic" panose="020B0502020202020204" pitchFamily="34" charset="0"/>
              </a:rPr>
              <a:t>i</a:t>
            </a:r>
            <a:endParaRPr lang="en-GB" sz="4000" b="1" dirty="0">
              <a:solidFill>
                <a:srgbClr val="008080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2CAF5CF-8856-4666-A37B-3162C0CA5A04}"/>
              </a:ext>
            </a:extLst>
          </p:cNvPr>
          <p:cNvSpPr txBox="1"/>
          <p:nvPr/>
        </p:nvSpPr>
        <p:spPr>
          <a:xfrm>
            <a:off x="7743790" y="3298913"/>
            <a:ext cx="350448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en-GB" sz="4000" b="1" dirty="0">
                <a:solidFill>
                  <a:srgbClr val="008080"/>
                </a:solidFill>
                <a:latin typeface="Century Gothic" panose="020B0502020202020204" pitchFamily="34" charset="0"/>
              </a:rPr>
              <a:t>s a m e d </a:t>
            </a:r>
            <a:r>
              <a:rPr lang="en-GB" sz="4000" b="1" dirty="0" err="1">
                <a:solidFill>
                  <a:srgbClr val="008080"/>
                </a:solidFill>
                <a:latin typeface="Century Gothic" panose="020B0502020202020204" pitchFamily="34" charset="0"/>
              </a:rPr>
              <a:t>i</a:t>
            </a:r>
            <a:endParaRPr lang="en-GB" sz="4000" b="1" dirty="0">
              <a:solidFill>
                <a:srgbClr val="00808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234E381-4642-4B47-B0AF-7EE1E743D494}"/>
              </a:ext>
            </a:extLst>
          </p:cNvPr>
          <p:cNvSpPr txBox="1"/>
          <p:nvPr/>
        </p:nvSpPr>
        <p:spPr>
          <a:xfrm>
            <a:off x="1783266" y="5633584"/>
            <a:ext cx="350448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en-GB" sz="4000" b="1" dirty="0">
                <a:solidFill>
                  <a:srgbClr val="008080"/>
                </a:solidFill>
                <a:latin typeface="Century Gothic" panose="020B0502020202020204" pitchFamily="34" charset="0"/>
              </a:rPr>
              <a:t>j e u d </a:t>
            </a:r>
            <a:r>
              <a:rPr lang="en-GB" sz="4000" b="1" dirty="0" err="1">
                <a:solidFill>
                  <a:srgbClr val="008080"/>
                </a:solidFill>
                <a:latin typeface="Century Gothic" panose="020B0502020202020204" pitchFamily="34" charset="0"/>
              </a:rPr>
              <a:t>i</a:t>
            </a:r>
            <a:endParaRPr lang="en-GB" sz="4000" b="1" dirty="0">
              <a:solidFill>
                <a:srgbClr val="00808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DB42F42-45B7-44B9-8176-8C1950B94560}"/>
              </a:ext>
            </a:extLst>
          </p:cNvPr>
          <p:cNvSpPr txBox="1"/>
          <p:nvPr/>
        </p:nvSpPr>
        <p:spPr>
          <a:xfrm>
            <a:off x="7805916" y="5339618"/>
            <a:ext cx="411817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en-GB" sz="4000" b="1" dirty="0">
                <a:solidFill>
                  <a:srgbClr val="008080"/>
                </a:solidFill>
                <a:latin typeface="Century Gothic" panose="020B0502020202020204" pitchFamily="34" charset="0"/>
              </a:rPr>
              <a:t>d </a:t>
            </a:r>
            <a:r>
              <a:rPr lang="en-GB" sz="4000" b="1" dirty="0" err="1">
                <a:solidFill>
                  <a:srgbClr val="008080"/>
                </a:solidFill>
                <a:latin typeface="Century Gothic" panose="020B0502020202020204" pitchFamily="34" charset="0"/>
              </a:rPr>
              <a:t>i</a:t>
            </a:r>
            <a:r>
              <a:rPr lang="en-GB" sz="4000" b="1" dirty="0">
                <a:solidFill>
                  <a:srgbClr val="008080"/>
                </a:solidFill>
                <a:latin typeface="Century Gothic" panose="020B0502020202020204" pitchFamily="34" charset="0"/>
              </a:rPr>
              <a:t> m a n c h e</a:t>
            </a:r>
          </a:p>
        </p:txBody>
      </p:sp>
      <p:pic>
        <p:nvPicPr>
          <p:cNvPr id="30" name="Graphic 29" descr="Teacher">
            <a:extLst>
              <a:ext uri="{FF2B5EF4-FFF2-40B4-BE49-F238E27FC236}">
                <a16:creationId xmlns:a16="http://schemas.microsoft.com/office/drawing/2014/main" id="{AD5341E4-0864-4CA3-8317-4F02AFAEF6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40328" y="-122171"/>
            <a:ext cx="914400" cy="914400"/>
          </a:xfrm>
          <a:prstGeom prst="rect">
            <a:avLst/>
          </a:prstGeom>
        </p:spPr>
      </p:pic>
      <p:sp>
        <p:nvSpPr>
          <p:cNvPr id="31" name="Speech Bubble: Rectangle with Corners Rounded 30">
            <a:hlinkClick r:id="" action="ppaction://noaction">
              <a:snd r:embed="rId14" name="S14_1.wav"/>
            </a:hlinkClick>
            <a:extLst>
              <a:ext uri="{FF2B5EF4-FFF2-40B4-BE49-F238E27FC236}">
                <a16:creationId xmlns:a16="http://schemas.microsoft.com/office/drawing/2014/main" id="{C73FB076-69A5-4157-AD3D-4AF171C8602A}"/>
              </a:ext>
            </a:extLst>
          </p:cNvPr>
          <p:cNvSpPr/>
          <p:nvPr/>
        </p:nvSpPr>
        <p:spPr>
          <a:xfrm>
            <a:off x="4252967" y="58979"/>
            <a:ext cx="3313306" cy="510034"/>
          </a:xfrm>
          <a:prstGeom prst="wedgeRoundRectCallout">
            <a:avLst>
              <a:gd name="adj1" fmla="val -63135"/>
              <a:gd name="adj2" fmla="val 16176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Title 4">
            <a:hlinkClick r:id="" action="ppaction://noaction">
              <a:snd r:embed="rId14" name="S14_1.wav"/>
            </a:hlinkClick>
            <a:extLst>
              <a:ext uri="{FF2B5EF4-FFF2-40B4-BE49-F238E27FC236}">
                <a16:creationId xmlns:a16="http://schemas.microsoft.com/office/drawing/2014/main" id="{7062F7C8-6974-4047-BB1B-EBD4C0472F10}"/>
              </a:ext>
            </a:extLst>
          </p:cNvPr>
          <p:cNvSpPr txBox="1">
            <a:spLocks/>
          </p:cNvSpPr>
          <p:nvPr/>
        </p:nvSpPr>
        <p:spPr>
          <a:xfrm>
            <a:off x="4252967" y="83751"/>
            <a:ext cx="348094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Écris en français.</a:t>
            </a:r>
            <a:endParaRPr lang="en-GB" sz="2800" kern="0" dirty="0"/>
          </a:p>
        </p:txBody>
      </p:sp>
    </p:spTree>
    <p:extLst>
      <p:ext uri="{BB962C8B-B14F-4D97-AF65-F5344CB8AC3E}">
        <p14:creationId xmlns:p14="http://schemas.microsoft.com/office/powerpoint/2010/main" val="48129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_lundi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_mar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mercre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_jeu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_vendre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me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7_dimanc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1273</Words>
  <Application>Microsoft Office PowerPoint</Application>
  <PresentationFormat>Widescreen</PresentationFormat>
  <Paragraphs>187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Modern Love</vt:lpstr>
      <vt:lpstr>Symbol</vt:lpstr>
      <vt:lpstr>Wingdings</vt:lpstr>
      <vt:lpstr>1_Office Theme</vt:lpstr>
      <vt:lpstr>Office Theme</vt:lpstr>
      <vt:lpstr>2_Office Theme</vt:lpstr>
      <vt:lpstr>3_Office Theme</vt:lpstr>
      <vt:lpstr>Describing me and others </vt:lpstr>
      <vt:lpstr>Follow up 1 </vt:lpstr>
      <vt:lpstr>Follow up 2 </vt:lpstr>
      <vt:lpstr>Follow up 3</vt:lpstr>
      <vt:lpstr>Follow up 4 </vt:lpstr>
      <vt:lpstr>Follow up 5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16</cp:revision>
  <dcterms:created xsi:type="dcterms:W3CDTF">2021-08-15T15:42:17Z</dcterms:created>
  <dcterms:modified xsi:type="dcterms:W3CDTF">2023-09-26T13:59:41Z</dcterms:modified>
</cp:coreProperties>
</file>