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536" r:id="rId3"/>
    <p:sldId id="537" r:id="rId4"/>
    <p:sldId id="526" r:id="rId5"/>
    <p:sldId id="535" r:id="rId6"/>
    <p:sldId id="527" r:id="rId7"/>
    <p:sldId id="512" r:id="rId8"/>
    <p:sldId id="528" r:id="rId9"/>
    <p:sldId id="529" r:id="rId10"/>
    <p:sldId id="530" r:id="rId11"/>
    <p:sldId id="531" r:id="rId12"/>
    <p:sldId id="532" r:id="rId13"/>
    <p:sldId id="533" r:id="rId14"/>
    <p:sldId id="520" r:id="rId15"/>
    <p:sldId id="522" r:id="rId16"/>
    <p:sldId id="524" r:id="rId17"/>
    <p:sldId id="509" r:id="rId18"/>
    <p:sldId id="523" r:id="rId19"/>
    <p:sldId id="5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65922" autoAdjust="0"/>
  </p:normalViewPr>
  <p:slideViewPr>
    <p:cSldViewPr snapToGrid="0">
      <p:cViewPr varScale="1">
        <p:scale>
          <a:sx n="71" d="100"/>
          <a:sy n="71" d="100"/>
        </p:scale>
        <p:origin x="2124" y="5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6000" indent="-216000">
              <a:lnSpc>
                <a:spcPct val="100000"/>
              </a:lnSpc>
            </a:pPr>
            <a:r>
              <a:rPr lang="it-IT" sz="1200" b="1" strike="noStrike" spc="-1" dirty="0">
                <a:solidFill>
                  <a:srgbClr val="002060"/>
                </a:solidFill>
                <a:latin typeface="Century Gothic"/>
                <a:ea typeface="Century Gothic"/>
              </a:rPr>
              <a:t>Phonics: </a:t>
            </a:r>
            <a:r>
              <a:rPr lang="fr-FR" sz="1200" b="1" strike="noStrike" spc="-1" dirty="0">
                <a:solidFill>
                  <a:srgbClr val="002060"/>
                </a:solidFill>
                <a:latin typeface="Century Gothic"/>
                <a:ea typeface="Century Gothic"/>
              </a:rPr>
              <a:t>[au/eau/o] gauche[607] faux [555] eau[475] photo [1412] aussi [44]</a:t>
            </a: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moi [132] toi [510] [38] carte [955] 2298] idéal [1429] de [6] pour [10] </a:t>
            </a:r>
          </a:p>
          <a:p>
            <a:pPr marL="0" indent="-216000">
              <a:lnSpc>
                <a:spcPct val="100000"/>
              </a:lnSpc>
            </a:pPr>
            <a:r>
              <a:rPr lang="fr-FR" sz="1200" b="0" i="0" strike="noStrike" spc="-1" dirty="0">
                <a:solidFill>
                  <a:srgbClr val="002060"/>
                </a:solidFill>
                <a:latin typeface="Century Gothic"/>
                <a:ea typeface="Century Gothic"/>
              </a:rPr>
              <a:t>Revisit 1: affiche [2886] bureau [273] chaise [3419] chambre [633] idée [239] lit [1837] un [3] une [3] (revisit moto, cheval)</a:t>
            </a:r>
          </a:p>
          <a:p>
            <a:pPr marL="0" indent="-216000">
              <a:lnSpc>
                <a:spcPct val="100000"/>
              </a:lnSpc>
            </a:pPr>
            <a:r>
              <a:rPr lang="fr-FR" sz="1200" b="0" i="0" strike="noStrike" spc="-1" dirty="0">
                <a:solidFill>
                  <a:srgbClr val="002060"/>
                </a:solidFill>
                <a:latin typeface="Century Gothic"/>
                <a:ea typeface="Century Gothic"/>
              </a:rPr>
              <a:t>Revisit 2: je [22] il [13] elle [38] être [5] suis, est monsieur [79] madame [294] présent [216] absent [2016] ici [167] là [109] Bonjour ! [1972]  Salut ! [2205]</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203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138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156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[7/7]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4239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singular parts of </a:t>
            </a:r>
            <a:r>
              <a:rPr lang="en-GB" sz="1200" b="0" i="1" strike="noStrike" spc="-1" dirty="0" err="1">
                <a:solidFill>
                  <a:srgbClr val="000000"/>
                </a:solidFill>
                <a:latin typeface="Calibri"/>
                <a:ea typeface="Calibri"/>
              </a:rPr>
              <a:t>avoir</a:t>
            </a:r>
            <a:r>
              <a:rPr lang="en-GB" sz="1200" b="0" strike="noStrike" spc="-1" dirty="0">
                <a:solidFill>
                  <a:srgbClr val="000000"/>
                </a:solidFill>
                <a:latin typeface="Calibri"/>
                <a:ea typeface="Calibri"/>
              </a:rPr>
              <a:t> and previously taught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Model the task.</a:t>
            </a:r>
          </a:p>
          <a:p>
            <a:pPr marL="216000" indent="-215280">
              <a:lnSpc>
                <a:spcPct val="100000"/>
              </a:lnSpc>
            </a:pPr>
            <a:r>
              <a:rPr lang="en-GB" sz="1200" b="0" strike="noStrike" spc="-1" dirty="0">
                <a:solidFill>
                  <a:srgbClr val="000000"/>
                </a:solidFill>
                <a:latin typeface="Calibri"/>
                <a:ea typeface="Calibri"/>
              </a:rPr>
              <a:t>2. Use the handouts at the end of this presentation.</a:t>
            </a:r>
          </a:p>
          <a:p>
            <a:pPr marL="720" indent="0">
              <a:lnSpc>
                <a:spcPct val="100000"/>
              </a:lnSpc>
              <a:buNone/>
            </a:pPr>
            <a:r>
              <a:rPr lang="en-GB" sz="1200" b="0" strike="noStrike" spc="-1" dirty="0">
                <a:solidFill>
                  <a:srgbClr val="000000"/>
                </a:solidFill>
                <a:latin typeface="Calibri"/>
              </a:rPr>
              <a:t>3. </a:t>
            </a:r>
            <a:r>
              <a:rPr lang="en-GB" sz="1200" b="0" strike="noStrike" spc="-1" dirty="0" err="1">
                <a:solidFill>
                  <a:srgbClr val="000000"/>
                </a:solidFill>
                <a:latin typeface="Calibri"/>
              </a:rPr>
              <a:t>Personne</a:t>
            </a:r>
            <a:r>
              <a:rPr lang="en-GB" sz="1200" b="0" strike="noStrike" spc="-1" dirty="0">
                <a:solidFill>
                  <a:srgbClr val="000000"/>
                </a:solidFill>
                <a:latin typeface="Calibri"/>
              </a:rPr>
              <a:t> A uses the prompt to say who has what item.</a:t>
            </a:r>
          </a:p>
          <a:p>
            <a:pPr marL="720" indent="0">
              <a:lnSpc>
                <a:spcPct val="100000"/>
              </a:lnSpc>
              <a:buNone/>
            </a:pPr>
            <a:r>
              <a:rPr lang="en-GB" sz="1200" b="0" strike="noStrike" spc="-1" dirty="0">
                <a:solidFill>
                  <a:srgbClr val="000000"/>
                </a:solidFill>
                <a:latin typeface="Calibri"/>
              </a:rPr>
              <a:t>4. </a:t>
            </a:r>
            <a:r>
              <a:rPr lang="en-GB" sz="1200" b="0" strike="noStrike" spc="-1" dirty="0" err="1">
                <a:solidFill>
                  <a:srgbClr val="000000"/>
                </a:solidFill>
                <a:latin typeface="Calibri"/>
              </a:rPr>
              <a:t>Personne</a:t>
            </a:r>
            <a:r>
              <a:rPr lang="en-GB" sz="1200" b="0" strike="noStrike" spc="-1" dirty="0">
                <a:solidFill>
                  <a:srgbClr val="000000"/>
                </a:solidFill>
                <a:latin typeface="Calibri"/>
              </a:rPr>
              <a:t> B listens and notes down who has each item.</a:t>
            </a:r>
          </a:p>
          <a:p>
            <a:pPr marL="720" indent="0">
              <a:lnSpc>
                <a:spcPct val="100000"/>
              </a:lnSpc>
              <a:buNone/>
            </a:pPr>
            <a:endParaRPr lang="en-GB" sz="1200" b="0" strike="noStrike" spc="-1" dirty="0">
              <a:solidFill>
                <a:srgbClr val="000000"/>
              </a:solidFill>
              <a:latin typeface="Calibri"/>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  </a:t>
            </a:r>
            <a:br>
              <a:rPr lang="en-GB" b="0" baseline="0" dirty="0"/>
            </a:br>
            <a:r>
              <a:rPr lang="en-GB" b="0" baseline="0" dirty="0"/>
              <a:t>For a higher level of challenge, pupils could be expected to write both the verb, person and noun.</a:t>
            </a:r>
            <a:endParaRPr lang="en-GB" b="0" dirty="0"/>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2451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5463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4731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B</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184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au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au</a:t>
            </a:r>
            <a:r>
              <a:rPr lang="en-GB" dirty="0"/>
              <a:t>]. Repeat the SSC [</a:t>
            </a:r>
            <a:r>
              <a:rPr lang="en-GB" b="1" dirty="0"/>
              <a:t>au</a:t>
            </a:r>
            <a:r>
              <a:rPr lang="en-GB" dirty="0"/>
              <a:t>] and the source word </a:t>
            </a:r>
            <a:r>
              <a:rPr lang="en-GB" i="1" dirty="0"/>
              <a:t>gauche </a:t>
            </a:r>
            <a:r>
              <a:rPr lang="en-GB" dirty="0"/>
              <a:t>with the class. Introduce the gesture, if using.</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br>
              <a:rPr lang="en-GB" dirty="0"/>
            </a:br>
            <a:r>
              <a:rPr lang="en-GB" dirty="0"/>
              <a:t>https://www.signbsl.com/sign/left</a:t>
            </a:r>
            <a:br>
              <a:rPr lang="en-GB" dirty="0"/>
            </a:br>
            <a:r>
              <a:rPr lang="en-GB" dirty="0"/>
              <a:t>Tap the left forearm with the right hand.</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[au]</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Introduce and elicit the pronunciation of the </a:t>
            </a:r>
            <a:r>
              <a:rPr lang="en-GB" b="1" dirty="0"/>
              <a:t>individual SSC [au] </a:t>
            </a:r>
            <a:r>
              <a:rPr lang="en-GB" dirty="0"/>
              <a:t>and then the </a:t>
            </a:r>
            <a:r>
              <a:rPr lang="en-GB" b="1" dirty="0"/>
              <a:t>source</a:t>
            </a:r>
            <a:r>
              <a:rPr lang="en-GB" dirty="0"/>
              <a:t> word again ‘</a:t>
            </a:r>
            <a:r>
              <a:rPr lang="en-GB" b="1" dirty="0"/>
              <a:t>gauche</a:t>
            </a:r>
            <a:r>
              <a:rPr lang="en-GB" dirty="0"/>
              <a:t>’ (with gesture, if using).</a:t>
            </a:r>
            <a:br>
              <a:rPr lang="en-GB" dirty="0"/>
            </a:br>
            <a:r>
              <a:rPr lang="en-GB" dirty="0"/>
              <a:t>2. Then present and elicit the pronunciation of the five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strike="noStrike" spc="-1" dirty="0">
                <a:solidFill>
                  <a:srgbClr val="002060"/>
                </a:solidFill>
                <a:latin typeface="Century Gothic"/>
                <a:ea typeface="Century Gothic"/>
              </a:rPr>
              <a:t>gauche [607] faux [555] eau [475] photo [1412] aussi [44]</a:t>
            </a:r>
            <a:endParaRPr lang="it-IT" sz="1200" b="1" strike="noStrike" spc="-1" dirty="0">
              <a:solidFill>
                <a:srgbClr val="FF0066"/>
              </a:solidFill>
              <a:latin typeface="Century Gothic"/>
              <a:ea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dirty="0"/>
              <a:t>Aural recognition of SSC [(e)au/o] and [</a:t>
            </a:r>
            <a:r>
              <a:rPr lang="en-GB" dirty="0" err="1"/>
              <a:t>eu</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Click on the [au] and [</a:t>
            </a:r>
            <a:r>
              <a:rPr lang="en-GB" b="0" dirty="0" err="1"/>
              <a:t>eu</a:t>
            </a:r>
            <a:r>
              <a:rPr lang="en-GB" b="0" dirty="0"/>
              <a:t>] to hear the difference, first.</a:t>
            </a:r>
          </a:p>
          <a:p>
            <a:pPr marL="228600" lvl="0" indent="-228600" algn="l" rtl="0">
              <a:spcBef>
                <a:spcPts val="0"/>
              </a:spcBef>
              <a:spcAft>
                <a:spcPts val="0"/>
              </a:spcAft>
              <a:buClr>
                <a:schemeClr val="dk1"/>
              </a:buClr>
              <a:buSzPts val="1200"/>
              <a:buFont typeface="Calibri"/>
              <a:buAutoNum type="arabicPeriod"/>
            </a:pPr>
            <a:r>
              <a:rPr lang="en-GB" b="0" dirty="0"/>
              <a:t>Click to bring up a football and listen to a word. (</a:t>
            </a:r>
            <a:r>
              <a:rPr lang="en-GB" b="1" dirty="0"/>
              <a:t>Note</a:t>
            </a:r>
            <a:r>
              <a:rPr lang="en-GB" b="0" dirty="0"/>
              <a:t>: if the audio doesn’t sound, just roll back the animation and try again – the audio is there!)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Students </a:t>
            </a:r>
            <a:r>
              <a:rPr lang="en-GB" dirty="0"/>
              <a:t>allocate each word to either the left goal, if they think the SSC they hear is [au] or the right goal, if it is [</a:t>
            </a:r>
            <a:r>
              <a:rPr lang="en-GB" dirty="0" err="1"/>
              <a:t>eu</a:t>
            </a:r>
            <a:r>
              <a:rPr lang="en-GB" dirty="0"/>
              <a:t>]. </a:t>
            </a:r>
          </a:p>
          <a:p>
            <a:pPr marL="228600" lvl="0" indent="-228600" algn="l" rtl="0">
              <a:spcBef>
                <a:spcPts val="0"/>
              </a:spcBef>
              <a:spcAft>
                <a:spcPts val="0"/>
              </a:spcAft>
              <a:buClr>
                <a:schemeClr val="dk1"/>
              </a:buClr>
              <a:buSzPts val="1200"/>
              <a:buFont typeface="Calibri"/>
              <a:buAutoNum type="arabicPeriod"/>
            </a:pPr>
            <a:r>
              <a:rPr lang="en-GB" dirty="0"/>
              <a:t>Click to check (the ball moves to the goal and reveals the word) and clarify the meaning of the words.</a:t>
            </a:r>
          </a:p>
          <a:p>
            <a:pPr marL="228600" lvl="0" indent="-228600" algn="l" rtl="0">
              <a:spcBef>
                <a:spcPts val="0"/>
              </a:spcBef>
              <a:spcAft>
                <a:spcPts val="0"/>
              </a:spcAft>
              <a:buClr>
                <a:schemeClr val="dk1"/>
              </a:buClr>
              <a:buSzPts val="1200"/>
              <a:buFont typeface="Calibri"/>
              <a:buAutoNum type="arabicPeriod"/>
            </a:pPr>
            <a:r>
              <a:rPr lang="en-GB" dirty="0"/>
              <a:t>Continue with all 10 words.</a:t>
            </a:r>
          </a:p>
          <a:p>
            <a:pPr marL="228600" lvl="0" indent="-228600" algn="l" rtl="0">
              <a:spcBef>
                <a:spcPts val="0"/>
              </a:spcBef>
              <a:spcAft>
                <a:spcPts val="0"/>
              </a:spcAft>
              <a:buClr>
                <a:schemeClr val="dk1"/>
              </a:buClr>
              <a:buSzPts val="1200"/>
              <a:buFont typeface="Calibri"/>
              <a:buAutoNum type="arabicPeriod"/>
            </a:pPr>
            <a:r>
              <a:rPr lang="en-GB" dirty="0"/>
              <a:t>Click to bring up the callout about Pau.</a:t>
            </a:r>
          </a:p>
          <a:p>
            <a:pPr marL="228600" lvl="0" indent="-228600" algn="l" rtl="0">
              <a:spcBef>
                <a:spcPts val="0"/>
              </a:spcBef>
              <a:spcAft>
                <a:spcPts val="0"/>
              </a:spcAft>
              <a:buClr>
                <a:schemeClr val="dk1"/>
              </a:buClr>
              <a:buSzPts val="1200"/>
              <a:buFont typeface="Calibri"/>
              <a:buAutoNum type="arabicPeriod"/>
            </a:pPr>
            <a:r>
              <a:rPr lang="en-GB" dirty="0"/>
              <a:t>Students now try saying the words.</a:t>
            </a:r>
          </a:p>
          <a:p>
            <a:pPr marL="228600" lvl="0" indent="-15240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r>
              <a:rPr lang="en-GB" b="1" dirty="0"/>
              <a:t>Word frequency of unknown words and cognates (1 is the most frequent word in French): </a:t>
            </a:r>
            <a:endParaRPr lang="en-GB" dirty="0"/>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dirty="0">
                <a:solidFill>
                  <a:srgbClr val="1F3864"/>
                </a:solidFill>
                <a:latin typeface="Century Gothic"/>
                <a:ea typeface="Century Gothic"/>
                <a:cs typeface="Century Gothic"/>
                <a:sym typeface="Century Gothic"/>
              </a:rPr>
              <a:t>bateau [1287] </a:t>
            </a:r>
            <a:r>
              <a:rPr lang="en-GB" sz="1200" dirty="0" err="1">
                <a:solidFill>
                  <a:srgbClr val="1F3864"/>
                </a:solidFill>
                <a:latin typeface="Century Gothic"/>
                <a:ea typeface="Century Gothic"/>
                <a:cs typeface="Century Gothic"/>
                <a:sym typeface="Century Gothic"/>
              </a:rPr>
              <a:t>cadeau</a:t>
            </a:r>
            <a:r>
              <a:rPr lang="en-GB" sz="1200" dirty="0">
                <a:solidFill>
                  <a:srgbClr val="1F3864"/>
                </a:solidFill>
                <a:latin typeface="Century Gothic"/>
                <a:ea typeface="Century Gothic"/>
                <a:cs typeface="Century Gothic"/>
                <a:sym typeface="Century Gothic"/>
              </a:rPr>
              <a:t> [2298] Europe [n/a]  jeu [291] </a:t>
            </a:r>
            <a:r>
              <a:rPr lang="en-GB" sz="1200" dirty="0" err="1">
                <a:solidFill>
                  <a:srgbClr val="1F3864"/>
                </a:solidFill>
                <a:latin typeface="Century Gothic"/>
                <a:ea typeface="Century Gothic"/>
                <a:cs typeface="Century Gothic"/>
                <a:sym typeface="Century Gothic"/>
              </a:rPr>
              <a:t>jeune</a:t>
            </a:r>
            <a:r>
              <a:rPr lang="en-GB" sz="1200" dirty="0">
                <a:solidFill>
                  <a:srgbClr val="1F3864"/>
                </a:solidFill>
                <a:latin typeface="Century Gothic"/>
                <a:ea typeface="Century Gothic"/>
                <a:cs typeface="Century Gothic"/>
                <a:sym typeface="Century Gothic"/>
              </a:rPr>
              <a:t> [152] </a:t>
            </a:r>
            <a:r>
              <a:rPr lang="en-GB" sz="1200" dirty="0" err="1">
                <a:solidFill>
                  <a:srgbClr val="1F3864"/>
                </a:solidFill>
                <a:latin typeface="Century Gothic"/>
                <a:ea typeface="Century Gothic"/>
                <a:cs typeface="Century Gothic"/>
                <a:sym typeface="Century Gothic"/>
              </a:rPr>
              <a:t>joyau</a:t>
            </a:r>
            <a:r>
              <a:rPr lang="en-GB" sz="1200" dirty="0">
                <a:solidFill>
                  <a:srgbClr val="1F3864"/>
                </a:solidFill>
                <a:latin typeface="Century Gothic"/>
                <a:ea typeface="Century Gothic"/>
                <a:cs typeface="Century Gothic"/>
                <a:sym typeface="Century Gothic"/>
              </a:rPr>
              <a:t> [&gt;5000]</a:t>
            </a: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1" strike="noStrike" spc="-1" dirty="0">
                <a:solidFill>
                  <a:srgbClr val="1F3864"/>
                </a:solidFill>
                <a:latin typeface="Century Gothic"/>
                <a:sym typeface="Century Gothic"/>
              </a:rPr>
              <a:t>Note</a:t>
            </a:r>
            <a:r>
              <a:rPr lang="en-GB" sz="1200" b="0" strike="noStrike" spc="-1" dirty="0">
                <a:solidFill>
                  <a:srgbClr val="1F3864"/>
                </a:solidFill>
                <a:latin typeface="Century Gothic"/>
                <a:sym typeface="Century Gothic"/>
              </a:rPr>
              <a:t>: most of the words in this task will be taught later in the scheme of work.</a:t>
            </a: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1" strike="noStrike" spc="-1" dirty="0">
                <a:solidFill>
                  <a:srgbClr val="1F3864"/>
                </a:solidFill>
                <a:latin typeface="Century Gothic"/>
                <a:sym typeface="Century Gothic"/>
              </a:rPr>
              <a:t>Transcript</a:t>
            </a:r>
            <a:r>
              <a:rPr lang="en-GB" sz="1200" b="0" strike="noStrike" spc="-1" dirty="0">
                <a:solidFill>
                  <a:srgbClr val="1F3864"/>
                </a:solidFill>
                <a:latin typeface="Century Gothic"/>
                <a:sym typeface="Century Gothic"/>
              </a:rPr>
              <a:t>:</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joyau</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jeune</a:t>
            </a: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0" strike="noStrike" spc="-1" dirty="0">
                <a:solidFill>
                  <a:srgbClr val="1F3864"/>
                </a:solidFill>
                <a:latin typeface="Century Gothic"/>
                <a:sym typeface="Century Gothic"/>
              </a:rPr>
              <a:t>Europe</a:t>
            </a:r>
            <a:br>
              <a:rPr lang="en-GB" sz="1200" b="0" strike="noStrike" spc="-1" dirty="0">
                <a:solidFill>
                  <a:srgbClr val="1F3864"/>
                </a:solidFill>
                <a:latin typeface="Century Gothic"/>
                <a:sym typeface="Century Gothic"/>
              </a:rPr>
            </a:br>
            <a:r>
              <a:rPr lang="en-GB" sz="1200" b="0" strike="noStrike" spc="-1" dirty="0">
                <a:solidFill>
                  <a:srgbClr val="1F3864"/>
                </a:solidFill>
                <a:latin typeface="Century Gothic"/>
                <a:sym typeface="Century Gothic"/>
              </a:rPr>
              <a:t>bateau</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Aurélie</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cadeau</a:t>
            </a:r>
            <a:br>
              <a:rPr lang="en-GB" sz="1200" b="0" strike="noStrike" spc="-1" dirty="0">
                <a:solidFill>
                  <a:srgbClr val="1F3864"/>
                </a:solidFill>
                <a:latin typeface="Century Gothic"/>
                <a:sym typeface="Century Gothic"/>
              </a:rPr>
            </a:br>
            <a:r>
              <a:rPr lang="en-GB" sz="1200" b="0" strike="noStrike" spc="-1" dirty="0">
                <a:solidFill>
                  <a:srgbClr val="1F3864"/>
                </a:solidFill>
                <a:latin typeface="Century Gothic"/>
                <a:sym typeface="Century Gothic"/>
              </a:rPr>
              <a:t>jeu</a:t>
            </a: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0" strike="noStrike" spc="-1" dirty="0" err="1">
                <a:solidFill>
                  <a:srgbClr val="1F3864"/>
                </a:solidFill>
                <a:latin typeface="Century Gothic"/>
                <a:sym typeface="Century Gothic"/>
              </a:rPr>
              <a:t>joyeux</a:t>
            </a: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0" strike="noStrike" spc="-1" dirty="0" err="1">
                <a:solidFill>
                  <a:srgbClr val="1F3864"/>
                </a:solidFill>
                <a:latin typeface="Century Gothic"/>
                <a:sym typeface="Century Gothic"/>
              </a:rPr>
              <a:t>Eude</a:t>
            </a:r>
            <a:br>
              <a:rPr lang="en-GB" sz="1200" b="0" strike="noStrike" spc="-1" dirty="0">
                <a:solidFill>
                  <a:srgbClr val="1F3864"/>
                </a:solidFill>
                <a:latin typeface="Century Gothic"/>
                <a:sym typeface="Century Gothic"/>
              </a:rPr>
            </a:br>
            <a:r>
              <a:rPr lang="en-GB" sz="1200" b="0" strike="noStrike" spc="-1" dirty="0">
                <a:solidFill>
                  <a:srgbClr val="1F3864"/>
                </a:solidFill>
                <a:latin typeface="Century Gothic"/>
                <a:sym typeface="Century Gothic"/>
              </a:rPr>
              <a:t>Pau</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2</a:t>
            </a:r>
            <a:r>
              <a:rPr lang="en-GB" b="0" baseline="30000" dirty="0"/>
              <a:t>nd</a:t>
            </a:r>
            <a:r>
              <a:rPr lang="en-GB" b="0" dirty="0"/>
              <a:t> and 3</a:t>
            </a:r>
            <a:r>
              <a:rPr lang="en-GB" b="0" baseline="30000" dirty="0"/>
              <a:t>rd</a:t>
            </a:r>
            <a:r>
              <a:rPr lang="en-GB" b="0" dirty="0"/>
              <a:t> persons singular of </a:t>
            </a:r>
            <a:r>
              <a:rPr lang="en-GB" b="0" i="1" dirty="0" err="1"/>
              <a:t>avoir</a:t>
            </a:r>
            <a:r>
              <a:rPr lang="en-GB" b="0" i="0" dirty="0"/>
              <a:t> and </a:t>
            </a:r>
            <a:r>
              <a:rPr lang="en-GB" b="0" i="1" dirty="0" err="1"/>
              <a:t>être</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remind students of the meaning of the forms of </a:t>
            </a:r>
            <a:r>
              <a:rPr lang="en-GB" i="1" baseline="0" dirty="0" err="1"/>
              <a:t>avoir</a:t>
            </a:r>
            <a:r>
              <a:rPr lang="en-GB" i="0" baseline="0" dirty="0"/>
              <a:t> that they already know, eliciting the pronouns from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repeat the elicitation with the same parts of </a:t>
            </a:r>
            <a:r>
              <a:rPr lang="en-GB" b="0" i="1" dirty="0" err="1"/>
              <a:t>être</a:t>
            </a:r>
            <a:r>
              <a:rPr lang="en-GB" b="0" i="1" dirty="0"/>
              <a:t>.</a:t>
            </a:r>
            <a:endParaRPr lang="en-GB" i="0"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Continue with the meanings of the short sentences.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a(s) and es(t) and connect the verbs with meanings (have or be); to revisit previously taught vocabulary.</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verb.</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Pupils then select the correct sentence ending, based on the verb meanings. They write A or B.</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Elicit the full sentences (read aloud) from pupils. After each one, click to listen and check pronunciation. Check understanding by eliciting English meanings.</a:t>
            </a:r>
          </a:p>
          <a:p>
            <a:pPr marL="0" indent="0">
              <a:lnSpc>
                <a:spcPct val="100000"/>
              </a:lnSpc>
              <a:buNone/>
            </a:pPr>
            <a:br>
              <a:rPr lang="en-GB" sz="1200" b="1" strike="noStrike" spc="-1" dirty="0">
                <a:latin typeface="Arial"/>
              </a:rPr>
            </a:br>
            <a:r>
              <a:rPr lang="en-GB" sz="1200" b="1" strike="noStrike" spc="-1" dirty="0">
                <a:latin typeface="Arial"/>
              </a:rPr>
              <a:t>Transcript 1:</a:t>
            </a:r>
          </a:p>
          <a:p>
            <a:r>
              <a:rPr lang="es-ES_tradnl" sz="1200" b="0" kern="1200" dirty="0">
                <a:solidFill>
                  <a:schemeClr val="tx1"/>
                </a:solidFill>
                <a:effectLst/>
                <a:latin typeface="+mn-lt"/>
                <a:ea typeface="+mn-ea"/>
                <a:cs typeface="+mn-cs"/>
              </a:rPr>
              <a:t>1. Tu es [ici].</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idée].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Il a [un lit].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est [idéale].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[une affiche].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chaise].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[présent]. </a:t>
            </a:r>
          </a:p>
          <a:p>
            <a:endParaRPr kumimoji="0" lang="es-ES_tradnl" sz="1200" b="0" i="0" u="none" strike="noStrike" kern="1200" cap="none" spc="-1" normalizeH="0" baseline="0" noProof="0" dirty="0">
              <a:ln>
                <a:noFill/>
              </a:ln>
              <a:solidFill>
                <a:schemeClr val="tx1"/>
              </a:solidFill>
              <a:effectLst/>
              <a:uLnTx/>
              <a:uFillTx/>
              <a:latin typeface="+mn-lt"/>
              <a:ea typeface="+mn-ea"/>
              <a:cs typeface="+mn-cs"/>
              <a:sym typeface="Arial"/>
            </a:endParaRPr>
          </a:p>
          <a:p>
            <a:pPr marL="0" indent="0">
              <a:lnSpc>
                <a:spcPct val="100000"/>
              </a:lnSpc>
              <a:buNone/>
            </a:pPr>
            <a:r>
              <a:rPr lang="en-GB" sz="1200" b="1" strike="noStrike" spc="-1" dirty="0">
                <a:latin typeface="Arial"/>
              </a:rPr>
              <a:t>Transcript 2:</a:t>
            </a:r>
          </a:p>
          <a:p>
            <a:r>
              <a:rPr lang="es-ES_tradnl" sz="1200" b="0" kern="1200" dirty="0">
                <a:solidFill>
                  <a:schemeClr val="tx1"/>
                </a:solidFill>
                <a:effectLst/>
                <a:latin typeface="+mn-lt"/>
                <a:ea typeface="+mn-ea"/>
                <a:cs typeface="+mn-cs"/>
              </a:rPr>
              <a:t>1. Tu es ici.</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idée.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Il a un lit.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est idéale.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une affiche.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chaise.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présent.</a:t>
            </a:r>
            <a:endParaRPr kumimoji="0" lang="en-GB" sz="1200" b="0" i="0" u="none" strike="noStrike" kern="1200" cap="none" spc="-1" normalizeH="0" baseline="0" noProof="0" dirty="0">
              <a:ln>
                <a:noFill/>
              </a:ln>
              <a:solidFill>
                <a:prstClr val="black"/>
              </a:solidFill>
              <a:effectLst/>
              <a:uLnTx/>
              <a:uFillTx/>
              <a:latin typeface="Arial"/>
              <a:sym typeface="Arial"/>
            </a:endParaRPr>
          </a:p>
          <a:p>
            <a:endParaRPr kumimoji="0" lang="en-GB" sz="1200" b="0" i="0" u="none" strike="noStrike" kern="1200" cap="none" spc="-1" normalizeH="0" baseline="0" noProof="0" dirty="0">
              <a:ln>
                <a:noFill/>
              </a:ln>
              <a:solidFill>
                <a:prstClr val="black"/>
              </a:solidFill>
              <a:effectLst/>
              <a:uLnTx/>
              <a:uFillTx/>
              <a:latin typeface="Arial"/>
              <a:sym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Note: For an audio version of the story, download the other version of the lesson.</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10 minutes (7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new words with a variety of SSC, and to revisit vocabulary from this term in a story context.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Pierre is dreaming about some animals, after watching a nature documentary on tv.</a:t>
            </a:r>
          </a:p>
          <a:p>
            <a:pPr marL="229320" indent="-228600">
              <a:lnSpc>
                <a:spcPct val="100000"/>
              </a:lnSpc>
              <a:buAutoNum type="arabicPeriod"/>
            </a:pPr>
            <a:r>
              <a:rPr lang="en-GB" sz="1200" b="0" strike="noStrike" spc="-1" dirty="0">
                <a:solidFill>
                  <a:srgbClr val="000000"/>
                </a:solidFill>
                <a:latin typeface="Calibri"/>
              </a:rPr>
              <a:t>Pupils read the story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highlight the revisited noun word and to bring up the card with ?. Elicit the meaning of the noun and then click to reveal the picture on the birthday card that each character has received (to practise written comprehension of previously taught nouns.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remaining 6 slides of the story.</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51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410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gif"/><Relationship Id="rId18" Type="http://schemas.openxmlformats.org/officeDocument/2006/relationships/image" Target="../media/image6.gif"/><Relationship Id="rId3" Type="http://schemas.openxmlformats.org/officeDocument/2006/relationships/audio" Target="../media/audio70.wav"/><Relationship Id="rId7" Type="http://schemas.openxmlformats.org/officeDocument/2006/relationships/image" Target="../media/image2.png"/><Relationship Id="rId12" Type="http://schemas.openxmlformats.org/officeDocument/2006/relationships/image" Target="../media/image38.gif"/><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9.gif"/><Relationship Id="rId1" Type="http://schemas.openxmlformats.org/officeDocument/2006/relationships/slideLayout" Target="../slideLayouts/slideLayout5.xml"/><Relationship Id="rId6" Type="http://schemas.openxmlformats.org/officeDocument/2006/relationships/image" Target="../media/image33.gif"/><Relationship Id="rId11" Type="http://schemas.openxmlformats.org/officeDocument/2006/relationships/image" Target="../media/image37.gif"/><Relationship Id="rId5" Type="http://schemas.openxmlformats.org/officeDocument/2006/relationships/audio" Target="../media/audio72.wav"/><Relationship Id="rId15" Type="http://schemas.openxmlformats.org/officeDocument/2006/relationships/image" Target="../media/image5.gif"/><Relationship Id="rId10" Type="http://schemas.openxmlformats.org/officeDocument/2006/relationships/image" Target="../media/image36.gif"/><Relationship Id="rId19" Type="http://schemas.openxmlformats.org/officeDocument/2006/relationships/image" Target="../media/image44.png"/><Relationship Id="rId4" Type="http://schemas.openxmlformats.org/officeDocument/2006/relationships/audio" Target="../media/audio71.wav"/><Relationship Id="rId9" Type="http://schemas.openxmlformats.org/officeDocument/2006/relationships/image" Target="../media/image35.gif"/><Relationship Id="rId1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gif"/><Relationship Id="rId18" Type="http://schemas.openxmlformats.org/officeDocument/2006/relationships/image" Target="../media/image6.gif"/><Relationship Id="rId3" Type="http://schemas.openxmlformats.org/officeDocument/2006/relationships/audio" Target="../media/audio73.wav"/><Relationship Id="rId7" Type="http://schemas.openxmlformats.org/officeDocument/2006/relationships/image" Target="../media/image2.png"/><Relationship Id="rId12" Type="http://schemas.openxmlformats.org/officeDocument/2006/relationships/image" Target="../media/image38.gif"/><Relationship Id="rId17"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image" Target="../media/image39.gif"/><Relationship Id="rId1" Type="http://schemas.openxmlformats.org/officeDocument/2006/relationships/slideLayout" Target="../slideLayouts/slideLayout5.xml"/><Relationship Id="rId6" Type="http://schemas.openxmlformats.org/officeDocument/2006/relationships/image" Target="../media/image33.gif"/><Relationship Id="rId11" Type="http://schemas.openxmlformats.org/officeDocument/2006/relationships/image" Target="../media/image37.gif"/><Relationship Id="rId5" Type="http://schemas.openxmlformats.org/officeDocument/2006/relationships/audio" Target="../media/audio75.wav"/><Relationship Id="rId15" Type="http://schemas.openxmlformats.org/officeDocument/2006/relationships/image" Target="../media/image5.gif"/><Relationship Id="rId10" Type="http://schemas.openxmlformats.org/officeDocument/2006/relationships/image" Target="../media/image36.gif"/><Relationship Id="rId19" Type="http://schemas.openxmlformats.org/officeDocument/2006/relationships/image" Target="../media/image45.png"/><Relationship Id="rId4" Type="http://schemas.openxmlformats.org/officeDocument/2006/relationships/audio" Target="../media/audio74.wav"/><Relationship Id="rId9" Type="http://schemas.openxmlformats.org/officeDocument/2006/relationships/image" Target="../media/image35.gif"/><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png"/><Relationship Id="rId18" Type="http://schemas.openxmlformats.org/officeDocument/2006/relationships/image" Target="../media/image38.gif"/><Relationship Id="rId3" Type="http://schemas.openxmlformats.org/officeDocument/2006/relationships/audio" Target="../media/audio76.wav"/><Relationship Id="rId7" Type="http://schemas.openxmlformats.org/officeDocument/2006/relationships/image" Target="../media/image2.png"/><Relationship Id="rId12" Type="http://schemas.openxmlformats.org/officeDocument/2006/relationships/image" Target="../media/image3.gif"/><Relationship Id="rId17" Type="http://schemas.openxmlformats.org/officeDocument/2006/relationships/image" Target="../media/image6.gif"/><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33.gif"/><Relationship Id="rId11" Type="http://schemas.openxmlformats.org/officeDocument/2006/relationships/image" Target="../media/image37.gif"/><Relationship Id="rId5" Type="http://schemas.openxmlformats.org/officeDocument/2006/relationships/audio" Target="../media/audio78.wav"/><Relationship Id="rId15" Type="http://schemas.openxmlformats.org/officeDocument/2006/relationships/image" Target="../media/image39.gif"/><Relationship Id="rId10" Type="http://schemas.openxmlformats.org/officeDocument/2006/relationships/image" Target="../media/image36.gif"/><Relationship Id="rId19" Type="http://schemas.openxmlformats.org/officeDocument/2006/relationships/image" Target="../media/image46.png"/><Relationship Id="rId4" Type="http://schemas.openxmlformats.org/officeDocument/2006/relationships/audio" Target="../media/audio77.wav"/><Relationship Id="rId9" Type="http://schemas.openxmlformats.org/officeDocument/2006/relationships/image" Target="../media/image35.gif"/><Relationship Id="rId14" Type="http://schemas.openxmlformats.org/officeDocument/2006/relationships/image" Target="../media/image5.gif"/></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png"/><Relationship Id="rId18" Type="http://schemas.openxmlformats.org/officeDocument/2006/relationships/image" Target="../media/image47.png"/><Relationship Id="rId3" Type="http://schemas.openxmlformats.org/officeDocument/2006/relationships/audio" Target="../media/audio79.wav"/><Relationship Id="rId7" Type="http://schemas.openxmlformats.org/officeDocument/2006/relationships/image" Target="../media/image33.gif"/><Relationship Id="rId12" Type="http://schemas.openxmlformats.org/officeDocument/2006/relationships/image" Target="../media/image3.gif"/><Relationship Id="rId17" Type="http://schemas.openxmlformats.org/officeDocument/2006/relationships/image" Target="../media/image6.gif"/><Relationship Id="rId2" Type="http://schemas.openxmlformats.org/officeDocument/2006/relationships/notesSlide" Target="../notesSlides/notesSlide13.xml"/><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35.gif"/><Relationship Id="rId11" Type="http://schemas.openxmlformats.org/officeDocument/2006/relationships/image" Target="../media/image37.gif"/><Relationship Id="rId5" Type="http://schemas.openxmlformats.org/officeDocument/2006/relationships/audio" Target="../media/audio81.wav"/><Relationship Id="rId15" Type="http://schemas.openxmlformats.org/officeDocument/2006/relationships/image" Target="../media/image39.gif"/><Relationship Id="rId10" Type="http://schemas.openxmlformats.org/officeDocument/2006/relationships/image" Target="../media/image36.gif"/><Relationship Id="rId19" Type="http://schemas.openxmlformats.org/officeDocument/2006/relationships/image" Target="../media/image38.gif"/><Relationship Id="rId4" Type="http://schemas.openxmlformats.org/officeDocument/2006/relationships/audio" Target="../media/audio80.wav"/><Relationship Id="rId9" Type="http://schemas.openxmlformats.org/officeDocument/2006/relationships/image" Target="../media/image34.png"/><Relationship Id="rId14" Type="http://schemas.openxmlformats.org/officeDocument/2006/relationships/image" Target="../media/image5.gif"/></Relationships>
</file>

<file path=ppt/slides/_rels/slide14.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audio" Target="../media/audio82.wav"/><Relationship Id="rId7"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audio" Target="../media/audio89.wav"/><Relationship Id="rId13" Type="http://schemas.openxmlformats.org/officeDocument/2006/relationships/image" Target="../media/image36.gif"/><Relationship Id="rId18" Type="http://schemas.openxmlformats.org/officeDocument/2006/relationships/image" Target="../media/image54.png"/><Relationship Id="rId3" Type="http://schemas.openxmlformats.org/officeDocument/2006/relationships/audio" Target="../media/audio84.wav"/><Relationship Id="rId7" Type="http://schemas.openxmlformats.org/officeDocument/2006/relationships/audio" Target="../media/audio88.wav"/><Relationship Id="rId12" Type="http://schemas.openxmlformats.org/officeDocument/2006/relationships/image" Target="../media/image44.png"/><Relationship Id="rId17" Type="http://schemas.openxmlformats.org/officeDocument/2006/relationships/image" Target="../media/image53.png"/><Relationship Id="rId2" Type="http://schemas.openxmlformats.org/officeDocument/2006/relationships/notesSlide" Target="../notesSlides/notesSlide15.xml"/><Relationship Id="rId16"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audio" Target="../media/audio87.wav"/><Relationship Id="rId11" Type="http://schemas.openxmlformats.org/officeDocument/2006/relationships/image" Target="../media/image42.gif"/><Relationship Id="rId5" Type="http://schemas.openxmlformats.org/officeDocument/2006/relationships/audio" Target="../media/audio86.wav"/><Relationship Id="rId15"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audio85.wav"/><Relationship Id="rId9" Type="http://schemas.openxmlformats.org/officeDocument/2006/relationships/image" Target="../media/image51.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audio" Target="../media/audio95.wav"/><Relationship Id="rId13" Type="http://schemas.openxmlformats.org/officeDocument/2006/relationships/image" Target="../media/image59.gif"/><Relationship Id="rId18" Type="http://schemas.openxmlformats.org/officeDocument/2006/relationships/image" Target="../media/image52.png"/><Relationship Id="rId3" Type="http://schemas.openxmlformats.org/officeDocument/2006/relationships/audio" Target="../media/audio90.wav"/><Relationship Id="rId21" Type="http://schemas.openxmlformats.org/officeDocument/2006/relationships/image" Target="../media/image49.png"/><Relationship Id="rId7" Type="http://schemas.openxmlformats.org/officeDocument/2006/relationships/audio" Target="../media/audio94.wav"/><Relationship Id="rId12" Type="http://schemas.openxmlformats.org/officeDocument/2006/relationships/image" Target="../media/image58.png"/><Relationship Id="rId17" Type="http://schemas.openxmlformats.org/officeDocument/2006/relationships/image" Target="../media/image48.png"/><Relationship Id="rId2" Type="http://schemas.openxmlformats.org/officeDocument/2006/relationships/notesSlide" Target="../notesSlides/notesSlide16.xml"/><Relationship Id="rId16" Type="http://schemas.openxmlformats.org/officeDocument/2006/relationships/image" Target="../media/image41.png"/><Relationship Id="rId20"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audio" Target="../media/audio93.wav"/><Relationship Id="rId11" Type="http://schemas.openxmlformats.org/officeDocument/2006/relationships/image" Target="../media/image57.png"/><Relationship Id="rId5" Type="http://schemas.openxmlformats.org/officeDocument/2006/relationships/audio" Target="../media/audio92.wav"/><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53.png"/><Relationship Id="rId4" Type="http://schemas.openxmlformats.org/officeDocument/2006/relationships/audio" Target="../media/audio91.wav"/><Relationship Id="rId9" Type="http://schemas.openxmlformats.org/officeDocument/2006/relationships/image" Target="../media/image55.png"/><Relationship Id="rId14" Type="http://schemas.openxmlformats.org/officeDocument/2006/relationships/image" Target="../media/image60.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0.png"/><Relationship Id="rId3" Type="http://schemas.openxmlformats.org/officeDocument/2006/relationships/image" Target="../media/image48.png"/><Relationship Id="rId7" Type="http://schemas.openxmlformats.org/officeDocument/2006/relationships/image" Target="../media/image44.png"/><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2.gif"/><Relationship Id="rId11"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8.png"/><Relationship Id="rId12"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41.png"/><Relationship Id="rId5" Type="http://schemas.openxmlformats.org/officeDocument/2006/relationships/image" Target="../media/image56.png"/><Relationship Id="rId15" Type="http://schemas.openxmlformats.org/officeDocument/2006/relationships/image" Target="../media/image49.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gif"/><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13" Type="http://schemas.openxmlformats.org/officeDocument/2006/relationships/audio" Target="../media/audio18.wav"/><Relationship Id="rId18" Type="http://schemas.openxmlformats.org/officeDocument/2006/relationships/audio" Target="../media/audio21.wav"/><Relationship Id="rId26" Type="http://schemas.openxmlformats.org/officeDocument/2006/relationships/image" Target="../media/image21.png"/><Relationship Id="rId3" Type="http://schemas.openxmlformats.org/officeDocument/2006/relationships/audio" Target="../media/audio8.wav"/><Relationship Id="rId21" Type="http://schemas.openxmlformats.org/officeDocument/2006/relationships/image" Target="../media/image16.sv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20.wav"/><Relationship Id="rId25" Type="http://schemas.openxmlformats.org/officeDocument/2006/relationships/image" Target="../media/image20.png"/><Relationship Id="rId33"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audio" Target="../media/audio19.wav"/><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19.png"/><Relationship Id="rId32" Type="http://schemas.openxmlformats.org/officeDocument/2006/relationships/image" Target="../media/image27.png"/><Relationship Id="rId5" Type="http://schemas.openxmlformats.org/officeDocument/2006/relationships/audio" Target="../media/audio10.wav"/><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audio" Target="../media/audio15.wav"/><Relationship Id="rId19" Type="http://schemas.openxmlformats.org/officeDocument/2006/relationships/audio" Target="../media/audio22.wav"/><Relationship Id="rId31" Type="http://schemas.openxmlformats.org/officeDocument/2006/relationships/image" Target="../media/image26.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3.png"/><Relationship Id="rId22" Type="http://schemas.openxmlformats.org/officeDocument/2006/relationships/image" Target="../media/image17.png"/><Relationship Id="rId27" Type="http://schemas.openxmlformats.org/officeDocument/2006/relationships/image" Target="../media/image22.gif"/><Relationship Id="rId30" Type="http://schemas.openxmlformats.org/officeDocument/2006/relationships/image" Target="../media/image25.gif"/><Relationship Id="rId8"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9.png"/><Relationship Id="rId18" Type="http://schemas.openxmlformats.org/officeDocument/2006/relationships/audio" Target="../media/audio35.wav"/><Relationship Id="rId3" Type="http://schemas.openxmlformats.org/officeDocument/2006/relationships/audio" Target="../media/audio23.wav"/><Relationship Id="rId21" Type="http://schemas.openxmlformats.org/officeDocument/2006/relationships/audio" Target="../media/audio38.wav"/><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audio" Target="../media/audio34.wav"/><Relationship Id="rId25"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png"/><Relationship Id="rId20" Type="http://schemas.openxmlformats.org/officeDocument/2006/relationships/audio" Target="../media/audio37.wav"/><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audio" Target="../media/audio31.wav"/><Relationship Id="rId24" Type="http://schemas.openxmlformats.org/officeDocument/2006/relationships/audio" Target="../media/audio41.wav"/><Relationship Id="rId5" Type="http://schemas.openxmlformats.org/officeDocument/2006/relationships/audio" Target="../media/audio25.wav"/><Relationship Id="rId15" Type="http://schemas.openxmlformats.org/officeDocument/2006/relationships/audio" Target="../media/audio33.wav"/><Relationship Id="rId23" Type="http://schemas.openxmlformats.org/officeDocument/2006/relationships/audio" Target="../media/audio40.wav"/><Relationship Id="rId10" Type="http://schemas.openxmlformats.org/officeDocument/2006/relationships/audio" Target="../media/audio30.wav"/><Relationship Id="rId19" Type="http://schemas.openxmlformats.org/officeDocument/2006/relationships/audio" Target="../media/audio36.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30.png"/><Relationship Id="rId22" Type="http://schemas.openxmlformats.org/officeDocument/2006/relationships/audio" Target="../media/audio39.wav"/></Relationships>
</file>

<file path=ppt/slides/_rels/slide6.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6.wav"/><Relationship Id="rId3" Type="http://schemas.openxmlformats.org/officeDocument/2006/relationships/image" Target="../media/image14.png"/><Relationship Id="rId21" Type="http://schemas.openxmlformats.org/officeDocument/2006/relationships/image" Target="../media/image16.sv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audio" Target="../media/audio55.wav"/><Relationship Id="rId2" Type="http://schemas.openxmlformats.org/officeDocument/2006/relationships/notesSlide" Target="../notesSlides/notesSlide6.xml"/><Relationship Id="rId16" Type="http://schemas.openxmlformats.org/officeDocument/2006/relationships/audio" Target="../media/audio54.wav"/><Relationship Id="rId20"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audio" Target="../media/audio53.wav"/><Relationship Id="rId23" Type="http://schemas.openxmlformats.org/officeDocument/2006/relationships/audio" Target="../media/audio59.wav"/><Relationship Id="rId10" Type="http://schemas.openxmlformats.org/officeDocument/2006/relationships/audio" Target="../media/audio48.wav"/><Relationship Id="rId19" Type="http://schemas.openxmlformats.org/officeDocument/2006/relationships/audio" Target="../media/audio57.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audio" Target="../media/audio58.wav"/></Relationships>
</file>

<file path=ppt/slides/_rels/slide7.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image" Target="../media/image37.gif"/><Relationship Id="rId18" Type="http://schemas.openxmlformats.org/officeDocument/2006/relationships/image" Target="../media/image39.gif"/><Relationship Id="rId3" Type="http://schemas.openxmlformats.org/officeDocument/2006/relationships/audio" Target="../media/audio60.wav"/><Relationship Id="rId7" Type="http://schemas.openxmlformats.org/officeDocument/2006/relationships/image" Target="../media/image2.png"/><Relationship Id="rId12" Type="http://schemas.openxmlformats.org/officeDocument/2006/relationships/image" Target="../media/image36.gif"/><Relationship Id="rId17" Type="http://schemas.openxmlformats.org/officeDocument/2006/relationships/image" Target="../media/image5.gif"/><Relationship Id="rId2" Type="http://schemas.openxmlformats.org/officeDocument/2006/relationships/notesSlide" Target="../notesSlides/notesSlide7.xml"/><Relationship Id="rId16" Type="http://schemas.openxmlformats.org/officeDocument/2006/relationships/image" Target="../media/image4.png"/><Relationship Id="rId20"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33.gif"/><Relationship Id="rId11" Type="http://schemas.openxmlformats.org/officeDocument/2006/relationships/image" Target="../media/image6.gif"/><Relationship Id="rId5" Type="http://schemas.openxmlformats.org/officeDocument/2006/relationships/audio" Target="../media/audio62.wav"/><Relationship Id="rId15" Type="http://schemas.openxmlformats.org/officeDocument/2006/relationships/image" Target="../media/image3.gif"/><Relationship Id="rId10" Type="http://schemas.openxmlformats.org/officeDocument/2006/relationships/image" Target="../media/image35.gif"/><Relationship Id="rId19" Type="http://schemas.openxmlformats.org/officeDocument/2006/relationships/image" Target="../media/image40.png"/><Relationship Id="rId4" Type="http://schemas.openxmlformats.org/officeDocument/2006/relationships/audio" Target="../media/audio61.wav"/><Relationship Id="rId9" Type="http://schemas.openxmlformats.org/officeDocument/2006/relationships/image" Target="../media/image34.png"/><Relationship Id="rId14"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png"/><Relationship Id="rId18" Type="http://schemas.openxmlformats.org/officeDocument/2006/relationships/image" Target="../media/image33.gif"/><Relationship Id="rId3" Type="http://schemas.openxmlformats.org/officeDocument/2006/relationships/audio" Target="../media/audio64.wav"/><Relationship Id="rId7" Type="http://schemas.openxmlformats.org/officeDocument/2006/relationships/image" Target="../media/image34.png"/><Relationship Id="rId12" Type="http://schemas.openxmlformats.org/officeDocument/2006/relationships/image" Target="../media/image3.gif"/><Relationship Id="rId17" Type="http://schemas.openxmlformats.org/officeDocument/2006/relationships/image" Target="../media/image6.gif"/><Relationship Id="rId2" Type="http://schemas.openxmlformats.org/officeDocument/2006/relationships/notesSlide" Target="../notesSlides/notesSlide8.xml"/><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38.gif"/><Relationship Id="rId5" Type="http://schemas.openxmlformats.org/officeDocument/2006/relationships/audio" Target="../media/audio66.wav"/><Relationship Id="rId15" Type="http://schemas.openxmlformats.org/officeDocument/2006/relationships/image" Target="../media/image39.gif"/><Relationship Id="rId10" Type="http://schemas.openxmlformats.org/officeDocument/2006/relationships/image" Target="../media/image37.gif"/><Relationship Id="rId19" Type="http://schemas.openxmlformats.org/officeDocument/2006/relationships/image" Target="../media/image42.gif"/><Relationship Id="rId4" Type="http://schemas.openxmlformats.org/officeDocument/2006/relationships/audio" Target="../media/audio65.wav"/><Relationship Id="rId9" Type="http://schemas.openxmlformats.org/officeDocument/2006/relationships/image" Target="../media/image36.gif"/><Relationship Id="rId14" Type="http://schemas.openxmlformats.org/officeDocument/2006/relationships/image" Target="../media/image5.gif"/></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gif"/><Relationship Id="rId18" Type="http://schemas.openxmlformats.org/officeDocument/2006/relationships/image" Target="../media/image6.gif"/><Relationship Id="rId3" Type="http://schemas.openxmlformats.org/officeDocument/2006/relationships/audio" Target="../media/audio67.wav"/><Relationship Id="rId7" Type="http://schemas.openxmlformats.org/officeDocument/2006/relationships/image" Target="../media/image2.png"/><Relationship Id="rId12" Type="http://schemas.openxmlformats.org/officeDocument/2006/relationships/image" Target="../media/image38.gif"/><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gif"/><Relationship Id="rId1" Type="http://schemas.openxmlformats.org/officeDocument/2006/relationships/slideLayout" Target="../slideLayouts/slideLayout5.xml"/><Relationship Id="rId6" Type="http://schemas.openxmlformats.org/officeDocument/2006/relationships/image" Target="../media/image33.gif"/><Relationship Id="rId11" Type="http://schemas.openxmlformats.org/officeDocument/2006/relationships/image" Target="../media/image37.gif"/><Relationship Id="rId5" Type="http://schemas.openxmlformats.org/officeDocument/2006/relationships/audio" Target="../media/audio69.wav"/><Relationship Id="rId15" Type="http://schemas.openxmlformats.org/officeDocument/2006/relationships/image" Target="../media/image5.gif"/><Relationship Id="rId10" Type="http://schemas.openxmlformats.org/officeDocument/2006/relationships/image" Target="../media/image36.gif"/><Relationship Id="rId19" Type="http://schemas.openxmlformats.org/officeDocument/2006/relationships/image" Target="../media/image43.png"/><Relationship Id="rId4" Type="http://schemas.openxmlformats.org/officeDocument/2006/relationships/audio" Target="../media/audio68.wav"/><Relationship Id="rId9" Type="http://schemas.openxmlformats.org/officeDocument/2006/relationships/image" Target="../media/image35.gif"/><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49368" y="4967836"/>
            <a:ext cx="4383093"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 Avoir » : tu as, </a:t>
            </a:r>
            <a:br>
              <a:rPr kumimoji="0" lang="fr-FR" sz="20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br>
            <a:r>
              <a:rPr kumimoji="0" lang="fr-FR" sz="20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il/elle a</a:t>
            </a:r>
          </a:p>
          <a:p>
            <a:pPr marL="457920" indent="-457200">
              <a:buFont typeface="Wingdings" panose="05000000000000000000" pitchFamily="2" charset="2"/>
              <a:buChar char="§"/>
              <a:defRPr/>
            </a:pPr>
            <a:r>
              <a:rPr lang="fr-FR" sz="2000" b="1" spc="-1" dirty="0">
                <a:solidFill>
                  <a:schemeClr val="bg2">
                    <a:lumMod val="25000"/>
                  </a:schemeClr>
                </a:solidFill>
                <a:latin typeface="Century Gothic" panose="020B0502020202020204" pitchFamily="34" charset="0"/>
                <a:ea typeface="Century Gothic"/>
                <a:sym typeface="Arial"/>
              </a:rPr>
              <a:t>« Être » : tu es, </a:t>
            </a:r>
            <a:br>
              <a:rPr lang="fr-FR" sz="2000" b="1" spc="-1" dirty="0">
                <a:solidFill>
                  <a:schemeClr val="bg2">
                    <a:lumMod val="25000"/>
                  </a:schemeClr>
                </a:solidFill>
                <a:latin typeface="Century Gothic" panose="020B0502020202020204" pitchFamily="34" charset="0"/>
                <a:ea typeface="Century Gothic"/>
                <a:sym typeface="Arial"/>
              </a:rPr>
            </a:br>
            <a:r>
              <a:rPr lang="fr-FR" sz="2000" b="1" spc="-1" dirty="0">
                <a:solidFill>
                  <a:schemeClr val="bg2">
                    <a:lumMod val="25000"/>
                  </a:schemeClr>
                </a:solidFill>
                <a:latin typeface="Century Gothic" panose="020B0502020202020204" pitchFamily="34" charset="0"/>
                <a:ea typeface="Century Gothic"/>
                <a:sym typeface="Arial"/>
              </a:rPr>
              <a:t>il/elle est</a:t>
            </a:r>
            <a:endParaRPr kumimoji="0" lang="fr-FR" sz="20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intonation questions + quoi</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SSC [au]</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000" b="0" i="0" u="none" strike="noStrike" kern="1200" cap="none" spc="-1" normalizeH="0" baseline="0" noProof="0" dirty="0">
              <a:ln>
                <a:noFill/>
              </a:ln>
              <a:solidFill>
                <a:schemeClr val="bg2">
                  <a:lumMod val="25000"/>
                </a:scheme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a:solidFill>
                  <a:schemeClr val="bg2">
                    <a:lumMod val="25000"/>
                  </a:schemeClr>
                </a:solidFill>
                <a:latin typeface="Century Gothic" panose="020B0502020202020204" pitchFamily="34" charset="0"/>
                <a:ea typeface="Century Gothic"/>
              </a:rPr>
              <a:t>Saying what I and others have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8" name="Picture 4" descr="pillow clipart png - Clip Art Library">
            <a:extLst>
              <a:ext uri="{FF2B5EF4-FFF2-40B4-BE49-F238E27FC236}">
                <a16:creationId xmlns:a16="http://schemas.microsoft.com/office/drawing/2014/main" id="{6FB0CCBD-08C5-4498-81D6-67F1CFEE2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0915" y="223727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9E319A9C-38BF-46FD-8BB2-8E8269502378}"/>
              </a:ext>
            </a:extLst>
          </p:cNvPr>
          <p:cNvSpPr/>
          <p:nvPr/>
        </p:nvSpPr>
        <p:spPr>
          <a:xfrm>
            <a:off x="0" y="1415633"/>
            <a:ext cx="2286000" cy="1291279"/>
          </a:xfrm>
          <a:prstGeom prst="cloudCallout">
            <a:avLst>
              <a:gd name="adj1" fmla="val 82756"/>
              <a:gd name="adj2" fmla="val 53940"/>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11" name="Group 10">
            <a:extLst>
              <a:ext uri="{FF2B5EF4-FFF2-40B4-BE49-F238E27FC236}">
                <a16:creationId xmlns:a16="http://schemas.microsoft.com/office/drawing/2014/main" id="{2444C64F-DFE4-485B-804B-5C6180ED1423}"/>
              </a:ext>
            </a:extLst>
          </p:cNvPr>
          <p:cNvGrpSpPr/>
          <p:nvPr/>
        </p:nvGrpSpPr>
        <p:grpSpPr>
          <a:xfrm>
            <a:off x="375968" y="1589185"/>
            <a:ext cx="1380364" cy="962507"/>
            <a:chOff x="-1878231" y="3741233"/>
            <a:chExt cx="3743825" cy="2725925"/>
          </a:xfrm>
        </p:grpSpPr>
        <p:pic>
          <p:nvPicPr>
            <p:cNvPr id="13" name="Picture 12" descr="A picture containing text&#10;&#10;Description automatically generated">
              <a:extLst>
                <a:ext uri="{FF2B5EF4-FFF2-40B4-BE49-F238E27FC236}">
                  <a16:creationId xmlns:a16="http://schemas.microsoft.com/office/drawing/2014/main" id="{B6B08AAA-5A6A-40D1-8055-48D878C54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14" name="Picture 13" descr="A picture containing text, table, worktable&#10;&#10;Description automatically generated">
              <a:extLst>
                <a:ext uri="{FF2B5EF4-FFF2-40B4-BE49-F238E27FC236}">
                  <a16:creationId xmlns:a16="http://schemas.microsoft.com/office/drawing/2014/main" id="{4C9FAD91-F957-42BC-8083-F10A7B9361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15" name="Picture 14" descr="A person wearing a striped shirt&#10;&#10;Description automatically generated with low confidence">
            <a:extLst>
              <a:ext uri="{FF2B5EF4-FFF2-40B4-BE49-F238E27FC236}">
                <a16:creationId xmlns:a16="http://schemas.microsoft.com/office/drawing/2014/main" id="{F5AB2246-B302-4250-9439-020F72ED3D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2174" y="2638921"/>
            <a:ext cx="1360241" cy="1381168"/>
          </a:xfrm>
          <a:prstGeom prst="rect">
            <a:avLst/>
          </a:prstGeom>
        </p:spPr>
      </p:pic>
      <p:grpSp>
        <p:nvGrpSpPr>
          <p:cNvPr id="16" name="Group 15">
            <a:extLst>
              <a:ext uri="{FF2B5EF4-FFF2-40B4-BE49-F238E27FC236}">
                <a16:creationId xmlns:a16="http://schemas.microsoft.com/office/drawing/2014/main" id="{0ED4C947-67AA-4026-8336-ACD7B671DC74}"/>
              </a:ext>
            </a:extLst>
          </p:cNvPr>
          <p:cNvGrpSpPr/>
          <p:nvPr/>
        </p:nvGrpSpPr>
        <p:grpSpPr>
          <a:xfrm>
            <a:off x="2764196" y="2775248"/>
            <a:ext cx="890953" cy="513823"/>
            <a:chOff x="5360602" y="517320"/>
            <a:chExt cx="1445474" cy="733564"/>
          </a:xfrm>
        </p:grpSpPr>
        <p:sp>
          <p:nvSpPr>
            <p:cNvPr id="17" name="Freeform: Shape 10">
              <a:extLst>
                <a:ext uri="{FF2B5EF4-FFF2-40B4-BE49-F238E27FC236}">
                  <a16:creationId xmlns:a16="http://schemas.microsoft.com/office/drawing/2014/main" id="{9E1C9236-2C8C-4CA8-B7C7-41017F6DA31C}"/>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c 17">
              <a:extLst>
                <a:ext uri="{FF2B5EF4-FFF2-40B4-BE49-F238E27FC236}">
                  <a16:creationId xmlns:a16="http://schemas.microsoft.com/office/drawing/2014/main" id="{05B3F857-E074-4A6A-9DA2-76D1E7974202}"/>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9" name="Arc 18">
              <a:extLst>
                <a:ext uri="{FF2B5EF4-FFF2-40B4-BE49-F238E27FC236}">
                  <a16:creationId xmlns:a16="http://schemas.microsoft.com/office/drawing/2014/main" id="{E473D6A5-ED22-4F83-963B-02D927213E58}"/>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20" name="Picture 19" descr="A picture containing text&#10;&#10;Description automatically generated">
            <a:extLst>
              <a:ext uri="{FF2B5EF4-FFF2-40B4-BE49-F238E27FC236}">
                <a16:creationId xmlns:a16="http://schemas.microsoft.com/office/drawing/2014/main" id="{4241D957-17BD-4006-AFB8-DD9B623A4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3626" y="1559439"/>
            <a:ext cx="518427" cy="432555"/>
          </a:xfrm>
          <a:prstGeom prst="rect">
            <a:avLst/>
          </a:prstGeom>
        </p:spPr>
      </p:pic>
      <p:sp>
        <p:nvSpPr>
          <p:cNvPr id="3" name="TextBox 2">
            <a:extLst>
              <a:ext uri="{FF2B5EF4-FFF2-40B4-BE49-F238E27FC236}">
                <a16:creationId xmlns:a16="http://schemas.microsoft.com/office/drawing/2014/main" id="{F344A8D8-FF8A-4850-BDB8-B5ECD93B7F46}"/>
              </a:ext>
            </a:extLst>
          </p:cNvPr>
          <p:cNvSpPr txBox="1"/>
          <p:nvPr/>
        </p:nvSpPr>
        <p:spPr>
          <a:xfrm>
            <a:off x="9856694" y="6458540"/>
            <a:ext cx="2335306"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Aar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7202" y="1220836"/>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817" y="949837"/>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72" y="1603538"/>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19932" y="4239235"/>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87680"/>
              <a:gd name="adj2" fmla="val -4650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cray</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Gast</a:t>
            </a:r>
            <a:r>
              <a:rPr lang="en-GB" sz="3200" b="1" dirty="0">
                <a:solidFill>
                  <a:srgbClr val="002060"/>
                </a:solidFill>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li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363555" y="2012780"/>
            <a:ext cx="209299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5" name="Picture 4" descr="A close-up of a knife&#10;&#10;Description automatically generated with low confidence">
            <a:extLst>
              <a:ext uri="{FF2B5EF4-FFF2-40B4-BE49-F238E27FC236}">
                <a16:creationId xmlns:a16="http://schemas.microsoft.com/office/drawing/2014/main" id="{0DF6D945-3FE0-443A-8E56-C59C69D2B02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44369" y="5514870"/>
            <a:ext cx="792982" cy="792982"/>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C83E5B9D-BF0E-4AEB-AD01-54A1F548E7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81470" y="191784"/>
            <a:ext cx="522975" cy="749249"/>
          </a:xfrm>
          <a:prstGeom prst="rect">
            <a:avLst/>
          </a:prstGeom>
        </p:spPr>
      </p:pic>
    </p:spTree>
    <p:extLst>
      <p:ext uri="{BB962C8B-B14F-4D97-AF65-F5344CB8AC3E}">
        <p14:creationId xmlns:p14="http://schemas.microsoft.com/office/powerpoint/2010/main" val="40661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10.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10.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10.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Pasc</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l.</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8420" y="3613855"/>
            <a:ext cx="2715550" cy="252632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7202" y="1220836"/>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817" y="949837"/>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72" y="1603538"/>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84686" y="725227"/>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57376"/>
              <a:gd name="adj2" fmla="val -7830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chev</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Pasc</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a:t>
            </a:r>
            <a:r>
              <a:rPr lang="en-GB" sz="3200" dirty="0">
                <a:solidFill>
                  <a:srgbClr val="002060"/>
                </a:solidFill>
                <a:latin typeface="Century Gothic" panose="020B0502020202020204" pitchFamily="34" charset="0"/>
              </a:rPr>
              <a:t>chev</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363544" y="2033412"/>
            <a:ext cx="209299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37" name="Picture 36" descr="A picture containing map&#10;&#10;Description automatically generated">
            <a:extLst>
              <a:ext uri="{FF2B5EF4-FFF2-40B4-BE49-F238E27FC236}">
                <a16:creationId xmlns:a16="http://schemas.microsoft.com/office/drawing/2014/main" id="{22923BB5-686E-4E06-9892-BC79934D34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8845" y="272977"/>
            <a:ext cx="618138" cy="575064"/>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83034EE2-F293-4AF8-84FE-23A21BF0B1F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08653" y="5442151"/>
            <a:ext cx="910512" cy="868543"/>
          </a:xfrm>
          <a:prstGeom prst="rect">
            <a:avLst/>
          </a:prstGeom>
        </p:spPr>
      </p:pic>
    </p:spTree>
    <p:extLst>
      <p:ext uri="{BB962C8B-B14F-4D97-AF65-F5344CB8AC3E}">
        <p14:creationId xmlns:p14="http://schemas.microsoft.com/office/powerpoint/2010/main" val="179156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11.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11.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11.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Mart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9249" y="373963"/>
            <a:ext cx="2407206" cy="2239463"/>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7202" y="1220836"/>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817" y="949837"/>
            <a:ext cx="1705851" cy="194036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4686" y="725227"/>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57376"/>
              <a:gd name="adj2" fmla="val -7830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dess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Mart</a:t>
            </a:r>
            <a:r>
              <a:rPr lang="en-GB" sz="3200" b="1" dirty="0">
                <a:solidFill>
                  <a:srgbClr val="002060"/>
                </a:solidFill>
                <a:latin typeface="Century Gothic" panose="020B0502020202020204" pitchFamily="34" charset="0"/>
              </a:rPr>
              <a:t>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a:t>
            </a:r>
            <a:r>
              <a:rPr lang="en-GB" sz="3200" dirty="0" err="1">
                <a:solidFill>
                  <a:srgbClr val="002060"/>
                </a:solidFill>
                <a:latin typeface="Century Gothic" panose="020B0502020202020204" pitchFamily="34" charset="0"/>
              </a:rPr>
              <a:t>pengou</a:t>
            </a:r>
            <a:r>
              <a:rPr lang="en-GB" sz="3200" b="1" dirty="0" err="1">
                <a:solidFill>
                  <a:srgbClr val="002060"/>
                </a:solidFill>
                <a:latin typeface="Century Gothic" panose="020B0502020202020204" pitchFamily="34" charset="0"/>
              </a:rPr>
              <a:t>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415047" y="1998852"/>
            <a:ext cx="209299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38" name="Picture 37" descr="A penguin with a yellow beak&#10;&#10;Description automatically generated with low confidence">
            <a:extLst>
              <a:ext uri="{FF2B5EF4-FFF2-40B4-BE49-F238E27FC236}">
                <a16:creationId xmlns:a16="http://schemas.microsoft.com/office/drawing/2014/main" id="{A4DF9548-4F1D-4FB7-8F1C-5885D296378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772343" y="3821312"/>
            <a:ext cx="1229563" cy="2261714"/>
          </a:xfrm>
          <a:prstGeom prst="rect">
            <a:avLst/>
          </a:prstGeom>
        </p:spPr>
      </p:pic>
      <p:pic>
        <p:nvPicPr>
          <p:cNvPr id="39" name="Picture 38" descr="A penguin with a yellow beak&#10;&#10;Description automatically generated with low confidence">
            <a:extLst>
              <a:ext uri="{FF2B5EF4-FFF2-40B4-BE49-F238E27FC236}">
                <a16:creationId xmlns:a16="http://schemas.microsoft.com/office/drawing/2014/main" id="{6615D3B2-FB8A-470E-97C1-C553B5F67D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869141" y="165030"/>
            <a:ext cx="377546" cy="69447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62455FF-6873-4445-A0D9-91FBB409860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379396">
            <a:off x="5738588" y="5490300"/>
            <a:ext cx="1413177" cy="886700"/>
          </a:xfrm>
          <a:prstGeom prst="rect">
            <a:avLst/>
          </a:prstGeom>
        </p:spPr>
      </p:pic>
    </p:spTree>
    <p:extLst>
      <p:ext uri="{BB962C8B-B14F-4D97-AF65-F5344CB8AC3E}">
        <p14:creationId xmlns:p14="http://schemas.microsoft.com/office/powerpoint/2010/main" val="4725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12.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12.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12.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7340" y="506985"/>
            <a:ext cx="2407206" cy="2239463"/>
          </a:xfrm>
          <a:prstGeom prst="rect">
            <a:avLst/>
          </a:prstGeom>
        </p:spPr>
      </p:pic>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502040" y="3142294"/>
            <a:ext cx="4169999"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au</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rice.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5874"/>
              <a:gd name="adj2" fmla="val 117280"/>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4139" y="1571774"/>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1" y="4053298"/>
            <a:ext cx="2293427" cy="260872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8319" y="4132075"/>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1747" y="5897542"/>
            <a:ext cx="1110453" cy="712251"/>
          </a:xfrm>
          <a:prstGeom prst="rect">
            <a:avLst/>
          </a:prstGeom>
        </p:spPr>
      </p:pic>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8585" y="915368"/>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62763"/>
              <a:gd name="adj2" fmla="val -100750"/>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affiche,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err="1">
                <a:solidFill>
                  <a:srgbClr val="002060"/>
                </a:solidFill>
                <a:latin typeface="Century Gothic" panose="020B0502020202020204" pitchFamily="34" charset="0"/>
              </a:rPr>
              <a:t>toi</a:t>
            </a:r>
            <a:r>
              <a:rPr lang="en-GB" sz="3200" dirty="0">
                <a:solidFill>
                  <a:srgbClr val="002060"/>
                </a:solidFill>
                <a:latin typeface="Century Gothic" panose="020B0502020202020204" pitchFamily="34" charset="0"/>
              </a:rPr>
              <a:t>, M</a:t>
            </a:r>
            <a:r>
              <a:rPr lang="en-GB" sz="3200" b="1" dirty="0">
                <a:solidFill>
                  <a:srgbClr val="002060"/>
                </a:solidFill>
                <a:latin typeface="Century Gothic" panose="020B0502020202020204" pitchFamily="34" charset="0"/>
              </a:rPr>
              <a:t>au</a:t>
            </a:r>
            <a:r>
              <a:rPr lang="en-GB" sz="3200" dirty="0">
                <a:solidFill>
                  <a:srgbClr val="002060"/>
                </a:solidFill>
                <a:latin typeface="Century Gothic" panose="020B0502020202020204" pitchFamily="34" charset="0"/>
              </a:rPr>
              <a:t>rice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263183" y="1998852"/>
            <a:ext cx="2328955"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41" name="Picture 40" descr="Text&#10;&#10;Description automatically generated">
            <a:extLst>
              <a:ext uri="{FF2B5EF4-FFF2-40B4-BE49-F238E27FC236}">
                <a16:creationId xmlns:a16="http://schemas.microsoft.com/office/drawing/2014/main" id="{CCBC9E8E-98BC-43D8-8B4D-64CF066E9CDB}"/>
              </a:ext>
            </a:extLst>
          </p:cNvPr>
          <p:cNvPicPr>
            <a:picLocks noChangeAspect="1"/>
          </p:cNvPicPr>
          <p:nvPr/>
        </p:nvPicPr>
        <p:blipFill>
          <a:blip r:embed="rId18"/>
          <a:stretch>
            <a:fillRect/>
          </a:stretch>
        </p:blipFill>
        <p:spPr>
          <a:xfrm>
            <a:off x="6089941" y="5561891"/>
            <a:ext cx="778278" cy="778278"/>
          </a:xfrm>
          <a:prstGeom prst="rect">
            <a:avLst/>
          </a:prstGeom>
          <a:ln w="88900" cap="sq" cmpd="thickThin">
            <a:solidFill>
              <a:srgbClr val="000000"/>
            </a:solidFill>
            <a:prstDash val="solid"/>
            <a:miter lim="800000"/>
          </a:ln>
          <a:effectLst>
            <a:innerShdw blurRad="76200">
              <a:srgbClr val="000000"/>
            </a:innerShdw>
          </a:effectLst>
        </p:spPr>
      </p:pic>
      <p:pic>
        <p:nvPicPr>
          <p:cNvPr id="42" name="Picture 41" descr="A penguin with a yellow beak&#10;&#10;Description automatically generated with low confidence">
            <a:extLst>
              <a:ext uri="{FF2B5EF4-FFF2-40B4-BE49-F238E27FC236}">
                <a16:creationId xmlns:a16="http://schemas.microsoft.com/office/drawing/2014/main" id="{B06B732A-BB60-4039-B80C-BA4A513C87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41959" y="1101542"/>
            <a:ext cx="833986" cy="1614203"/>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F3A079F2-330F-433C-9F02-B7AC31099D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00529" y="183019"/>
            <a:ext cx="939484" cy="684050"/>
          </a:xfrm>
          <a:prstGeom prst="rect">
            <a:avLst/>
          </a:prstGeom>
        </p:spPr>
      </p:pic>
      <p:pic>
        <p:nvPicPr>
          <p:cNvPr id="44" name="Picture 43" descr="A picture containing text, toy, doll, vector graphics&#10;&#10;Description automatically generated">
            <a:extLst>
              <a:ext uri="{FF2B5EF4-FFF2-40B4-BE49-F238E27FC236}">
                <a16:creationId xmlns:a16="http://schemas.microsoft.com/office/drawing/2014/main" id="{8B355857-271D-429A-A64C-D4A8E26881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2419" y="433987"/>
            <a:ext cx="747291" cy="850027"/>
          </a:xfrm>
          <a:prstGeom prst="rect">
            <a:avLst/>
          </a:prstGeom>
        </p:spPr>
      </p:pic>
      <p:pic>
        <p:nvPicPr>
          <p:cNvPr id="46" name="Picture 45" descr="A picture containing text, table, worktable&#10;&#10;Description automatically generated">
            <a:extLst>
              <a:ext uri="{FF2B5EF4-FFF2-40B4-BE49-F238E27FC236}">
                <a16:creationId xmlns:a16="http://schemas.microsoft.com/office/drawing/2014/main" id="{809D097A-454A-4A4F-AF60-1C32ADE6B0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1845" y="953433"/>
            <a:ext cx="484494" cy="310757"/>
          </a:xfrm>
          <a:prstGeom prst="rect">
            <a:avLst/>
          </a:prstGeom>
        </p:spPr>
      </p:pic>
    </p:spTree>
    <p:extLst>
      <p:ext uri="{BB962C8B-B14F-4D97-AF65-F5344CB8AC3E}">
        <p14:creationId xmlns:p14="http://schemas.microsoft.com/office/powerpoint/2010/main" val="37637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13.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13.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13.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92739" y="823685"/>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p:txBody>
      </p:sp>
      <p:sp>
        <p:nvSpPr>
          <p:cNvPr id="9" name="TextBox 8">
            <a:extLst>
              <a:ext uri="{FF2B5EF4-FFF2-40B4-BE49-F238E27FC236}">
                <a16:creationId xmlns:a16="http://schemas.microsoft.com/office/drawing/2014/main" id="{050D9A47-ABD0-4C24-BD89-32ACF31C738A}"/>
              </a:ext>
            </a:extLst>
          </p:cNvPr>
          <p:cNvSpPr txBox="1"/>
          <p:nvPr/>
        </p:nvSpPr>
        <p:spPr>
          <a:xfrm>
            <a:off x="5788233" y="823685"/>
            <a:ext cx="544990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poster.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813" y="1630795"/>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C7156A1-CE49-4F39-A072-21B4C2DF4522}"/>
              </a:ext>
            </a:extLst>
          </p:cNvPr>
          <p:cNvSpPr txBox="1"/>
          <p:nvPr/>
        </p:nvSpPr>
        <p:spPr>
          <a:xfrm>
            <a:off x="6291496" y="3569467"/>
            <a:ext cx="19577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sp>
        <p:nvSpPr>
          <p:cNvPr id="6" name="Speech Bubble: Rectangle with Corners Rounded 5">
            <a:extLst>
              <a:ext uri="{FF2B5EF4-FFF2-40B4-BE49-F238E27FC236}">
                <a16:creationId xmlns:a16="http://schemas.microsoft.com/office/drawing/2014/main" id="{EC92A71B-7A41-4B99-B4FF-C3DAA9103577}"/>
              </a:ext>
            </a:extLst>
          </p:cNvPr>
          <p:cNvSpPr/>
          <p:nvPr/>
        </p:nvSpPr>
        <p:spPr>
          <a:xfrm>
            <a:off x="1360086" y="3066054"/>
            <a:ext cx="3645877" cy="1006827"/>
          </a:xfrm>
          <a:prstGeom prst="wedgeRoundRectCallout">
            <a:avLst>
              <a:gd name="adj1" fmla="val -24692"/>
              <a:gd name="adj2" fmla="val -9108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Il a un crayon.</a:t>
            </a:r>
          </a:p>
        </p:txBody>
      </p:sp>
      <p:pic>
        <p:nvPicPr>
          <p:cNvPr id="11" name="Graphic 10" descr="Teacher">
            <a:extLst>
              <a:ext uri="{FF2B5EF4-FFF2-40B4-BE49-F238E27FC236}">
                <a16:creationId xmlns:a16="http://schemas.microsoft.com/office/drawing/2014/main" id="{7C12DD7B-D430-414D-B5E6-BA20E13DFB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070" y="-136693"/>
            <a:ext cx="914400" cy="914400"/>
          </a:xfrm>
          <a:prstGeom prst="rect">
            <a:avLst/>
          </a:prstGeom>
        </p:spPr>
      </p:pic>
      <p:sp>
        <p:nvSpPr>
          <p:cNvPr id="12" name="Speech Bubble: Rectangle with Corners Rounded 11">
            <a:hlinkClick r:id="" action="ppaction://noaction">
              <a:snd r:embed="rId8" name="14_i.wav"/>
            </a:hlinkClick>
            <a:extLst>
              <a:ext uri="{FF2B5EF4-FFF2-40B4-BE49-F238E27FC236}">
                <a16:creationId xmlns:a16="http://schemas.microsoft.com/office/drawing/2014/main" id="{01508EDF-37C3-47CA-93FB-55E226D67DAE}"/>
              </a:ext>
            </a:extLst>
          </p:cNvPr>
          <p:cNvSpPr/>
          <p:nvPr/>
        </p:nvSpPr>
        <p:spPr>
          <a:xfrm>
            <a:off x="1227708" y="44457"/>
            <a:ext cx="5755896" cy="547644"/>
          </a:xfrm>
          <a:prstGeom prst="wedgeRoundRectCallout">
            <a:avLst>
              <a:gd name="adj1" fmla="val -61897"/>
              <a:gd name="adj2" fmla="val -447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3" name="CustomShape 7">
            <a:extLst>
              <a:ext uri="{FF2B5EF4-FFF2-40B4-BE49-F238E27FC236}">
                <a16:creationId xmlns:a16="http://schemas.microsoft.com/office/drawing/2014/main" id="{4AFB02C4-8A96-481C-A274-0B5812E74E41}"/>
              </a:ext>
            </a:extLst>
          </p:cNvPr>
          <p:cNvSpPr/>
          <p:nvPr/>
        </p:nvSpPr>
        <p:spPr>
          <a:xfrm>
            <a:off x="1222605" y="56894"/>
            <a:ext cx="576099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4" name="Picture 13" descr="A picture containing text&#10;&#10;Description automatically generated">
            <a:extLst>
              <a:ext uri="{FF2B5EF4-FFF2-40B4-BE49-F238E27FC236}">
                <a16:creationId xmlns:a16="http://schemas.microsoft.com/office/drawing/2014/main" id="{B0FE1DC9-5BF4-44BF-9454-E1ED3AC5C6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V="1">
            <a:off x="2419102" y="1895463"/>
            <a:ext cx="1481501" cy="475932"/>
          </a:xfrm>
          <a:prstGeom prst="rect">
            <a:avLst/>
          </a:prstGeom>
        </p:spPr>
      </p:pic>
    </p:spTree>
    <p:extLst>
      <p:ext uri="{BB962C8B-B14F-4D97-AF65-F5344CB8AC3E}">
        <p14:creationId xmlns:p14="http://schemas.microsoft.com/office/powerpoint/2010/main" val="2791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4.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1B0E67B-AA1E-4507-9869-BB7651681E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0809" y="5753652"/>
            <a:ext cx="732128" cy="595998"/>
          </a:xfrm>
          <a:prstGeom prst="rect">
            <a:avLst/>
          </a:prstGeom>
        </p:spPr>
      </p:pic>
      <p:pic>
        <p:nvPicPr>
          <p:cNvPr id="63" name="Picture 62" descr="Logo&#10;&#10;Description automatically generated with medium confidence">
            <a:extLst>
              <a:ext uri="{FF2B5EF4-FFF2-40B4-BE49-F238E27FC236}">
                <a16:creationId xmlns:a16="http://schemas.microsoft.com/office/drawing/2014/main" id="{7A07ACE7-5491-4188-9CD5-0F0CF687FC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2748" y="4812058"/>
            <a:ext cx="624878" cy="596075"/>
          </a:xfrm>
          <a:prstGeom prst="rect">
            <a:avLst/>
          </a:prstGeom>
        </p:spPr>
      </p:pic>
      <p:pic>
        <p:nvPicPr>
          <p:cNvPr id="62" name="Picture 61" descr="A picture containing text, furniture, table&#10;&#10;Description automatically generated">
            <a:extLst>
              <a:ext uri="{FF2B5EF4-FFF2-40B4-BE49-F238E27FC236}">
                <a16:creationId xmlns:a16="http://schemas.microsoft.com/office/drawing/2014/main" id="{E2272C10-C6DA-47AC-81DC-A59277C3C30B}"/>
              </a:ext>
            </a:extLst>
          </p:cNvPr>
          <p:cNvPicPr>
            <a:picLocks noChangeAspect="1"/>
          </p:cNvPicPr>
          <p:nvPr/>
        </p:nvPicPr>
        <p:blipFill>
          <a:blip r:embed="rId11"/>
          <a:stretch>
            <a:fillRect/>
          </a:stretch>
        </p:blipFill>
        <p:spPr>
          <a:xfrm>
            <a:off x="2862450" y="4091501"/>
            <a:ext cx="910486" cy="660915"/>
          </a:xfrm>
          <a:prstGeom prst="rect">
            <a:avLst/>
          </a:prstGeom>
        </p:spPr>
      </p:pic>
      <p:pic>
        <p:nvPicPr>
          <p:cNvPr id="60" name="Picture 59" descr="A close-up of a knife&#10;&#10;Description automatically generated with low confidence">
            <a:extLst>
              <a:ext uri="{FF2B5EF4-FFF2-40B4-BE49-F238E27FC236}">
                <a16:creationId xmlns:a16="http://schemas.microsoft.com/office/drawing/2014/main" id="{136FDF03-4434-40F8-82EB-DA1BE660E4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7957" y="3272763"/>
            <a:ext cx="440423" cy="440423"/>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D6D9D8D1-6F62-4A67-8DB1-F83D77822F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8166" y="2076443"/>
            <a:ext cx="582518" cy="7619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horse.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motorbike.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i.png">
            <a:extLst>
              <a:ext uri="{FF2B5EF4-FFF2-40B4-BE49-F238E27FC236}">
                <a16:creationId xmlns:a16="http://schemas.microsoft.com/office/drawing/2014/main" id="{56DD0D16-3E18-42BF-87E6-31B8C711488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6142410" y="2821983"/>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91508" y="701673"/>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Il 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un chat.</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Elle a un crayon.</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Tu as un bureau.</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un cheval.</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Il 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moto.</a:t>
              </a:r>
            </a:p>
          </p:txBody>
        </p:sp>
      </p:grpSp>
      <p:sp>
        <p:nvSpPr>
          <p:cNvPr id="50" name="TextBox 49">
            <a:extLst>
              <a:ext uri="{FF2B5EF4-FFF2-40B4-BE49-F238E27FC236}">
                <a16:creationId xmlns:a16="http://schemas.microsoft.com/office/drawing/2014/main" id="{1B0210E8-2C5B-4999-BB1F-D43C5CE90DBB}"/>
              </a:ext>
            </a:extLst>
          </p:cNvPr>
          <p:cNvSpPr txBox="1"/>
          <p:nvPr/>
        </p:nvSpPr>
        <p:spPr>
          <a:xfrm>
            <a:off x="6186419" y="3696716"/>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I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306531" y="1152478"/>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I have</a:t>
            </a: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grpSp>
        <p:nvGrpSpPr>
          <p:cNvPr id="51" name="Group 50">
            <a:extLst>
              <a:ext uri="{FF2B5EF4-FFF2-40B4-BE49-F238E27FC236}">
                <a16:creationId xmlns:a16="http://schemas.microsoft.com/office/drawing/2014/main" id="{A780D22A-7D0F-4064-99E9-4E40B9C85AD5}"/>
              </a:ext>
            </a:extLst>
          </p:cNvPr>
          <p:cNvGrpSpPr/>
          <p:nvPr/>
        </p:nvGrpSpPr>
        <p:grpSpPr>
          <a:xfrm>
            <a:off x="3171949" y="1212324"/>
            <a:ext cx="521470" cy="614524"/>
            <a:chOff x="5793946" y="4465726"/>
            <a:chExt cx="1597677" cy="2017537"/>
          </a:xfrm>
        </p:grpSpPr>
        <p:sp>
          <p:nvSpPr>
            <p:cNvPr id="53" name="Rectangle 52">
              <a:extLst>
                <a:ext uri="{FF2B5EF4-FFF2-40B4-BE49-F238E27FC236}">
                  <a16:creationId xmlns:a16="http://schemas.microsoft.com/office/drawing/2014/main" id="{BA4F4DAE-46E2-44F4-8C72-2E391A56EFC9}"/>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DFD83D41-0F17-4026-9475-4F8F6507F8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descr="A picture containing logo&#10;&#10;Description automatically generated">
              <a:extLst>
                <a:ext uri="{FF2B5EF4-FFF2-40B4-BE49-F238E27FC236}">
                  <a16:creationId xmlns:a16="http://schemas.microsoft.com/office/drawing/2014/main" id="{A1194877-AE1E-41E1-812E-45746B875F9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Tree>
    <p:extLst>
      <p:ext uri="{BB962C8B-B14F-4D97-AF65-F5344CB8AC3E}">
        <p14:creationId xmlns:p14="http://schemas.microsoft.com/office/powerpoint/2010/main" val="8565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5.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5.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5.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15.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15.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74C573D-D791-4BB7-836D-DEB1A1FA4027}"/>
              </a:ext>
            </a:extLst>
          </p:cNvPr>
          <p:cNvGrpSpPr/>
          <p:nvPr/>
        </p:nvGrpSpPr>
        <p:grpSpPr>
          <a:xfrm>
            <a:off x="2824497" y="5812428"/>
            <a:ext cx="1411769" cy="502068"/>
            <a:chOff x="2154254" y="4816717"/>
            <a:chExt cx="3739525" cy="1329888"/>
          </a:xfrm>
        </p:grpSpPr>
        <p:pic>
          <p:nvPicPr>
            <p:cNvPr id="65" name="Picture 64" descr="Graphical user interface, application&#10;&#10;Description automatically generated">
              <a:extLst>
                <a:ext uri="{FF2B5EF4-FFF2-40B4-BE49-F238E27FC236}">
                  <a16:creationId xmlns:a16="http://schemas.microsoft.com/office/drawing/2014/main" id="{DBD96BEE-81F9-437C-B187-6F19246E49C0}"/>
                </a:ext>
              </a:extLst>
            </p:cNvPr>
            <p:cNvPicPr>
              <a:picLocks noChangeAspect="1"/>
            </p:cNvPicPr>
            <p:nvPr/>
          </p:nvPicPr>
          <p:blipFill rotWithShape="1">
            <a:blip r:embed="rId9">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66" name="Picture 65" descr="A picture containing text, table, silhouette&#10;&#10;Description automatically generated">
              <a:extLst>
                <a:ext uri="{FF2B5EF4-FFF2-40B4-BE49-F238E27FC236}">
                  <a16:creationId xmlns:a16="http://schemas.microsoft.com/office/drawing/2014/main" id="{926BF7E0-82A1-4B1E-98D2-47E711BD0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67" name="Picture 66" descr="Shape&#10;&#10;Description automatically generated">
              <a:extLst>
                <a:ext uri="{FF2B5EF4-FFF2-40B4-BE49-F238E27FC236}">
                  <a16:creationId xmlns:a16="http://schemas.microsoft.com/office/drawing/2014/main" id="{528CCE69-7A38-491D-8160-7EEF9D3B4A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pic>
        <p:nvPicPr>
          <p:cNvPr id="63" name="Picture 62">
            <a:extLst>
              <a:ext uri="{FF2B5EF4-FFF2-40B4-BE49-F238E27FC236}">
                <a16:creationId xmlns:a16="http://schemas.microsoft.com/office/drawing/2014/main" id="{AEABE9BA-06F9-40E8-834D-8EC78F59D7DF}"/>
              </a:ext>
            </a:extLst>
          </p:cNvPr>
          <p:cNvPicPr>
            <a:picLocks noChangeAspect="1"/>
          </p:cNvPicPr>
          <p:nvPr/>
        </p:nvPicPr>
        <p:blipFill>
          <a:blip r:embed="rId12"/>
          <a:stretch>
            <a:fillRect/>
          </a:stretch>
        </p:blipFill>
        <p:spPr>
          <a:xfrm>
            <a:off x="3008688" y="3900380"/>
            <a:ext cx="968973" cy="607622"/>
          </a:xfrm>
          <a:prstGeom prst="rect">
            <a:avLst/>
          </a:prstGeom>
        </p:spPr>
      </p:pic>
      <p:pic>
        <p:nvPicPr>
          <p:cNvPr id="62" name="Picture 61" descr="A picture containing text, furniture, seat, stool&#10;&#10;Description automatically generated">
            <a:extLst>
              <a:ext uri="{FF2B5EF4-FFF2-40B4-BE49-F238E27FC236}">
                <a16:creationId xmlns:a16="http://schemas.microsoft.com/office/drawing/2014/main" id="{8CC6BD89-0E13-4938-9FEB-5F51EBA1A034}"/>
              </a:ext>
            </a:extLst>
          </p:cNvPr>
          <p:cNvPicPr>
            <a:picLocks noChangeAspect="1"/>
          </p:cNvPicPr>
          <p:nvPr/>
        </p:nvPicPr>
        <p:blipFill>
          <a:blip r:embed="rId13"/>
          <a:stretch>
            <a:fillRect/>
          </a:stretch>
        </p:blipFill>
        <p:spPr>
          <a:xfrm>
            <a:off x="3161136" y="4601977"/>
            <a:ext cx="623089" cy="857220"/>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F3098EC1-FC0F-4E2C-BB59-303E8A1E1E03}"/>
              </a:ext>
            </a:extLst>
          </p:cNvPr>
          <p:cNvPicPr>
            <a:picLocks noChangeAspect="1"/>
          </p:cNvPicPr>
          <p:nvPr/>
        </p:nvPicPr>
        <p:blipFill>
          <a:blip r:embed="rId14"/>
          <a:stretch>
            <a:fillRect/>
          </a:stretch>
        </p:blipFill>
        <p:spPr>
          <a:xfrm>
            <a:off x="2824497" y="3025201"/>
            <a:ext cx="1118325" cy="634970"/>
          </a:xfrm>
          <a:prstGeom prst="rect">
            <a:avLst/>
          </a:prstGeom>
        </p:spPr>
      </p:pic>
      <p:pic>
        <p:nvPicPr>
          <p:cNvPr id="49" name="Picture 48">
            <a:extLst>
              <a:ext uri="{FF2B5EF4-FFF2-40B4-BE49-F238E27FC236}">
                <a16:creationId xmlns:a16="http://schemas.microsoft.com/office/drawing/2014/main" id="{E82BD60D-AFAC-424C-A6C0-5D6387C976A5}"/>
              </a:ext>
            </a:extLst>
          </p:cNvPr>
          <p:cNvPicPr>
            <a:picLocks noChangeAspect="1"/>
          </p:cNvPicPr>
          <p:nvPr/>
        </p:nvPicPr>
        <p:blipFill>
          <a:blip r:embed="rId15"/>
          <a:stretch>
            <a:fillRect/>
          </a:stretch>
        </p:blipFill>
        <p:spPr>
          <a:xfrm rot="20840927">
            <a:off x="3068551" y="2238906"/>
            <a:ext cx="447165" cy="596220"/>
          </a:xfrm>
          <a:prstGeom prst="rect">
            <a:avLst/>
          </a:prstGeom>
          <a:effectLst>
            <a:outerShdw blurRad="50800" dist="38100" dir="5400000" algn="t" rotWithShape="0">
              <a:prstClr val="black">
                <a:alpha val="40000"/>
              </a:prstClr>
            </a:outerShdw>
          </a:effectLst>
        </p:spPr>
      </p:pic>
      <p:pic>
        <p:nvPicPr>
          <p:cNvPr id="48" name="Picture 47" descr="A picture containing text, clipart&#10;&#10;Description automatically generated">
            <a:extLst>
              <a:ext uri="{FF2B5EF4-FFF2-40B4-BE49-F238E27FC236}">
                <a16:creationId xmlns:a16="http://schemas.microsoft.com/office/drawing/2014/main" id="{D21251D2-A4C6-43CB-99E9-46AE520657D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29354" y="1418918"/>
            <a:ext cx="1044449" cy="58913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poster.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drawing.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365" y="2023343"/>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9663" y="2945155"/>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76175" y="1092547"/>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236" y="3738809"/>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5965364" y="2844170"/>
            <a:ext cx="2378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You have</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81746" y="909807"/>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Tu as un lit.</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Elle 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affiche.</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chambre.</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Il a un dessin.</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Tu as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chaise.</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Elle a un message.</a:t>
              </a:r>
            </a:p>
          </p:txBody>
        </p:sp>
      </p:grpSp>
      <p:sp>
        <p:nvSpPr>
          <p:cNvPr id="50" name="TextBox 49">
            <a:extLst>
              <a:ext uri="{FF2B5EF4-FFF2-40B4-BE49-F238E27FC236}">
                <a16:creationId xmlns:a16="http://schemas.microsoft.com/office/drawing/2014/main" id="{1B0210E8-2C5B-4999-BB1F-D43C5CE90DBB}"/>
              </a:ext>
            </a:extLst>
          </p:cNvPr>
          <p:cNvSpPr txBox="1"/>
          <p:nvPr/>
        </p:nvSpPr>
        <p:spPr>
          <a:xfrm>
            <a:off x="6186419" y="3696716"/>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I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109101" y="1155671"/>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i="1" dirty="0">
                <a:solidFill>
                  <a:srgbClr val="FF0066"/>
                </a:solidFill>
                <a:latin typeface="Century Gothic" panose="020B0502020202020204" pitchFamily="34" charset="0"/>
              </a:rPr>
              <a:t>She has</a:t>
            </a:r>
            <a:endPar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pic>
        <p:nvPicPr>
          <p:cNvPr id="53" name="Picture 3" descr="C:\Users\wdj\Google Drive\Primary\Y5 SoW\From Tracy\Pronouns\you.png">
            <a:extLst>
              <a:ext uri="{FF2B5EF4-FFF2-40B4-BE49-F238E27FC236}">
                <a16:creationId xmlns:a16="http://schemas.microsoft.com/office/drawing/2014/main" id="{86F9EF85-7B22-40FB-A83A-27D8EE9AE02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94926" y="4645615"/>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descr="C:\Users\wdj\Google Drive\Primary\Y5 SoW\From Tracy\Pronouns\she.png">
            <a:extLst>
              <a:ext uri="{FF2B5EF4-FFF2-40B4-BE49-F238E27FC236}">
                <a16:creationId xmlns:a16="http://schemas.microsoft.com/office/drawing/2014/main" id="{27BC7464-1CE6-48AE-8AE0-B45802D4273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1869" y="5623619"/>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6.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6.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6.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16.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16.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Handout</a:t>
            </a:r>
          </a:p>
        </p:txBody>
      </p:sp>
      <p:sp>
        <p:nvSpPr>
          <p:cNvPr id="4" name="TextBox 3">
            <a:extLst>
              <a:ext uri="{FF2B5EF4-FFF2-40B4-BE49-F238E27FC236}">
                <a16:creationId xmlns:a16="http://schemas.microsoft.com/office/drawing/2014/main" id="{6C32A6AE-78F8-4E1E-820D-C246A0013511}"/>
              </a:ext>
            </a:extLst>
          </p:cNvPr>
          <p:cNvSpPr txBox="1"/>
          <p:nvPr/>
        </p:nvSpPr>
        <p:spPr>
          <a:xfrm>
            <a:off x="3097033" y="401873"/>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1</a:t>
            </a:r>
          </a:p>
        </p:txBody>
      </p:sp>
      <p:sp>
        <p:nvSpPr>
          <p:cNvPr id="20" name="TextBox 19">
            <a:extLst>
              <a:ext uri="{FF2B5EF4-FFF2-40B4-BE49-F238E27FC236}">
                <a16:creationId xmlns:a16="http://schemas.microsoft.com/office/drawing/2014/main" id="{A77986F9-6928-4B2E-A227-0957400618A6}"/>
              </a:ext>
            </a:extLst>
          </p:cNvPr>
          <p:cNvSpPr txBox="1"/>
          <p:nvPr/>
        </p:nvSpPr>
        <p:spPr>
          <a:xfrm>
            <a:off x="8616338" y="480294"/>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2</a:t>
            </a:r>
          </a:p>
        </p:txBody>
      </p:sp>
      <p:pic>
        <p:nvPicPr>
          <p:cNvPr id="21" name="Picture 20" descr="Logo&#10;&#10;Description automatically generated">
            <a:extLst>
              <a:ext uri="{FF2B5EF4-FFF2-40B4-BE49-F238E27FC236}">
                <a16:creationId xmlns:a16="http://schemas.microsoft.com/office/drawing/2014/main" id="{E942BC81-0684-46ED-86BC-CCD1108B5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809" y="5753652"/>
            <a:ext cx="732128" cy="595998"/>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3A2FD1EA-4000-4DE9-A3C5-21A83E794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748" y="4812058"/>
            <a:ext cx="624878" cy="596075"/>
          </a:xfrm>
          <a:prstGeom prst="rect">
            <a:avLst/>
          </a:prstGeom>
        </p:spPr>
      </p:pic>
      <p:pic>
        <p:nvPicPr>
          <p:cNvPr id="23" name="Picture 22" descr="A picture containing text, furniture, table&#10;&#10;Description automatically generated">
            <a:extLst>
              <a:ext uri="{FF2B5EF4-FFF2-40B4-BE49-F238E27FC236}">
                <a16:creationId xmlns:a16="http://schemas.microsoft.com/office/drawing/2014/main" id="{1429A275-EE5E-4986-A09F-66CA95D8C98C}"/>
              </a:ext>
            </a:extLst>
          </p:cNvPr>
          <p:cNvPicPr>
            <a:picLocks noChangeAspect="1"/>
          </p:cNvPicPr>
          <p:nvPr/>
        </p:nvPicPr>
        <p:blipFill>
          <a:blip r:embed="rId6"/>
          <a:stretch>
            <a:fillRect/>
          </a:stretch>
        </p:blipFill>
        <p:spPr>
          <a:xfrm>
            <a:off x="2862450" y="4091501"/>
            <a:ext cx="910486" cy="660915"/>
          </a:xfrm>
          <a:prstGeom prst="rect">
            <a:avLst/>
          </a:prstGeom>
        </p:spPr>
      </p:pic>
      <p:pic>
        <p:nvPicPr>
          <p:cNvPr id="24" name="Picture 23" descr="A close-up of a knife&#10;&#10;Description automatically generated with low confidence">
            <a:extLst>
              <a:ext uri="{FF2B5EF4-FFF2-40B4-BE49-F238E27FC236}">
                <a16:creationId xmlns:a16="http://schemas.microsoft.com/office/drawing/2014/main" id="{1EBF40CF-E245-4661-AB26-EACE17B2B7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7957" y="3272763"/>
            <a:ext cx="440423" cy="440423"/>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BC81A33E-553A-453B-B8C3-2166A0B6CF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166" y="2076443"/>
            <a:ext cx="582518" cy="761960"/>
          </a:xfrm>
          <a:prstGeom prst="rect">
            <a:avLst/>
          </a:prstGeom>
        </p:spPr>
      </p:pic>
      <p:sp>
        <p:nvSpPr>
          <p:cNvPr id="36" name="TextBox 35">
            <a:extLst>
              <a:ext uri="{FF2B5EF4-FFF2-40B4-BE49-F238E27FC236}">
                <a16:creationId xmlns:a16="http://schemas.microsoft.com/office/drawing/2014/main" id="{89046814-E882-47A2-A1F0-4722F4914F3C}"/>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37" name="Picture 2" descr="C:\Users\wdj\Google Drive\Primary\Y5 SoW\From Tracy\Pronouns\he.png">
            <a:extLst>
              <a:ext uri="{FF2B5EF4-FFF2-40B4-BE49-F238E27FC236}">
                <a16:creationId xmlns:a16="http://schemas.microsoft.com/office/drawing/2014/main" id="{A4AAF6A6-8826-4329-8FAA-3056AA7D99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wdj\Google Drive\Primary\Y5 SoW\From Tracy\Pronouns\she.png">
            <a:extLst>
              <a:ext uri="{FF2B5EF4-FFF2-40B4-BE49-F238E27FC236}">
                <a16:creationId xmlns:a16="http://schemas.microsoft.com/office/drawing/2014/main" id="{17901931-C487-47C0-8050-C8A547F57C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wdj\Google Drive\Primary\Y5 SoW\From Tracy\Pronouns\i.png">
            <a:extLst>
              <a:ext uri="{FF2B5EF4-FFF2-40B4-BE49-F238E27FC236}">
                <a16:creationId xmlns:a16="http://schemas.microsoft.com/office/drawing/2014/main" id="{4B02041D-0201-4351-B3B0-A6CD83DD64D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C:\Users\wdj\Google Drive\Primary\Y5 SoW\From Tracy\Pronouns\you.png">
            <a:extLst>
              <a:ext uri="{FF2B5EF4-FFF2-40B4-BE49-F238E27FC236}">
                <a16:creationId xmlns:a16="http://schemas.microsoft.com/office/drawing/2014/main" id="{EDF62F90-95D0-41A7-B186-ECB044F56E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wdj\Google Drive\Primary\Y5 SoW\From Tracy\Pronouns\i.png">
            <a:extLst>
              <a:ext uri="{FF2B5EF4-FFF2-40B4-BE49-F238E27FC236}">
                <a16:creationId xmlns:a16="http://schemas.microsoft.com/office/drawing/2014/main" id="{0AF6CEA2-58D9-449B-837B-F1073A44F63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descr="C:\Users\wdj\Google Drive\Primary\Y5 SoW\From Tracy\Pronouns\he.png">
            <a:extLst>
              <a:ext uri="{FF2B5EF4-FFF2-40B4-BE49-F238E27FC236}">
                <a16:creationId xmlns:a16="http://schemas.microsoft.com/office/drawing/2014/main" id="{B954CFA6-1135-4ADC-B1E2-2BE846A229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2">
            <a:extLst>
              <a:ext uri="{FF2B5EF4-FFF2-40B4-BE49-F238E27FC236}">
                <a16:creationId xmlns:a16="http://schemas.microsoft.com/office/drawing/2014/main" id="{CDA85017-BC08-4902-8461-ED35F3A094CC}"/>
              </a:ext>
            </a:extLst>
          </p:cNvPr>
          <p:cNvGrpSpPr/>
          <p:nvPr/>
        </p:nvGrpSpPr>
        <p:grpSpPr>
          <a:xfrm>
            <a:off x="3171949" y="1212324"/>
            <a:ext cx="521470" cy="614524"/>
            <a:chOff x="5793946" y="4465726"/>
            <a:chExt cx="1597677" cy="2017537"/>
          </a:xfrm>
        </p:grpSpPr>
        <p:sp>
          <p:nvSpPr>
            <p:cNvPr id="44" name="Rectangle 43">
              <a:extLst>
                <a:ext uri="{FF2B5EF4-FFF2-40B4-BE49-F238E27FC236}">
                  <a16:creationId xmlns:a16="http://schemas.microsoft.com/office/drawing/2014/main" id="{E602C386-EAF7-464C-BFC5-BD884247DCA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3077639-D528-41C5-B8CB-9854832053B1}"/>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picture containing logo&#10;&#10;Description automatically generated">
              <a:extLst>
                <a:ext uri="{FF2B5EF4-FFF2-40B4-BE49-F238E27FC236}">
                  <a16:creationId xmlns:a16="http://schemas.microsoft.com/office/drawing/2014/main" id="{9F598EE6-7725-429A-91BA-1029243105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47" name="TextBox 46">
            <a:extLst>
              <a:ext uri="{FF2B5EF4-FFF2-40B4-BE49-F238E27FC236}">
                <a16:creationId xmlns:a16="http://schemas.microsoft.com/office/drawing/2014/main" id="{C70AA772-BB46-41F1-B5DE-6F383FEC2B92}"/>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poster.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drawing.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553544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Handout</a:t>
            </a:r>
          </a:p>
        </p:txBody>
      </p:sp>
      <p:sp>
        <p:nvSpPr>
          <p:cNvPr id="20" name="TextBox 19">
            <a:extLst>
              <a:ext uri="{FF2B5EF4-FFF2-40B4-BE49-F238E27FC236}">
                <a16:creationId xmlns:a16="http://schemas.microsoft.com/office/drawing/2014/main" id="{88B8F9DF-1D42-42CC-B473-86F100567CE3}"/>
              </a:ext>
            </a:extLst>
          </p:cNvPr>
          <p:cNvSpPr txBox="1"/>
          <p:nvPr/>
        </p:nvSpPr>
        <p:spPr>
          <a:xfrm>
            <a:off x="2994484" y="594181"/>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1</a:t>
            </a:r>
          </a:p>
        </p:txBody>
      </p:sp>
      <p:sp>
        <p:nvSpPr>
          <p:cNvPr id="21" name="TextBox 20">
            <a:extLst>
              <a:ext uri="{FF2B5EF4-FFF2-40B4-BE49-F238E27FC236}">
                <a16:creationId xmlns:a16="http://schemas.microsoft.com/office/drawing/2014/main" id="{1184FC7F-632C-4017-BBD1-128A95FBCDEF}"/>
              </a:ext>
            </a:extLst>
          </p:cNvPr>
          <p:cNvSpPr txBox="1"/>
          <p:nvPr/>
        </p:nvSpPr>
        <p:spPr>
          <a:xfrm>
            <a:off x="8677659" y="539418"/>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2</a:t>
            </a:r>
          </a:p>
        </p:txBody>
      </p:sp>
      <p:sp>
        <p:nvSpPr>
          <p:cNvPr id="22" name="TextBox 21">
            <a:extLst>
              <a:ext uri="{FF2B5EF4-FFF2-40B4-BE49-F238E27FC236}">
                <a16:creationId xmlns:a16="http://schemas.microsoft.com/office/drawing/2014/main" id="{C5B4DC68-3ECE-4FB1-A6AB-47191BBB609E}"/>
              </a:ext>
            </a:extLst>
          </p:cNvPr>
          <p:cNvSpPr txBox="1"/>
          <p:nvPr/>
        </p:nvSpPr>
        <p:spPr>
          <a:xfrm>
            <a:off x="126939" y="590859"/>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horse.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motorbike.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pSp>
        <p:nvGrpSpPr>
          <p:cNvPr id="23" name="Group 22">
            <a:extLst>
              <a:ext uri="{FF2B5EF4-FFF2-40B4-BE49-F238E27FC236}">
                <a16:creationId xmlns:a16="http://schemas.microsoft.com/office/drawing/2014/main" id="{FEE82D41-06F6-4ABD-88BA-07BDC598DA48}"/>
              </a:ext>
            </a:extLst>
          </p:cNvPr>
          <p:cNvGrpSpPr/>
          <p:nvPr/>
        </p:nvGrpSpPr>
        <p:grpSpPr>
          <a:xfrm>
            <a:off x="8493468" y="5922993"/>
            <a:ext cx="1411769" cy="502068"/>
            <a:chOff x="2154254" y="4816717"/>
            <a:chExt cx="3739525" cy="1329888"/>
          </a:xfrm>
        </p:grpSpPr>
        <p:pic>
          <p:nvPicPr>
            <p:cNvPr id="24" name="Picture 23" descr="Graphical user interface, application&#10;&#10;Description automatically generated">
              <a:extLst>
                <a:ext uri="{FF2B5EF4-FFF2-40B4-BE49-F238E27FC236}">
                  <a16:creationId xmlns:a16="http://schemas.microsoft.com/office/drawing/2014/main" id="{5C1A82BD-6C85-43D8-A7D8-979634EDDCBF}"/>
                </a:ext>
              </a:extLst>
            </p:cNvPr>
            <p:cNvPicPr>
              <a:picLocks noChangeAspect="1"/>
            </p:cNvPicPr>
            <p:nvPr/>
          </p:nvPicPr>
          <p:blipFill rotWithShape="1">
            <a:blip r:embed="rId4">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25" name="Picture 24" descr="A picture containing text, table, silhouette&#10;&#10;Description automatically generated">
              <a:extLst>
                <a:ext uri="{FF2B5EF4-FFF2-40B4-BE49-F238E27FC236}">
                  <a16:creationId xmlns:a16="http://schemas.microsoft.com/office/drawing/2014/main" id="{F530B5ED-89E6-4ED2-B7D5-705E468F2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26" name="Picture 25" descr="Shape&#10;&#10;Description automatically generated">
              <a:extLst>
                <a:ext uri="{FF2B5EF4-FFF2-40B4-BE49-F238E27FC236}">
                  <a16:creationId xmlns:a16="http://schemas.microsoft.com/office/drawing/2014/main" id="{BC8C8341-4736-48AA-8D98-F570C5457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pic>
        <p:nvPicPr>
          <p:cNvPr id="27" name="Picture 26">
            <a:extLst>
              <a:ext uri="{FF2B5EF4-FFF2-40B4-BE49-F238E27FC236}">
                <a16:creationId xmlns:a16="http://schemas.microsoft.com/office/drawing/2014/main" id="{F89F89F9-9203-4EF5-95AA-6FDDF05FD44C}"/>
              </a:ext>
            </a:extLst>
          </p:cNvPr>
          <p:cNvPicPr>
            <a:picLocks noChangeAspect="1"/>
          </p:cNvPicPr>
          <p:nvPr/>
        </p:nvPicPr>
        <p:blipFill>
          <a:blip r:embed="rId7"/>
          <a:stretch>
            <a:fillRect/>
          </a:stretch>
        </p:blipFill>
        <p:spPr>
          <a:xfrm>
            <a:off x="8677659" y="4010945"/>
            <a:ext cx="968973" cy="607622"/>
          </a:xfrm>
          <a:prstGeom prst="rect">
            <a:avLst/>
          </a:prstGeom>
        </p:spPr>
      </p:pic>
      <p:pic>
        <p:nvPicPr>
          <p:cNvPr id="28" name="Picture 27" descr="A picture containing text, furniture, seat, stool&#10;&#10;Description automatically generated">
            <a:extLst>
              <a:ext uri="{FF2B5EF4-FFF2-40B4-BE49-F238E27FC236}">
                <a16:creationId xmlns:a16="http://schemas.microsoft.com/office/drawing/2014/main" id="{5F0B2609-FE56-4E0E-8938-E7A05BA1EFF6}"/>
              </a:ext>
            </a:extLst>
          </p:cNvPr>
          <p:cNvPicPr>
            <a:picLocks noChangeAspect="1"/>
          </p:cNvPicPr>
          <p:nvPr/>
        </p:nvPicPr>
        <p:blipFill>
          <a:blip r:embed="rId8"/>
          <a:stretch>
            <a:fillRect/>
          </a:stretch>
        </p:blipFill>
        <p:spPr>
          <a:xfrm>
            <a:off x="8830107" y="4712542"/>
            <a:ext cx="623089" cy="857220"/>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FAE4EFAC-3E24-4FA1-8651-2A7CA5B2801F}"/>
              </a:ext>
            </a:extLst>
          </p:cNvPr>
          <p:cNvPicPr>
            <a:picLocks noChangeAspect="1"/>
          </p:cNvPicPr>
          <p:nvPr/>
        </p:nvPicPr>
        <p:blipFill>
          <a:blip r:embed="rId9"/>
          <a:stretch>
            <a:fillRect/>
          </a:stretch>
        </p:blipFill>
        <p:spPr>
          <a:xfrm>
            <a:off x="8493468" y="3135766"/>
            <a:ext cx="1118325" cy="634970"/>
          </a:xfrm>
          <a:prstGeom prst="rect">
            <a:avLst/>
          </a:prstGeom>
        </p:spPr>
      </p:pic>
      <p:pic>
        <p:nvPicPr>
          <p:cNvPr id="30" name="Picture 29">
            <a:extLst>
              <a:ext uri="{FF2B5EF4-FFF2-40B4-BE49-F238E27FC236}">
                <a16:creationId xmlns:a16="http://schemas.microsoft.com/office/drawing/2014/main" id="{A57304DB-81EE-4537-9A84-6BB00064BF28}"/>
              </a:ext>
            </a:extLst>
          </p:cNvPr>
          <p:cNvPicPr>
            <a:picLocks noChangeAspect="1"/>
          </p:cNvPicPr>
          <p:nvPr/>
        </p:nvPicPr>
        <p:blipFill>
          <a:blip r:embed="rId10"/>
          <a:stretch>
            <a:fillRect/>
          </a:stretch>
        </p:blipFill>
        <p:spPr>
          <a:xfrm rot="20840927">
            <a:off x="8737522" y="2349471"/>
            <a:ext cx="447165" cy="596220"/>
          </a:xfrm>
          <a:prstGeom prst="rect">
            <a:avLst/>
          </a:prstGeom>
          <a:effectLst>
            <a:outerShdw blurRad="50800" dist="38100" dir="5400000" algn="t" rotWithShape="0">
              <a:prstClr val="black">
                <a:alpha val="40000"/>
              </a:prstClr>
            </a:outerShdw>
          </a:effectLst>
        </p:spPr>
      </p:pic>
      <p:pic>
        <p:nvPicPr>
          <p:cNvPr id="31" name="Picture 30" descr="A picture containing text, clipart&#10;&#10;Description automatically generated">
            <a:extLst>
              <a:ext uri="{FF2B5EF4-FFF2-40B4-BE49-F238E27FC236}">
                <a16:creationId xmlns:a16="http://schemas.microsoft.com/office/drawing/2014/main" id="{8167430A-C21C-4BAA-B4C9-0DA013FE2D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8325" y="1529483"/>
            <a:ext cx="1044449" cy="589135"/>
          </a:xfrm>
          <a:prstGeom prst="rect">
            <a:avLst/>
          </a:prstGeom>
        </p:spPr>
      </p:pic>
      <p:sp>
        <p:nvSpPr>
          <p:cNvPr id="32" name="TextBox 31">
            <a:extLst>
              <a:ext uri="{FF2B5EF4-FFF2-40B4-BE49-F238E27FC236}">
                <a16:creationId xmlns:a16="http://schemas.microsoft.com/office/drawing/2014/main" id="{02DCF1E3-644B-42C0-91B7-5E1BEC316A91}"/>
              </a:ext>
            </a:extLst>
          </p:cNvPr>
          <p:cNvSpPr txBox="1"/>
          <p:nvPr/>
        </p:nvSpPr>
        <p:spPr>
          <a:xfrm>
            <a:off x="5841708" y="590859"/>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33" name="Picture 2" descr="C:\Users\wdj\Google Drive\Primary\Y5 SoW\From Tracy\Pronouns\she.png">
            <a:extLst>
              <a:ext uri="{FF2B5EF4-FFF2-40B4-BE49-F238E27FC236}">
                <a16:creationId xmlns:a16="http://schemas.microsoft.com/office/drawing/2014/main" id="{46DACB79-1A97-4C88-952C-62AE701E619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4336" y="213390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wdj\Google Drive\Primary\Y5 SoW\From Tracy\Pronouns\i.png">
            <a:extLst>
              <a:ext uri="{FF2B5EF4-FFF2-40B4-BE49-F238E27FC236}">
                <a16:creationId xmlns:a16="http://schemas.microsoft.com/office/drawing/2014/main" id="{FDEF225E-5112-405C-A841-7A3CF3D9140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48634" y="305572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Users\wdj\Google Drive\Primary\Y5 SoW\From Tracy\Pronouns\you.png">
            <a:extLst>
              <a:ext uri="{FF2B5EF4-FFF2-40B4-BE49-F238E27FC236}">
                <a16:creationId xmlns:a16="http://schemas.microsoft.com/office/drawing/2014/main" id="{16A4644C-B581-4C1B-ACB9-A3E0886505B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45146" y="1203112"/>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C:\Users\wdj\Google Drive\Primary\Y5 SoW\From Tracy\Pronouns\he.png">
            <a:extLst>
              <a:ext uri="{FF2B5EF4-FFF2-40B4-BE49-F238E27FC236}">
                <a16:creationId xmlns:a16="http://schemas.microsoft.com/office/drawing/2014/main" id="{39B6A65C-BB05-4C7D-83E9-A239928B799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6207" y="3849374"/>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descr="C:\Users\wdj\Google Drive\Primary\Y5 SoW\From Tracy\Pronouns\you.png">
            <a:extLst>
              <a:ext uri="{FF2B5EF4-FFF2-40B4-BE49-F238E27FC236}">
                <a16:creationId xmlns:a16="http://schemas.microsoft.com/office/drawing/2014/main" id="{DBAD9A1C-E09B-4FBD-8CD5-B8DD499AB70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63897" y="475618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descr="C:\Users\wdj\Google Drive\Primary\Y5 SoW\From Tracy\Pronouns\she.png">
            <a:extLst>
              <a:ext uri="{FF2B5EF4-FFF2-40B4-BE49-F238E27FC236}">
                <a16:creationId xmlns:a16="http://schemas.microsoft.com/office/drawing/2014/main" id="{D80F04BF-9064-4A7B-823E-FAEF30BB12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50840" y="5734184"/>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45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411978" y="1435730"/>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7">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9" name="Google Shape;342;p5">
            <a:extLst>
              <a:ext uri="{FF2B5EF4-FFF2-40B4-BE49-F238E27FC236}">
                <a16:creationId xmlns:a16="http://schemas.microsoft.com/office/drawing/2014/main" id="{5F7553C1-5D65-458A-AEF4-8B3E710B8D26}"/>
              </a:ext>
            </a:extLst>
          </p:cNvPr>
          <p:cNvSpPr txBox="1"/>
          <p:nvPr/>
        </p:nvSpPr>
        <p:spPr>
          <a:xfrm>
            <a:off x="2050477" y="640524"/>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10" name="Google Shape;343;p5" descr="two arrow diverging with another arrow highlighting the left option">
            <a:extLst>
              <a:ext uri="{FF2B5EF4-FFF2-40B4-BE49-F238E27FC236}">
                <a16:creationId xmlns:a16="http://schemas.microsoft.com/office/drawing/2014/main" id="{91EF59E2-78C8-439B-B762-AB6FDB86761F}"/>
              </a:ext>
            </a:extLst>
          </p:cNvPr>
          <p:cNvGrpSpPr/>
          <p:nvPr/>
        </p:nvGrpSpPr>
        <p:grpSpPr>
          <a:xfrm>
            <a:off x="2521107" y="3480967"/>
            <a:ext cx="2856900" cy="2905322"/>
            <a:chOff x="5064823" y="1196357"/>
            <a:chExt cx="2856900" cy="2905322"/>
          </a:xfrm>
        </p:grpSpPr>
        <p:pic>
          <p:nvPicPr>
            <p:cNvPr id="11" name="Google Shape;344;p5" descr="two arrow diverging with another arrow highlighting the left option">
              <a:extLst>
                <a:ext uri="{FF2B5EF4-FFF2-40B4-BE49-F238E27FC236}">
                  <a16:creationId xmlns:a16="http://schemas.microsoft.com/office/drawing/2014/main" id="{8668730D-F374-42D2-9A3F-30C38E3EBEEA}"/>
                </a:ext>
              </a:extLst>
            </p:cNvPr>
            <p:cNvPicPr preferRelativeResize="0"/>
            <p:nvPr/>
          </p:nvPicPr>
          <p:blipFill rotWithShape="1">
            <a:blip r:embed="rId8">
              <a:alphaModFix/>
            </a:blip>
            <a:srcRect/>
            <a:stretch/>
          </p:blipFill>
          <p:spPr>
            <a:xfrm>
              <a:off x="5064823" y="1196357"/>
              <a:ext cx="2856900" cy="2905322"/>
            </a:xfrm>
            <a:prstGeom prst="rect">
              <a:avLst/>
            </a:prstGeom>
            <a:noFill/>
            <a:ln>
              <a:noFill/>
            </a:ln>
          </p:spPr>
        </p:pic>
        <p:cxnSp>
          <p:nvCxnSpPr>
            <p:cNvPr id="12" name="Google Shape;345;p5" descr="two arrow diverging with another arrow highlighting the left option">
              <a:extLst>
                <a:ext uri="{FF2B5EF4-FFF2-40B4-BE49-F238E27FC236}">
                  <a16:creationId xmlns:a16="http://schemas.microsoft.com/office/drawing/2014/main" id="{95DB7AE7-86A3-4C6B-B6FD-6F6C0C76120E}"/>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13" name="Google Shape;346;p5">
              <a:extLst>
                <a:ext uri="{FF2B5EF4-FFF2-40B4-BE49-F238E27FC236}">
                  <a16:creationId xmlns:a16="http://schemas.microsoft.com/office/drawing/2014/main" id="{4B5F00FF-8FD3-43F3-AF1C-40249A25C59E}"/>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3" name="gauche">
            <a:hlinkClick r:id="" action="ppaction://media"/>
            <a:extLst>
              <a:ext uri="{FF2B5EF4-FFF2-40B4-BE49-F238E27FC236}">
                <a16:creationId xmlns:a16="http://schemas.microsoft.com/office/drawing/2014/main" id="{E78BD997-223B-421A-84CA-4D156A6E355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96901" y="3367257"/>
            <a:ext cx="4954955" cy="2787162"/>
          </a:xfrm>
          <a:prstGeom prst="rect">
            <a:avLst/>
          </a:prstGeom>
        </p:spPr>
      </p:pic>
    </p:spTree>
    <p:extLst>
      <p:ext uri="{BB962C8B-B14F-4D97-AF65-F5344CB8AC3E}">
        <p14:creationId xmlns:p14="http://schemas.microsoft.com/office/powerpoint/2010/main" val="23218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dd_RW11_2.1.wav"/>
                                        </p:tgtEl>
                                      </p:cMediaNode>
                                    </p:audio>
                                  </p:sub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Add_RW11_2.2.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6" name="Add_RW11_2.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9">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2727176"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ph</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o</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t</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o</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eau</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f</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x</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514693" y="4630800"/>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ssi</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18" name="Google Shape;343;p5" descr="two arrow diverging with another arrow highlighting the left option">
            <a:extLst>
              <a:ext uri="{FF2B5EF4-FFF2-40B4-BE49-F238E27FC236}">
                <a16:creationId xmlns:a16="http://schemas.microsoft.com/office/drawing/2014/main" id="{EDDC9A81-EF5E-4B7F-9700-F7EE0702B818}"/>
              </a:ext>
            </a:extLst>
          </p:cNvPr>
          <p:cNvGrpSpPr/>
          <p:nvPr/>
        </p:nvGrpSpPr>
        <p:grpSpPr>
          <a:xfrm>
            <a:off x="4765061" y="2979788"/>
            <a:ext cx="2856900" cy="2905322"/>
            <a:chOff x="5064823" y="1196357"/>
            <a:chExt cx="2856900" cy="2905322"/>
          </a:xfrm>
        </p:grpSpPr>
        <p:pic>
          <p:nvPicPr>
            <p:cNvPr id="19" name="Google Shape;344;p5" descr="two arrow diverging with another arrow highlighting the left option">
              <a:extLst>
                <a:ext uri="{FF2B5EF4-FFF2-40B4-BE49-F238E27FC236}">
                  <a16:creationId xmlns:a16="http://schemas.microsoft.com/office/drawing/2014/main" id="{CF26CFC3-E497-4D10-B2DE-681659794CAB}"/>
                </a:ext>
              </a:extLst>
            </p:cNvPr>
            <p:cNvPicPr preferRelativeResize="0"/>
            <p:nvPr/>
          </p:nvPicPr>
          <p:blipFill rotWithShape="1">
            <a:blip r:embed="rId10">
              <a:alphaModFix/>
            </a:blip>
            <a:srcRect/>
            <a:stretch/>
          </p:blipFill>
          <p:spPr>
            <a:xfrm>
              <a:off x="5064823" y="1196357"/>
              <a:ext cx="2856900" cy="2905322"/>
            </a:xfrm>
            <a:prstGeom prst="rect">
              <a:avLst/>
            </a:prstGeom>
            <a:noFill/>
            <a:ln>
              <a:noFill/>
            </a:ln>
          </p:spPr>
        </p:pic>
        <p:cxnSp>
          <p:nvCxnSpPr>
            <p:cNvPr id="20" name="Google Shape;345;p5" descr="two arrow diverging with another arrow highlighting the left option">
              <a:extLst>
                <a:ext uri="{FF2B5EF4-FFF2-40B4-BE49-F238E27FC236}">
                  <a16:creationId xmlns:a16="http://schemas.microsoft.com/office/drawing/2014/main" id="{672E601D-4A3B-48FC-BEF6-4EF660B4FBA6}"/>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21" name="Google Shape;346;p5">
              <a:extLst>
                <a:ext uri="{FF2B5EF4-FFF2-40B4-BE49-F238E27FC236}">
                  <a16:creationId xmlns:a16="http://schemas.microsoft.com/office/drawing/2014/main" id="{2604BBAE-078C-4C25-B391-7775ECC749D8}"/>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22" name="Google Shape;362;p6" descr="red cross">
            <a:extLst>
              <a:ext uri="{FF2B5EF4-FFF2-40B4-BE49-F238E27FC236}">
                <a16:creationId xmlns:a16="http://schemas.microsoft.com/office/drawing/2014/main" id="{C0D0531B-AFE8-4624-9EE8-DEE5BABACA5B}"/>
              </a:ext>
            </a:extLst>
          </p:cNvPr>
          <p:cNvPicPr preferRelativeResize="0"/>
          <p:nvPr/>
        </p:nvPicPr>
        <p:blipFill rotWithShape="1">
          <a:blip r:embed="rId11">
            <a:alphaModFix/>
          </a:blip>
          <a:srcRect/>
          <a:stretch/>
        </p:blipFill>
        <p:spPr>
          <a:xfrm>
            <a:off x="1351932" y="2896853"/>
            <a:ext cx="1422921" cy="1622770"/>
          </a:xfrm>
          <a:prstGeom prst="rect">
            <a:avLst/>
          </a:prstGeom>
          <a:noFill/>
          <a:ln>
            <a:noFill/>
          </a:ln>
        </p:spPr>
      </p:pic>
      <p:pic>
        <p:nvPicPr>
          <p:cNvPr id="23" name="Google Shape;370;p6" descr="water droplet">
            <a:extLst>
              <a:ext uri="{FF2B5EF4-FFF2-40B4-BE49-F238E27FC236}">
                <a16:creationId xmlns:a16="http://schemas.microsoft.com/office/drawing/2014/main" id="{4EC0A8FE-4859-4424-9AF8-C3592778EE70}"/>
              </a:ext>
            </a:extLst>
          </p:cNvPr>
          <p:cNvPicPr preferRelativeResize="0"/>
          <p:nvPr/>
        </p:nvPicPr>
        <p:blipFill rotWithShape="1">
          <a:blip r:embed="rId12">
            <a:alphaModFix/>
          </a:blip>
          <a:srcRect/>
          <a:stretch/>
        </p:blipFill>
        <p:spPr>
          <a:xfrm>
            <a:off x="9802583" y="2799085"/>
            <a:ext cx="1109142" cy="1633364"/>
          </a:xfrm>
          <a:prstGeom prst="rect">
            <a:avLst/>
          </a:prstGeom>
          <a:noFill/>
          <a:ln>
            <a:noFill/>
          </a:ln>
        </p:spPr>
      </p:pic>
      <p:sp>
        <p:nvSpPr>
          <p:cNvPr id="24" name="CustomShape 2">
            <a:extLst>
              <a:ext uri="{FF2B5EF4-FFF2-40B4-BE49-F238E27FC236}">
                <a16:creationId xmlns:a16="http://schemas.microsoft.com/office/drawing/2014/main" id="{028D22C8-BF71-4150-B336-794644F0FCB0}"/>
              </a:ext>
            </a:extLst>
          </p:cNvPr>
          <p:cNvSpPr/>
          <p:nvPr/>
        </p:nvSpPr>
        <p:spPr>
          <a:xfrm>
            <a:off x="-572260" y="5416937"/>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[also]</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A picture containing text&#10;&#10;Description automatically generated">
            <a:extLst>
              <a:ext uri="{FF2B5EF4-FFF2-40B4-BE49-F238E27FC236}">
                <a16:creationId xmlns:a16="http://schemas.microsoft.com/office/drawing/2014/main" id="{F83E10A3-823A-4BE5-BC23-235A3A4F69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0230" y="5350619"/>
            <a:ext cx="1209058" cy="1100044"/>
          </a:xfrm>
          <a:prstGeom prst="rect">
            <a:avLst/>
          </a:prstGeom>
        </p:spPr>
      </p:pic>
      <p:sp>
        <p:nvSpPr>
          <p:cNvPr id="26" name="Google Shape;342;p5">
            <a:extLst>
              <a:ext uri="{FF2B5EF4-FFF2-40B4-BE49-F238E27FC236}">
                <a16:creationId xmlns:a16="http://schemas.microsoft.com/office/drawing/2014/main" id="{1ECE835F-F114-42E4-AF67-44CB88CEBD67}"/>
              </a:ext>
            </a:extLst>
          </p:cNvPr>
          <p:cNvSpPr txBox="1"/>
          <p:nvPr/>
        </p:nvSpPr>
        <p:spPr>
          <a:xfrm>
            <a:off x="1985418" y="449699"/>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8172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dd_RW11_2.1.wav"/>
                                        </p:tgtEl>
                                      </p:cMediaNode>
                                    </p:audio>
                                  </p:sub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3_1.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Add_RW11_2.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5" name="Add_RW11_2.3.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Add_RW11_2.4.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subTnLst>
                                    <p:audio>
                                      <p:cMediaNode>
                                        <p:cTn display="0" masterRel="sameClick">
                                          <p:stCondLst>
                                            <p:cond evt="begin" delay="0">
                                              <p:tn val="34"/>
                                            </p:cond>
                                          </p:stCondLst>
                                          <p:endCondLst>
                                            <p:cond evt="onStopAudio" delay="0">
                                              <p:tgtEl>
                                                <p:sldTgt/>
                                              </p:tgtEl>
                                            </p:cond>
                                          </p:endCondLst>
                                        </p:cTn>
                                        <p:tgtEl>
                                          <p:sndTgt r:embed="rId6" name="Add_RW11_2.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Add_RW11_2.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Add_RW11_2.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dd_RW11_2.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Add_RW11_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12" grpId="0"/>
      <p:bldP spid="13" grpId="0"/>
      <p:bldP spid="14"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DDCCEFD-7FD2-440C-90E5-6EC843B6C8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0" y="1523835"/>
            <a:ext cx="4492474" cy="2232694"/>
          </a:xfrm>
          <a:prstGeom prst="rect">
            <a:avLst/>
          </a:prstGeom>
        </p:spPr>
      </p:pic>
      <p:pic>
        <p:nvPicPr>
          <p:cNvPr id="30" name="Picture 29">
            <a:extLst>
              <a:ext uri="{FF2B5EF4-FFF2-40B4-BE49-F238E27FC236}">
                <a16:creationId xmlns:a16="http://schemas.microsoft.com/office/drawing/2014/main" id="{57762709-53DA-423A-BD34-3C51F03E6A7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98294">
            <a:off x="7698837" y="1399667"/>
            <a:ext cx="4492474" cy="2232694"/>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8" name="Google Shape;417;p9">
            <a:hlinkClick r:id="" action="ppaction://noaction">
              <a:snd r:embed="rId16" name="4_3.wav"/>
            </a:hlinkClick>
            <a:extLst>
              <a:ext uri="{FF2B5EF4-FFF2-40B4-BE49-F238E27FC236}">
                <a16:creationId xmlns:a16="http://schemas.microsoft.com/office/drawing/2014/main" id="{082C4069-B781-4B0E-B1FE-B13FB5BC2D49}"/>
              </a:ext>
            </a:extLst>
          </p:cNvPr>
          <p:cNvSpPr txBox="1"/>
          <p:nvPr/>
        </p:nvSpPr>
        <p:spPr>
          <a:xfrm>
            <a:off x="9290703" y="2440067"/>
            <a:ext cx="1617705"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t>
            </a: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eu</a:t>
            </a:r>
            <a:endParaRPr kumimoji="0" sz="1400" b="1" i="0" u="none" strike="noStrike" kern="0" cap="none" spc="0" normalizeH="0" baseline="0" noProof="0" dirty="0">
              <a:ln>
                <a:noFill/>
              </a:ln>
              <a:solidFill>
                <a:srgbClr val="002060"/>
              </a:solidFill>
              <a:effectLst/>
              <a:uLnTx/>
              <a:uFillTx/>
              <a:latin typeface="Arial"/>
              <a:cs typeface="Arial"/>
              <a:sym typeface="Arial"/>
            </a:endParaRPr>
          </a:p>
        </p:txBody>
      </p:sp>
      <p:sp>
        <p:nvSpPr>
          <p:cNvPr id="39" name="Google Shape;417;p9">
            <a:hlinkClick r:id="" action="ppaction://noaction">
              <a:snd r:embed="rId17" name="4_4.wav"/>
            </a:hlinkClick>
            <a:extLst>
              <a:ext uri="{FF2B5EF4-FFF2-40B4-BE49-F238E27FC236}">
                <a16:creationId xmlns:a16="http://schemas.microsoft.com/office/drawing/2014/main" id="{DA793883-AA4C-4726-9008-03C2FC9667A0}"/>
              </a:ext>
            </a:extLst>
          </p:cNvPr>
          <p:cNvSpPr txBox="1"/>
          <p:nvPr/>
        </p:nvSpPr>
        <p:spPr>
          <a:xfrm>
            <a:off x="9010836" y="3032364"/>
            <a:ext cx="140699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8" name="TextBox 7">
            <a:hlinkClick r:id="" action="ppaction://noaction">
              <a:snd r:embed="rId18" name="eau.wav"/>
            </a:hlinkClick>
            <a:extLst>
              <a:ext uri="{FF2B5EF4-FFF2-40B4-BE49-F238E27FC236}">
                <a16:creationId xmlns:a16="http://schemas.microsoft.com/office/drawing/2014/main" id="{CA7FDCF4-B0CD-4BC9-83CB-AD8AB5CBFFDF}"/>
              </a:ext>
            </a:extLst>
          </p:cNvPr>
          <p:cNvSpPr txBox="1"/>
          <p:nvPr/>
        </p:nvSpPr>
        <p:spPr>
          <a:xfrm>
            <a:off x="1393043" y="836712"/>
            <a:ext cx="2415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[(e)au]</a:t>
            </a:r>
          </a:p>
        </p:txBody>
      </p:sp>
      <p:sp>
        <p:nvSpPr>
          <p:cNvPr id="49" name="TextBox 48">
            <a:hlinkClick r:id="" action="ppaction://noaction">
              <a:snd r:embed="rId19" name="eu.wav"/>
            </a:hlinkClick>
            <a:extLst>
              <a:ext uri="{FF2B5EF4-FFF2-40B4-BE49-F238E27FC236}">
                <a16:creationId xmlns:a16="http://schemas.microsoft.com/office/drawing/2014/main" id="{BFAF26C2-7402-4F0A-8E9D-98744BC8B96B}"/>
              </a:ext>
            </a:extLst>
          </p:cNvPr>
          <p:cNvSpPr txBox="1"/>
          <p:nvPr/>
        </p:nvSpPr>
        <p:spPr>
          <a:xfrm>
            <a:off x="8664635" y="785498"/>
            <a:ext cx="2148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0" name="Google Shape;417;p9">
            <a:extLst>
              <a:ext uri="{FF2B5EF4-FFF2-40B4-BE49-F238E27FC236}">
                <a16:creationId xmlns:a16="http://schemas.microsoft.com/office/drawing/2014/main" id="{D99189FE-76B1-47CC-98AC-07932EB0FCFF}"/>
              </a:ext>
            </a:extLst>
          </p:cNvPr>
          <p:cNvSpPr txBox="1"/>
          <p:nvPr/>
        </p:nvSpPr>
        <p:spPr>
          <a:xfrm>
            <a:off x="1305073" y="1734293"/>
            <a:ext cx="1663421"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joy</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1" name="Google Shape;417;p9">
            <a:extLst>
              <a:ext uri="{FF2B5EF4-FFF2-40B4-BE49-F238E27FC236}">
                <a16:creationId xmlns:a16="http://schemas.microsoft.com/office/drawing/2014/main" id="{D473D9CD-8E60-4FA6-9E57-1EBA01E2E534}"/>
              </a:ext>
            </a:extLst>
          </p:cNvPr>
          <p:cNvSpPr txBox="1"/>
          <p:nvPr/>
        </p:nvSpPr>
        <p:spPr>
          <a:xfrm>
            <a:off x="417668" y="2669726"/>
            <a:ext cx="375607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a:t>
            </a:r>
            <a:r>
              <a:rPr kumimoji="0" lang="en-GB" sz="36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rélie</a:t>
            </a:r>
            <a:endParaRPr kumimoji="0" sz="1400" b="1" i="0" u="none" strike="noStrike" kern="0" cap="none" spc="0" normalizeH="0" baseline="0" noProof="0" dirty="0">
              <a:ln>
                <a:noFill/>
              </a:ln>
              <a:solidFill>
                <a:srgbClr val="002060"/>
              </a:solidFill>
              <a:effectLst/>
              <a:uLnTx/>
              <a:uFillTx/>
              <a:latin typeface="Arial"/>
              <a:cs typeface="Arial"/>
              <a:sym typeface="Arial"/>
            </a:endParaRPr>
          </a:p>
        </p:txBody>
      </p:sp>
      <p:sp>
        <p:nvSpPr>
          <p:cNvPr id="55" name="Google Shape;417;p9">
            <a:extLst>
              <a:ext uri="{FF2B5EF4-FFF2-40B4-BE49-F238E27FC236}">
                <a16:creationId xmlns:a16="http://schemas.microsoft.com/office/drawing/2014/main" id="{FD0888D2-CC08-4DAB-A605-0391B8F061D2}"/>
              </a:ext>
            </a:extLst>
          </p:cNvPr>
          <p:cNvSpPr txBox="1"/>
          <p:nvPr/>
        </p:nvSpPr>
        <p:spPr>
          <a:xfrm>
            <a:off x="7679387" y="2413681"/>
            <a:ext cx="1878038"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joy</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x</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8" name="Google Shape;417;p9">
            <a:extLst>
              <a:ext uri="{FF2B5EF4-FFF2-40B4-BE49-F238E27FC236}">
                <a16:creationId xmlns:a16="http://schemas.microsoft.com/office/drawing/2014/main" id="{446377F9-4BF0-4F33-B198-28A43B412E13}"/>
              </a:ext>
            </a:extLst>
          </p:cNvPr>
          <p:cNvSpPr txBox="1"/>
          <p:nvPr/>
        </p:nvSpPr>
        <p:spPr>
          <a:xfrm>
            <a:off x="670625" y="3147916"/>
            <a:ext cx="375607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cad</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9" name="Google Shape;417;p9">
            <a:extLst>
              <a:ext uri="{FF2B5EF4-FFF2-40B4-BE49-F238E27FC236}">
                <a16:creationId xmlns:a16="http://schemas.microsoft.com/office/drawing/2014/main" id="{B9E61B30-E261-4439-A826-008745121406}"/>
              </a:ext>
            </a:extLst>
          </p:cNvPr>
          <p:cNvSpPr txBox="1"/>
          <p:nvPr/>
        </p:nvSpPr>
        <p:spPr>
          <a:xfrm>
            <a:off x="3051318" y="2782669"/>
            <a:ext cx="1817332"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t>
            </a: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6" name="Graphic 25" descr="Teacher">
            <a:extLst>
              <a:ext uri="{FF2B5EF4-FFF2-40B4-BE49-F238E27FC236}">
                <a16:creationId xmlns:a16="http://schemas.microsoft.com/office/drawing/2014/main" id="{135A63F3-D010-478F-9955-47470C2EF0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761" y="-101131"/>
            <a:ext cx="914400" cy="914400"/>
          </a:xfrm>
          <a:prstGeom prst="rect">
            <a:avLst/>
          </a:prstGeom>
        </p:spPr>
      </p:pic>
      <p:sp>
        <p:nvSpPr>
          <p:cNvPr id="27" name="Speech Bubble: Rectangle with Corners Rounded 26">
            <a:extLst>
              <a:ext uri="{FF2B5EF4-FFF2-40B4-BE49-F238E27FC236}">
                <a16:creationId xmlns:a16="http://schemas.microsoft.com/office/drawing/2014/main" id="{ECF7D9EA-EEDB-4CC4-8F0B-FFD92B8D14D4}"/>
              </a:ext>
            </a:extLst>
          </p:cNvPr>
          <p:cNvSpPr/>
          <p:nvPr/>
        </p:nvSpPr>
        <p:spPr>
          <a:xfrm>
            <a:off x="970876" y="55030"/>
            <a:ext cx="464597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grpSp>
        <p:nvGrpSpPr>
          <p:cNvPr id="10" name="Group 9">
            <a:extLst>
              <a:ext uri="{FF2B5EF4-FFF2-40B4-BE49-F238E27FC236}">
                <a16:creationId xmlns:a16="http://schemas.microsoft.com/office/drawing/2014/main" id="{6658BEAF-364D-407A-B8CC-E744363CA059}"/>
              </a:ext>
            </a:extLst>
          </p:cNvPr>
          <p:cNvGrpSpPr/>
          <p:nvPr/>
        </p:nvGrpSpPr>
        <p:grpSpPr>
          <a:xfrm>
            <a:off x="5479275" y="4609954"/>
            <a:ext cx="1854058" cy="1907712"/>
            <a:chOff x="8156790" y="4629446"/>
            <a:chExt cx="1854058" cy="1907712"/>
          </a:xfrm>
        </p:grpSpPr>
        <p:pic>
          <p:nvPicPr>
            <p:cNvPr id="4" name="Picture 3" descr="A black and white football ball&#10;&#10;Description automatically generated with medium confidence">
              <a:extLst>
                <a:ext uri="{FF2B5EF4-FFF2-40B4-BE49-F238E27FC236}">
                  <a16:creationId xmlns:a16="http://schemas.microsoft.com/office/drawing/2014/main" id="{FF93BAC0-B882-46CF-9FF4-0FAE9257C0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5" name="Rectangle 4">
              <a:extLst>
                <a:ext uri="{FF2B5EF4-FFF2-40B4-BE49-F238E27FC236}">
                  <a16:creationId xmlns:a16="http://schemas.microsoft.com/office/drawing/2014/main" id="{519B75A4-41F8-4B97-AD30-110A73E0E8DD}"/>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grpSp>
        <p:nvGrpSpPr>
          <p:cNvPr id="53" name="Group 52">
            <a:extLst>
              <a:ext uri="{FF2B5EF4-FFF2-40B4-BE49-F238E27FC236}">
                <a16:creationId xmlns:a16="http://schemas.microsoft.com/office/drawing/2014/main" id="{C2DF90C0-DF1E-460A-953B-2C40C8E18B52}"/>
              </a:ext>
            </a:extLst>
          </p:cNvPr>
          <p:cNvGrpSpPr/>
          <p:nvPr/>
        </p:nvGrpSpPr>
        <p:grpSpPr>
          <a:xfrm>
            <a:off x="5491904" y="4623602"/>
            <a:ext cx="1854058" cy="1907712"/>
            <a:chOff x="8156790" y="4629446"/>
            <a:chExt cx="1854058" cy="1907712"/>
          </a:xfrm>
        </p:grpSpPr>
        <p:pic>
          <p:nvPicPr>
            <p:cNvPr id="54" name="Picture 53" descr="A black and white football ball&#10;&#10;Description automatically generated with medium confidence">
              <a:extLst>
                <a:ext uri="{FF2B5EF4-FFF2-40B4-BE49-F238E27FC236}">
                  <a16:creationId xmlns:a16="http://schemas.microsoft.com/office/drawing/2014/main" id="{A1BC5169-377B-4DF5-B76D-D1A4A99E8D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0" name="Rectangle 59">
              <a:extLst>
                <a:ext uri="{FF2B5EF4-FFF2-40B4-BE49-F238E27FC236}">
                  <a16:creationId xmlns:a16="http://schemas.microsoft.com/office/drawing/2014/main" id="{ECC4007D-4582-4A4D-B079-BF986435F63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sp>
        <p:nvSpPr>
          <p:cNvPr id="61" name="Google Shape;417;p9">
            <a:extLst>
              <a:ext uri="{FF2B5EF4-FFF2-40B4-BE49-F238E27FC236}">
                <a16:creationId xmlns:a16="http://schemas.microsoft.com/office/drawing/2014/main" id="{76B61C63-479B-4C02-9066-ED93904DC40D}"/>
              </a:ext>
            </a:extLst>
          </p:cNvPr>
          <p:cNvSpPr txBox="1"/>
          <p:nvPr/>
        </p:nvSpPr>
        <p:spPr>
          <a:xfrm>
            <a:off x="8863338" y="1644976"/>
            <a:ext cx="2158419" cy="646290"/>
          </a:xfrm>
          <a:prstGeom prst="rect">
            <a:avLst/>
          </a:prstGeom>
          <a:noFill/>
          <a:ln>
            <a:noFill/>
          </a:ln>
        </p:spPr>
        <p:txBody>
          <a:bodyPr spcFirstLastPara="1" wrap="square" lIns="91425" tIns="45700" rIns="91425" bIns="45700" anchor="t" anchorCtr="0">
            <a:spAutoFit/>
          </a:bodyPr>
          <a:lstStyle/>
          <a:p>
            <a:pPr lvl="0" algn="ctr">
              <a:buClr>
                <a:srgbClr val="115076"/>
              </a:buClr>
              <a:buSzPts val="3600"/>
              <a:defRPr/>
            </a:pPr>
            <a:r>
              <a:rPr lang="en-GB" sz="3600" kern="0" dirty="0">
                <a:solidFill>
                  <a:srgbClr val="002060"/>
                </a:solidFill>
                <a:latin typeface="Century Gothic"/>
                <a:ea typeface="Century Gothic"/>
                <a:cs typeface="Century Gothic"/>
                <a:sym typeface="Century Gothic"/>
              </a:rPr>
              <a:t>j</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6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2" name="Group 61">
            <a:extLst>
              <a:ext uri="{FF2B5EF4-FFF2-40B4-BE49-F238E27FC236}">
                <a16:creationId xmlns:a16="http://schemas.microsoft.com/office/drawing/2014/main" id="{11294FA6-80E0-4371-BEDE-3A3A0ABD7996}"/>
              </a:ext>
            </a:extLst>
          </p:cNvPr>
          <p:cNvGrpSpPr/>
          <p:nvPr/>
        </p:nvGrpSpPr>
        <p:grpSpPr>
          <a:xfrm>
            <a:off x="5491904" y="4596306"/>
            <a:ext cx="1854058" cy="1907712"/>
            <a:chOff x="8156790" y="4629446"/>
            <a:chExt cx="1854058" cy="1907712"/>
          </a:xfrm>
        </p:grpSpPr>
        <p:pic>
          <p:nvPicPr>
            <p:cNvPr id="63" name="Picture 62" descr="A black and white football ball&#10;&#10;Description automatically generated with medium confidence">
              <a:extLst>
                <a:ext uri="{FF2B5EF4-FFF2-40B4-BE49-F238E27FC236}">
                  <a16:creationId xmlns:a16="http://schemas.microsoft.com/office/drawing/2014/main" id="{2A1E4B5B-7DB0-49D5-8B18-5055982DE04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4" name="Rectangle 63">
              <a:extLst>
                <a:ext uri="{FF2B5EF4-FFF2-40B4-BE49-F238E27FC236}">
                  <a16:creationId xmlns:a16="http://schemas.microsoft.com/office/drawing/2014/main" id="{FF9D4C52-36AE-4C96-A9A3-17B828C57731}"/>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sp>
        <p:nvSpPr>
          <p:cNvPr id="65" name="Google Shape;417;p9">
            <a:extLst>
              <a:ext uri="{FF2B5EF4-FFF2-40B4-BE49-F238E27FC236}">
                <a16:creationId xmlns:a16="http://schemas.microsoft.com/office/drawing/2014/main" id="{75429F54-0F66-44D7-A51E-C4627DA3301C}"/>
              </a:ext>
            </a:extLst>
          </p:cNvPr>
          <p:cNvSpPr txBox="1"/>
          <p:nvPr/>
        </p:nvSpPr>
        <p:spPr>
          <a:xfrm>
            <a:off x="8354416" y="2051734"/>
            <a:ext cx="3176262"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Eu</a:t>
            </a:r>
            <a:r>
              <a:rPr kumimoji="0" lang="en-GB" sz="36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rope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6" name="Group 65">
            <a:extLst>
              <a:ext uri="{FF2B5EF4-FFF2-40B4-BE49-F238E27FC236}">
                <a16:creationId xmlns:a16="http://schemas.microsoft.com/office/drawing/2014/main" id="{EF8B38C9-370A-4909-AEA4-5F02245D292A}"/>
              </a:ext>
            </a:extLst>
          </p:cNvPr>
          <p:cNvGrpSpPr/>
          <p:nvPr/>
        </p:nvGrpSpPr>
        <p:grpSpPr>
          <a:xfrm>
            <a:off x="5508235" y="4609954"/>
            <a:ext cx="1854058" cy="1907712"/>
            <a:chOff x="8156790" y="4629446"/>
            <a:chExt cx="1854058" cy="1907712"/>
          </a:xfrm>
        </p:grpSpPr>
        <p:pic>
          <p:nvPicPr>
            <p:cNvPr id="67" name="Picture 66" descr="A black and white football ball&#10;&#10;Description automatically generated with medium confidence">
              <a:extLst>
                <a:ext uri="{FF2B5EF4-FFF2-40B4-BE49-F238E27FC236}">
                  <a16:creationId xmlns:a16="http://schemas.microsoft.com/office/drawing/2014/main" id="{E376FA5A-4FAF-4E80-8A04-2402B4885FD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8" name="Rectangle 67">
              <a:extLst>
                <a:ext uri="{FF2B5EF4-FFF2-40B4-BE49-F238E27FC236}">
                  <a16:creationId xmlns:a16="http://schemas.microsoft.com/office/drawing/2014/main" id="{4CAAB683-49D5-403C-B411-64E63C79E9C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sp>
        <p:nvSpPr>
          <p:cNvPr id="69" name="Google Shape;417;p9">
            <a:extLst>
              <a:ext uri="{FF2B5EF4-FFF2-40B4-BE49-F238E27FC236}">
                <a16:creationId xmlns:a16="http://schemas.microsoft.com/office/drawing/2014/main" id="{9C70EDF2-E0F4-4705-A57E-982F8D102642}"/>
              </a:ext>
            </a:extLst>
          </p:cNvPr>
          <p:cNvSpPr txBox="1"/>
          <p:nvPr/>
        </p:nvSpPr>
        <p:spPr>
          <a:xfrm>
            <a:off x="1015974" y="2202030"/>
            <a:ext cx="2724148" cy="646290"/>
          </a:xfrm>
          <a:prstGeom prst="rect">
            <a:avLst/>
          </a:prstGeom>
          <a:noFill/>
          <a:ln>
            <a:noFill/>
          </a:ln>
        </p:spPr>
        <p:txBody>
          <a:bodyPr spcFirstLastPara="1" wrap="square" lIns="91425" tIns="45700" rIns="91425" bIns="45700" anchor="t" anchorCtr="0">
            <a:spAutoFit/>
          </a:bodyPr>
          <a:lstStyle/>
          <a:p>
            <a:pPr lvl="0" algn="ctr">
              <a:buClr>
                <a:srgbClr val="115076"/>
              </a:buClr>
              <a:buSzPts val="3600"/>
              <a:defRPr/>
            </a:pPr>
            <a:r>
              <a:rPr lang="en-GB" sz="3600" kern="0" dirty="0">
                <a:solidFill>
                  <a:srgbClr val="002060"/>
                </a:solidFill>
                <a:latin typeface="Century Gothic"/>
                <a:cs typeface="Arial"/>
                <a:sym typeface="Century Gothic"/>
              </a:rPr>
              <a:t>bat</a:t>
            </a:r>
            <a:r>
              <a:rPr lang="en-GB" sz="3600" b="1" kern="0" dirty="0">
                <a:solidFill>
                  <a:srgbClr val="002060"/>
                </a:solidFill>
                <a:latin typeface="Century Gothic"/>
                <a:cs typeface="Arial"/>
                <a:sym typeface="Century Gothic"/>
              </a:rPr>
              <a:t>eau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70" name="Group 69">
            <a:extLst>
              <a:ext uri="{FF2B5EF4-FFF2-40B4-BE49-F238E27FC236}">
                <a16:creationId xmlns:a16="http://schemas.microsoft.com/office/drawing/2014/main" id="{FB9D83BA-C400-4BE1-9AFD-183B1E56208C}"/>
              </a:ext>
            </a:extLst>
          </p:cNvPr>
          <p:cNvGrpSpPr/>
          <p:nvPr/>
        </p:nvGrpSpPr>
        <p:grpSpPr>
          <a:xfrm>
            <a:off x="5531428" y="4609954"/>
            <a:ext cx="1854058" cy="1907712"/>
            <a:chOff x="8156790" y="4629446"/>
            <a:chExt cx="1854058" cy="1907712"/>
          </a:xfrm>
        </p:grpSpPr>
        <p:pic>
          <p:nvPicPr>
            <p:cNvPr id="71" name="Picture 70" descr="A black and white football ball&#10;&#10;Description automatically generated with medium confidence">
              <a:extLst>
                <a:ext uri="{FF2B5EF4-FFF2-40B4-BE49-F238E27FC236}">
                  <a16:creationId xmlns:a16="http://schemas.microsoft.com/office/drawing/2014/main" id="{CC924827-60BE-4205-A471-F28627C3CCE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2" name="Rectangle 71">
              <a:extLst>
                <a:ext uri="{FF2B5EF4-FFF2-40B4-BE49-F238E27FC236}">
                  <a16:creationId xmlns:a16="http://schemas.microsoft.com/office/drawing/2014/main" id="{9A172F8B-C5FE-45B6-A645-A724B252C62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grpSp>
        <p:nvGrpSpPr>
          <p:cNvPr id="73" name="Group 72">
            <a:extLst>
              <a:ext uri="{FF2B5EF4-FFF2-40B4-BE49-F238E27FC236}">
                <a16:creationId xmlns:a16="http://schemas.microsoft.com/office/drawing/2014/main" id="{0DEB019E-AE15-4A58-8D5B-173E12EDC4C6}"/>
              </a:ext>
            </a:extLst>
          </p:cNvPr>
          <p:cNvGrpSpPr/>
          <p:nvPr/>
        </p:nvGrpSpPr>
        <p:grpSpPr>
          <a:xfrm>
            <a:off x="5531428" y="4590185"/>
            <a:ext cx="1854058" cy="1907712"/>
            <a:chOff x="8156790" y="4629446"/>
            <a:chExt cx="1854058" cy="1907712"/>
          </a:xfrm>
        </p:grpSpPr>
        <p:pic>
          <p:nvPicPr>
            <p:cNvPr id="74" name="Picture 73" descr="A black and white football ball&#10;&#10;Description automatically generated with medium confidence">
              <a:extLst>
                <a:ext uri="{FF2B5EF4-FFF2-40B4-BE49-F238E27FC236}">
                  <a16:creationId xmlns:a16="http://schemas.microsoft.com/office/drawing/2014/main" id="{A3792258-7805-4575-A52F-B15E72FD76D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5" name="Rectangle 74">
              <a:extLst>
                <a:ext uri="{FF2B5EF4-FFF2-40B4-BE49-F238E27FC236}">
                  <a16:creationId xmlns:a16="http://schemas.microsoft.com/office/drawing/2014/main" id="{F775B8F2-BC8C-43F9-A37B-8FE3BF193784}"/>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grpSp>
        <p:nvGrpSpPr>
          <p:cNvPr id="76" name="Group 75">
            <a:extLst>
              <a:ext uri="{FF2B5EF4-FFF2-40B4-BE49-F238E27FC236}">
                <a16:creationId xmlns:a16="http://schemas.microsoft.com/office/drawing/2014/main" id="{7A44CBD1-9DBF-4527-BD19-27F8D7B41786}"/>
              </a:ext>
            </a:extLst>
          </p:cNvPr>
          <p:cNvGrpSpPr/>
          <p:nvPr/>
        </p:nvGrpSpPr>
        <p:grpSpPr>
          <a:xfrm>
            <a:off x="5495908" y="4623602"/>
            <a:ext cx="1854058" cy="1907712"/>
            <a:chOff x="8156790" y="4629446"/>
            <a:chExt cx="1854058" cy="1907712"/>
          </a:xfrm>
        </p:grpSpPr>
        <p:pic>
          <p:nvPicPr>
            <p:cNvPr id="77" name="Picture 76" descr="A black and white football ball&#10;&#10;Description automatically generated with medium confidence">
              <a:extLst>
                <a:ext uri="{FF2B5EF4-FFF2-40B4-BE49-F238E27FC236}">
                  <a16:creationId xmlns:a16="http://schemas.microsoft.com/office/drawing/2014/main" id="{35BA3439-31E0-4ED0-AF1A-A82A8614CF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8" name="Rectangle 77">
              <a:extLst>
                <a:ext uri="{FF2B5EF4-FFF2-40B4-BE49-F238E27FC236}">
                  <a16:creationId xmlns:a16="http://schemas.microsoft.com/office/drawing/2014/main" id="{F7107DD1-CBA8-465F-B716-412E360403E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grpSp>
        <p:nvGrpSpPr>
          <p:cNvPr id="79" name="Group 78">
            <a:extLst>
              <a:ext uri="{FF2B5EF4-FFF2-40B4-BE49-F238E27FC236}">
                <a16:creationId xmlns:a16="http://schemas.microsoft.com/office/drawing/2014/main" id="{EA954E10-AF6A-4A0C-8357-78DF0BEBBE74}"/>
              </a:ext>
            </a:extLst>
          </p:cNvPr>
          <p:cNvGrpSpPr/>
          <p:nvPr/>
        </p:nvGrpSpPr>
        <p:grpSpPr>
          <a:xfrm>
            <a:off x="5515097" y="4637250"/>
            <a:ext cx="1854058" cy="1907712"/>
            <a:chOff x="8156790" y="4629446"/>
            <a:chExt cx="1854058" cy="1907712"/>
          </a:xfrm>
        </p:grpSpPr>
        <p:pic>
          <p:nvPicPr>
            <p:cNvPr id="80" name="Picture 79" descr="A black and white football ball&#10;&#10;Description automatically generated with medium confidence">
              <a:extLst>
                <a:ext uri="{FF2B5EF4-FFF2-40B4-BE49-F238E27FC236}">
                  <a16:creationId xmlns:a16="http://schemas.microsoft.com/office/drawing/2014/main" id="{E6A22697-3B9C-4268-BB49-C489E8759D0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1" name="Rectangle 80">
              <a:extLst>
                <a:ext uri="{FF2B5EF4-FFF2-40B4-BE49-F238E27FC236}">
                  <a16:creationId xmlns:a16="http://schemas.microsoft.com/office/drawing/2014/main" id="{DC1531BF-B8C3-4877-8E0D-B7C5AEB573E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grpSp>
        <p:nvGrpSpPr>
          <p:cNvPr id="82" name="Group 81">
            <a:extLst>
              <a:ext uri="{FF2B5EF4-FFF2-40B4-BE49-F238E27FC236}">
                <a16:creationId xmlns:a16="http://schemas.microsoft.com/office/drawing/2014/main" id="{A922808C-69F5-45E5-B2FB-BE42001ED8B3}"/>
              </a:ext>
            </a:extLst>
          </p:cNvPr>
          <p:cNvGrpSpPr/>
          <p:nvPr/>
        </p:nvGrpSpPr>
        <p:grpSpPr>
          <a:xfrm>
            <a:off x="5515097" y="4597009"/>
            <a:ext cx="1854058" cy="1907712"/>
            <a:chOff x="8156790" y="4629446"/>
            <a:chExt cx="1854058" cy="1907712"/>
          </a:xfrm>
        </p:grpSpPr>
        <p:pic>
          <p:nvPicPr>
            <p:cNvPr id="83" name="Picture 82" descr="A black and white football ball&#10;&#10;Description automatically generated with medium confidence">
              <a:extLst>
                <a:ext uri="{FF2B5EF4-FFF2-40B4-BE49-F238E27FC236}">
                  <a16:creationId xmlns:a16="http://schemas.microsoft.com/office/drawing/2014/main" id="{26452588-9F44-4755-9899-53BEDE910DA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4" name="Rectangle 83">
              <a:extLst>
                <a:ext uri="{FF2B5EF4-FFF2-40B4-BE49-F238E27FC236}">
                  <a16:creationId xmlns:a16="http://schemas.microsoft.com/office/drawing/2014/main" id="{006D9D56-544E-4D4D-A5E2-B34049D4EB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grpSp>
        <p:nvGrpSpPr>
          <p:cNvPr id="85" name="Group 84">
            <a:extLst>
              <a:ext uri="{FF2B5EF4-FFF2-40B4-BE49-F238E27FC236}">
                <a16:creationId xmlns:a16="http://schemas.microsoft.com/office/drawing/2014/main" id="{2E33D280-2112-4A52-87B5-1312972B61FD}"/>
              </a:ext>
            </a:extLst>
          </p:cNvPr>
          <p:cNvGrpSpPr/>
          <p:nvPr/>
        </p:nvGrpSpPr>
        <p:grpSpPr>
          <a:xfrm>
            <a:off x="5491904" y="4638081"/>
            <a:ext cx="1854058" cy="1907712"/>
            <a:chOff x="8156790" y="4629446"/>
            <a:chExt cx="1854058" cy="1907712"/>
          </a:xfrm>
        </p:grpSpPr>
        <p:pic>
          <p:nvPicPr>
            <p:cNvPr id="86" name="Picture 85" descr="A black and white football ball&#10;&#10;Description automatically generated with medium confidence">
              <a:extLst>
                <a:ext uri="{FF2B5EF4-FFF2-40B4-BE49-F238E27FC236}">
                  <a16:creationId xmlns:a16="http://schemas.microsoft.com/office/drawing/2014/main" id="{F58F43D2-7683-4076-9439-E36EA8049F1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7" name="Rectangle 86">
              <a:extLst>
                <a:ext uri="{FF2B5EF4-FFF2-40B4-BE49-F238E27FC236}">
                  <a16:creationId xmlns:a16="http://schemas.microsoft.com/office/drawing/2014/main" id="{82B90958-B014-44A9-81E6-8C8F35ABA1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p>
          </p:txBody>
        </p:sp>
      </p:grpSp>
      <p:sp>
        <p:nvSpPr>
          <p:cNvPr id="23" name="CustomShape 3">
            <a:extLst>
              <a:ext uri="{FF2B5EF4-FFF2-40B4-BE49-F238E27FC236}">
                <a16:creationId xmlns:a16="http://schemas.microsoft.com/office/drawing/2014/main" id="{18F78918-6EB8-496A-B678-8A874DFAD427}"/>
              </a:ext>
            </a:extLst>
          </p:cNvPr>
          <p:cNvSpPr/>
          <p:nvPr/>
        </p:nvSpPr>
        <p:spPr>
          <a:xfrm>
            <a:off x="941829" y="69501"/>
            <a:ext cx="47545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C’est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[(e)au]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88" name="Speech Bubble: Rectangle with Corners Rounded 87">
            <a:extLst>
              <a:ext uri="{FF2B5EF4-FFF2-40B4-BE49-F238E27FC236}">
                <a16:creationId xmlns:a16="http://schemas.microsoft.com/office/drawing/2014/main" id="{F4654483-6BDF-4477-A6B9-D9B158B8FD4F}"/>
              </a:ext>
            </a:extLst>
          </p:cNvPr>
          <p:cNvSpPr/>
          <p:nvPr/>
        </p:nvSpPr>
        <p:spPr>
          <a:xfrm>
            <a:off x="5903638" y="55030"/>
            <a:ext cx="504693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7" name="CustomShape 14">
            <a:extLst>
              <a:ext uri="{FF2B5EF4-FFF2-40B4-BE49-F238E27FC236}">
                <a16:creationId xmlns:a16="http://schemas.microsoft.com/office/drawing/2014/main" id="{ABB87B27-0474-43D4-A868-EC684F2884CE}"/>
              </a:ext>
            </a:extLst>
          </p:cNvPr>
          <p:cNvSpPr/>
          <p:nvPr/>
        </p:nvSpPr>
        <p:spPr>
          <a:xfrm>
            <a:off x="5967019" y="96979"/>
            <a:ext cx="6728281" cy="439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1-10 et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31" name="Group 30">
            <a:extLst>
              <a:ext uri="{FF2B5EF4-FFF2-40B4-BE49-F238E27FC236}">
                <a16:creationId xmlns:a16="http://schemas.microsoft.com/office/drawing/2014/main" id="{69336787-00D4-45C4-A815-E716807963ED}"/>
              </a:ext>
            </a:extLst>
          </p:cNvPr>
          <p:cNvGrpSpPr/>
          <p:nvPr/>
        </p:nvGrpSpPr>
        <p:grpSpPr>
          <a:xfrm>
            <a:off x="93791" y="3787518"/>
            <a:ext cx="5008863" cy="2769768"/>
            <a:chOff x="70761" y="3775194"/>
            <a:chExt cx="5008863" cy="2769768"/>
          </a:xfrm>
        </p:grpSpPr>
        <p:sp>
          <p:nvSpPr>
            <p:cNvPr id="16" name="Speech Bubble: Rectangle with Corners Rounded 15">
              <a:extLst>
                <a:ext uri="{FF2B5EF4-FFF2-40B4-BE49-F238E27FC236}">
                  <a16:creationId xmlns:a16="http://schemas.microsoft.com/office/drawing/2014/main" id="{4B8D3C02-0855-485C-B76A-AB665DA1F9BB}"/>
                </a:ext>
              </a:extLst>
            </p:cNvPr>
            <p:cNvSpPr/>
            <p:nvPr/>
          </p:nvSpPr>
          <p:spPr>
            <a:xfrm>
              <a:off x="70761" y="3965540"/>
              <a:ext cx="4843971" cy="2579422"/>
            </a:xfrm>
            <a:prstGeom prst="wedgeRoundRectCallout">
              <a:avLst>
                <a:gd name="adj1" fmla="val -19653"/>
                <a:gd name="adj2" fmla="val 57330"/>
                <a:gd name="adj3"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4C5B7E4-DD2C-44BD-9B27-9F282496AC75}"/>
                </a:ext>
              </a:extLst>
            </p:cNvPr>
            <p:cNvSpPr txBox="1"/>
            <p:nvPr/>
          </p:nvSpPr>
          <p:spPr>
            <a:xfrm>
              <a:off x="97498" y="4043801"/>
              <a:ext cx="2769793" cy="1938992"/>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Pau</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une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ville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France, </a:t>
              </a:r>
              <a:r>
                <a:rPr lang="en-GB" sz="2400" dirty="0" err="1">
                  <a:solidFill>
                    <a:schemeClr val="bg1"/>
                  </a:solidFill>
                  <a:latin typeface="Century Gothic" panose="020B0502020202020204" pitchFamily="34" charset="0"/>
                </a:rPr>
                <a:t>près</a:t>
              </a:r>
              <a:r>
                <a:rPr lang="en-GB" sz="2400" dirty="0">
                  <a:solidFill>
                    <a:schemeClr val="bg1"/>
                  </a:solidFill>
                  <a:latin typeface="Century Gothic" panose="020B0502020202020204" pitchFamily="34" charset="0"/>
                </a:rPr>
                <a:t>* des </a:t>
              </a:r>
              <a:r>
                <a:rPr lang="en-GB" sz="2400" dirty="0" err="1">
                  <a:solidFill>
                    <a:schemeClr val="bg1"/>
                  </a:solidFill>
                  <a:latin typeface="Century Gothic" panose="020B0502020202020204" pitchFamily="34" charset="0"/>
                </a:rPr>
                <a:t>Pyrénées</a:t>
              </a:r>
              <a:r>
                <a:rPr lang="en-GB" sz="2400" dirty="0">
                  <a:solidFill>
                    <a:schemeClr val="bg1"/>
                  </a:solidFill>
                  <a:latin typeface="Century Gothic" panose="020B0502020202020204" pitchFamily="34" charset="0"/>
                </a:rPr>
                <a:t> et de </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l’Espagne</a:t>
              </a:r>
              <a:r>
                <a:rPr lang="en-GB" sz="2400" dirty="0">
                  <a:solidFill>
                    <a:schemeClr val="bg1"/>
                  </a:solidFill>
                  <a:latin typeface="Century Gothic" panose="020B0502020202020204" pitchFamily="34" charset="0"/>
                </a:rPr>
                <a:t>.</a:t>
              </a:r>
            </a:p>
          </p:txBody>
        </p:sp>
        <p:pic>
          <p:nvPicPr>
            <p:cNvPr id="19" name="Picture 18" descr="A picture containing dark&#10;&#10;Description automatically generated">
              <a:extLst>
                <a:ext uri="{FF2B5EF4-FFF2-40B4-BE49-F238E27FC236}">
                  <a16:creationId xmlns:a16="http://schemas.microsoft.com/office/drawing/2014/main" id="{F6AD5029-AB84-47F4-B3B9-8A8ECAF33E1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65753" y="3775194"/>
              <a:ext cx="2313871" cy="2742365"/>
            </a:xfrm>
            <a:prstGeom prst="rect">
              <a:avLst/>
            </a:prstGeom>
          </p:spPr>
        </p:pic>
        <p:sp>
          <p:nvSpPr>
            <p:cNvPr id="20" name="Oval 19">
              <a:extLst>
                <a:ext uri="{FF2B5EF4-FFF2-40B4-BE49-F238E27FC236}">
                  <a16:creationId xmlns:a16="http://schemas.microsoft.com/office/drawing/2014/main" id="{76DF306B-3FF7-4984-8EE9-FD8A56D3E08B}"/>
                </a:ext>
              </a:extLst>
            </p:cNvPr>
            <p:cNvSpPr/>
            <p:nvPr/>
          </p:nvSpPr>
          <p:spPr>
            <a:xfrm>
              <a:off x="3296065" y="5648328"/>
              <a:ext cx="157142" cy="1495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icture containing dark, night sky&#10;&#10;Description automatically generated">
              <a:extLst>
                <a:ext uri="{FF2B5EF4-FFF2-40B4-BE49-F238E27FC236}">
                  <a16:creationId xmlns:a16="http://schemas.microsoft.com/office/drawing/2014/main" id="{040BA0B2-19E7-457D-B98C-5911C0837267}"/>
                </a:ext>
              </a:extLst>
            </p:cNvPr>
            <p:cNvPicPr>
              <a:picLocks noChangeAspect="1"/>
            </p:cNvPicPr>
            <p:nvPr/>
          </p:nvPicPr>
          <p:blipFill>
            <a:blip r:embed="rId24">
              <a:lum bright="70000" contrast="-70000"/>
              <a:extLst>
                <a:ext uri="{28A0092B-C50C-407E-A947-70E740481C1C}">
                  <a14:useLocalDpi xmlns:a14="http://schemas.microsoft.com/office/drawing/2010/main" val="0"/>
                </a:ext>
              </a:extLst>
            </a:blip>
            <a:stretch>
              <a:fillRect/>
            </a:stretch>
          </p:blipFill>
          <p:spPr>
            <a:xfrm>
              <a:off x="1605853" y="5078149"/>
              <a:ext cx="1379705" cy="689853"/>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A28808A6-56AE-4AD6-8F68-8E4FCFBBEFD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26751" y="5747693"/>
              <a:ext cx="902595" cy="672715"/>
            </a:xfrm>
            <a:prstGeom prst="rect">
              <a:avLst/>
            </a:prstGeom>
          </p:spPr>
        </p:pic>
      </p:grpSp>
      <p:pic>
        <p:nvPicPr>
          <p:cNvPr id="89" name="Picture 88" descr="A picture containing accessory, umbrella&#10;&#10;Description automatically generated">
            <a:extLst>
              <a:ext uri="{FF2B5EF4-FFF2-40B4-BE49-F238E27FC236}">
                <a16:creationId xmlns:a16="http://schemas.microsoft.com/office/drawing/2014/main" id="{82563018-2776-4A35-9FD6-97EE9A4EC56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16695" y="1628907"/>
            <a:ext cx="571504" cy="533999"/>
          </a:xfrm>
          <a:prstGeom prst="rect">
            <a:avLst/>
          </a:prstGeom>
        </p:spPr>
      </p:pic>
      <p:pic>
        <p:nvPicPr>
          <p:cNvPr id="90" name="Picture 89" descr="A picture containing text&#10;&#10;Description automatically generated">
            <a:extLst>
              <a:ext uri="{FF2B5EF4-FFF2-40B4-BE49-F238E27FC236}">
                <a16:creationId xmlns:a16="http://schemas.microsoft.com/office/drawing/2014/main" id="{E19B209C-0FAC-4C2C-B67F-BC0974251B3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49402" y="1574647"/>
            <a:ext cx="628560" cy="694911"/>
          </a:xfrm>
          <a:prstGeom prst="rect">
            <a:avLst/>
          </a:prstGeom>
        </p:spPr>
      </p:pic>
      <p:pic>
        <p:nvPicPr>
          <p:cNvPr id="91" name="Picture 90" descr="Graphical user interface, application&#10;&#10;Description automatically generated">
            <a:extLst>
              <a:ext uri="{FF2B5EF4-FFF2-40B4-BE49-F238E27FC236}">
                <a16:creationId xmlns:a16="http://schemas.microsoft.com/office/drawing/2014/main" id="{4485460E-CE71-411E-9DFE-BF486C6617B3}"/>
              </a:ext>
            </a:extLst>
          </p:cNvPr>
          <p:cNvPicPr>
            <a:picLocks noChangeAspect="1"/>
          </p:cNvPicPr>
          <p:nvPr/>
        </p:nvPicPr>
        <p:blipFill rotWithShape="1">
          <a:blip r:embed="rId28">
            <a:extLst>
              <a:ext uri="{28A0092B-C50C-407E-A947-70E740481C1C}">
                <a14:useLocalDpi xmlns:a14="http://schemas.microsoft.com/office/drawing/2010/main" val="0"/>
              </a:ext>
            </a:extLst>
          </a:blip>
          <a:srcRect t="10360"/>
          <a:stretch/>
        </p:blipFill>
        <p:spPr>
          <a:xfrm>
            <a:off x="3178891" y="2080875"/>
            <a:ext cx="1092718" cy="547914"/>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3AA1456C-FA9D-4A9F-A1E3-B3475973D20B}"/>
              </a:ext>
            </a:extLst>
          </p:cNvPr>
          <p:cNvPicPr>
            <a:picLocks noChangeAspect="1"/>
          </p:cNvPicPr>
          <p:nvPr/>
        </p:nvPicPr>
        <p:blipFill rotWithShape="1">
          <a:blip r:embed="rId29">
            <a:extLst>
              <a:ext uri="{28A0092B-C50C-407E-A947-70E740481C1C}">
                <a14:useLocalDpi xmlns:a14="http://schemas.microsoft.com/office/drawing/2010/main" val="0"/>
              </a:ext>
            </a:extLst>
          </a:blip>
          <a:srcRect b="54509"/>
          <a:stretch/>
        </p:blipFill>
        <p:spPr>
          <a:xfrm>
            <a:off x="3085799" y="2720242"/>
            <a:ext cx="485159" cy="441410"/>
          </a:xfrm>
          <a:prstGeom prst="rect">
            <a:avLst/>
          </a:prstGeom>
        </p:spPr>
      </p:pic>
      <p:pic>
        <p:nvPicPr>
          <p:cNvPr id="92" name="Picture 91" descr="A picture containing text, queen&#10;&#10;Description automatically generated">
            <a:extLst>
              <a:ext uri="{FF2B5EF4-FFF2-40B4-BE49-F238E27FC236}">
                <a16:creationId xmlns:a16="http://schemas.microsoft.com/office/drawing/2014/main" id="{7BABDDBA-2BC5-4926-8721-88EAFC88633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770759" y="2248240"/>
            <a:ext cx="1220725" cy="899676"/>
          </a:xfrm>
          <a:prstGeom prst="rect">
            <a:avLst/>
          </a:prstGeom>
        </p:spPr>
      </p:pic>
      <p:pic>
        <p:nvPicPr>
          <p:cNvPr id="93" name="Picture 92" descr="Diagram&#10;&#10;Description automatically generated">
            <a:extLst>
              <a:ext uri="{FF2B5EF4-FFF2-40B4-BE49-F238E27FC236}">
                <a16:creationId xmlns:a16="http://schemas.microsoft.com/office/drawing/2014/main" id="{1A20C6B9-DE83-4A65-9836-6ACBC5E35B6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974778" y="1826233"/>
            <a:ext cx="660287" cy="707846"/>
          </a:xfrm>
          <a:prstGeom prst="rect">
            <a:avLst/>
          </a:prstGeom>
        </p:spPr>
      </p:pic>
      <p:sp>
        <p:nvSpPr>
          <p:cNvPr id="7" name="TextBox 6">
            <a:extLst>
              <a:ext uri="{FF2B5EF4-FFF2-40B4-BE49-F238E27FC236}">
                <a16:creationId xmlns:a16="http://schemas.microsoft.com/office/drawing/2014/main" id="{12D329F0-EBEB-4058-9C2A-00146A6B71AA}"/>
              </a:ext>
            </a:extLst>
          </p:cNvPr>
          <p:cNvSpPr txBox="1"/>
          <p:nvPr/>
        </p:nvSpPr>
        <p:spPr>
          <a:xfrm>
            <a:off x="7932018" y="3038217"/>
            <a:ext cx="139914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[merry]</a:t>
            </a:r>
          </a:p>
        </p:txBody>
      </p:sp>
      <p:pic>
        <p:nvPicPr>
          <p:cNvPr id="11" name="Picture 10" descr="Icon&#10;&#10;Description automatically generated with low confidence">
            <a:extLst>
              <a:ext uri="{FF2B5EF4-FFF2-40B4-BE49-F238E27FC236}">
                <a16:creationId xmlns:a16="http://schemas.microsoft.com/office/drawing/2014/main" id="{5A083C8F-70C0-4DB2-834E-5AF06900F2E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52583" y="3315532"/>
            <a:ext cx="345103" cy="328117"/>
          </a:xfrm>
          <a:prstGeom prst="rect">
            <a:avLst/>
          </a:prstGeom>
        </p:spPr>
      </p:pic>
      <p:pic>
        <p:nvPicPr>
          <p:cNvPr id="18" name="Picture 17" descr="A picture containing text, gear&#10;&#10;Description automatically generated">
            <a:extLst>
              <a:ext uri="{FF2B5EF4-FFF2-40B4-BE49-F238E27FC236}">
                <a16:creationId xmlns:a16="http://schemas.microsoft.com/office/drawing/2014/main" id="{57486801-DE62-4A12-B153-24504C72030B}"/>
              </a:ext>
            </a:extLst>
          </p:cNvPr>
          <p:cNvPicPr>
            <a:picLocks noChangeAspect="1"/>
          </p:cNvPicPr>
          <p:nvPr/>
        </p:nvPicPr>
        <p:blipFill rotWithShape="1">
          <a:blip r:embed="rId33">
            <a:extLst>
              <a:ext uri="{28A0092B-C50C-407E-A947-70E740481C1C}">
                <a14:useLocalDpi xmlns:a14="http://schemas.microsoft.com/office/drawing/2010/main" val="0"/>
              </a:ext>
            </a:extLst>
          </a:blip>
          <a:srcRect b="30516"/>
          <a:stretch/>
        </p:blipFill>
        <p:spPr>
          <a:xfrm>
            <a:off x="10297687" y="3014007"/>
            <a:ext cx="442375" cy="581163"/>
          </a:xfrm>
          <a:prstGeom prst="rect">
            <a:avLst/>
          </a:prstGeom>
        </p:spPr>
      </p:pic>
    </p:spTree>
    <p:extLst>
      <p:ext uri="{BB962C8B-B14F-4D97-AF65-F5344CB8AC3E}">
        <p14:creationId xmlns:p14="http://schemas.microsoft.com/office/powerpoint/2010/main" val="23631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joyau.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6.25E-7 -2.59259E-6 L -0.32135 -0.41203 " pathEditMode="relative" rAng="0" ptsTypes="AA">
                                      <p:cBhvr>
                                        <p:cTn id="13" dur="2000" fill="hold"/>
                                        <p:tgtEl>
                                          <p:spTgt spid="10"/>
                                        </p:tgtEl>
                                        <p:attrNameLst>
                                          <p:attrName>ppt_x</p:attrName>
                                          <p:attrName>ppt_y</p:attrName>
                                        </p:attrNameLst>
                                      </p:cBhvr>
                                      <p:rCtr x="-16068" y="-20602"/>
                                    </p:animMotion>
                                  </p:childTnLst>
                                </p:cTn>
                              </p:par>
                            </p:childTnLst>
                          </p:cTn>
                        </p:par>
                        <p:par>
                          <p:cTn id="14" fill="hold">
                            <p:stCondLst>
                              <p:cond delay="2000"/>
                            </p:stCondLst>
                            <p:childTnLst>
                              <p:par>
                                <p:cTn id="15" presetID="9" presetClass="exit" presetSubtype="0" fill="hold" nodeType="after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500"/>
                                        <p:tgtEl>
                                          <p:spTgt spid="8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subTnLst>
                                    <p:audio>
                                      <p:cMediaNode>
                                        <p:cTn display="0" masterRel="sameClick">
                                          <p:stCondLst>
                                            <p:cond evt="begin" delay="0">
                                              <p:tn val="26"/>
                                            </p:cond>
                                          </p:stCondLst>
                                          <p:endCondLst>
                                            <p:cond evt="onStopAudio" delay="0">
                                              <p:tgtEl>
                                                <p:sldTgt/>
                                              </p:tgtEl>
                                            </p:cond>
                                          </p:endCondLst>
                                        </p:cTn>
                                        <p:tgtEl>
                                          <p:sndTgt r:embed="rId4" name="jeun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29167E-6 -4.44444E-6 L 0.26732 -0.42708 " pathEditMode="relative" rAng="0" ptsTypes="AA">
                                      <p:cBhvr>
                                        <p:cTn id="34" dur="2000" fill="hold"/>
                                        <p:tgtEl>
                                          <p:spTgt spid="53"/>
                                        </p:tgtEl>
                                        <p:attrNameLst>
                                          <p:attrName>ppt_x</p:attrName>
                                          <p:attrName>ppt_y</p:attrName>
                                        </p:attrNameLst>
                                      </p:cBhvr>
                                      <p:rCtr x="13359" y="-21366"/>
                                    </p:animMotion>
                                  </p:childTnLst>
                                </p:cTn>
                              </p:par>
                            </p:childTnLst>
                          </p:cTn>
                        </p:par>
                        <p:par>
                          <p:cTn id="35" fill="hold">
                            <p:stCondLst>
                              <p:cond delay="2000"/>
                            </p:stCondLst>
                            <p:childTnLst>
                              <p:par>
                                <p:cTn id="36" presetID="9" presetClass="exit" presetSubtype="0" fill="hold" nodeType="afterEffect">
                                  <p:stCondLst>
                                    <p:cond delay="0"/>
                                  </p:stCondLst>
                                  <p:childTnLst>
                                    <p:animEffect transition="out" filter="dissolv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subTnLst>
                                    <p:audio>
                                      <p:cMediaNode>
                                        <p:cTn display="0" masterRel="sameClick">
                                          <p:stCondLst>
                                            <p:cond evt="begin" delay="0">
                                              <p:tn val="47"/>
                                            </p:cond>
                                          </p:stCondLst>
                                          <p:endCondLst>
                                            <p:cond evt="onStopAudio" delay="0">
                                              <p:tgtEl>
                                                <p:sldTgt/>
                                              </p:tgtEl>
                                            </p:cond>
                                          </p:endCondLst>
                                        </p:cTn>
                                        <p:tgtEl>
                                          <p:sndTgt r:embed="rId5" name="Europe.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29167E-6 7.40741E-7 L 0.26732 -0.42708 " pathEditMode="relative" rAng="0" ptsTypes="AA">
                                      <p:cBhvr>
                                        <p:cTn id="55" dur="2000" fill="hold"/>
                                        <p:tgtEl>
                                          <p:spTgt spid="62"/>
                                        </p:tgtEl>
                                        <p:attrNameLst>
                                          <p:attrName>ppt_x</p:attrName>
                                          <p:attrName>ppt_y</p:attrName>
                                        </p:attrNameLst>
                                      </p:cBhvr>
                                      <p:rCtr x="13359" y="-21366"/>
                                    </p:animMotion>
                                  </p:childTnLst>
                                </p:cTn>
                              </p:par>
                            </p:childTnLst>
                          </p:cTn>
                        </p:par>
                        <p:par>
                          <p:cTn id="56" fill="hold">
                            <p:stCondLst>
                              <p:cond delay="2000"/>
                            </p:stCondLst>
                            <p:childTnLst>
                              <p:par>
                                <p:cTn id="57" presetID="9" presetClass="exit" presetSubtype="0" fill="hold" nodeType="afterEffect">
                                  <p:stCondLst>
                                    <p:cond delay="0"/>
                                  </p:stCondLst>
                                  <p:childTnLst>
                                    <p:animEffect transition="out" filter="dissolve">
                                      <p:cBhvr>
                                        <p:cTn id="58" dur="500"/>
                                        <p:tgtEl>
                                          <p:spTgt spid="62"/>
                                        </p:tgtEl>
                                      </p:cBhvr>
                                    </p:animEffect>
                                    <p:set>
                                      <p:cBhvr>
                                        <p:cTn id="59" dur="1" fill="hold">
                                          <p:stCondLst>
                                            <p:cond delay="499"/>
                                          </p:stCondLst>
                                        </p:cTn>
                                        <p:tgtEl>
                                          <p:spTgt spid="62"/>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ppt_w</p:attrName>
                                        </p:attrNameLst>
                                      </p:cBhvr>
                                      <p:tavLst>
                                        <p:tav tm="0">
                                          <p:val>
                                            <p:fltVal val="0"/>
                                          </p:val>
                                        </p:tav>
                                        <p:tav tm="100000">
                                          <p:val>
                                            <p:strVal val="#ppt_w"/>
                                          </p:val>
                                        </p:tav>
                                      </p:tavLst>
                                    </p:anim>
                                    <p:anim calcmode="lin" valueType="num">
                                      <p:cBhvr>
                                        <p:cTn id="68" dur="500" fill="hold"/>
                                        <p:tgtEl>
                                          <p:spTgt spid="66"/>
                                        </p:tgtEl>
                                        <p:attrNameLst>
                                          <p:attrName>ppt_h</p:attrName>
                                        </p:attrNameLst>
                                      </p:cBhvr>
                                      <p:tavLst>
                                        <p:tav tm="0">
                                          <p:val>
                                            <p:fltVal val="0"/>
                                          </p:val>
                                        </p:tav>
                                        <p:tav tm="100000">
                                          <p:val>
                                            <p:strVal val="#ppt_h"/>
                                          </p:val>
                                        </p:tav>
                                      </p:tavLst>
                                    </p:anim>
                                    <p:animEffect transition="in" filter="fade">
                                      <p:cBhvr>
                                        <p:cTn id="69" dur="500"/>
                                        <p:tgtEl>
                                          <p:spTgt spid="66"/>
                                        </p:tgtEl>
                                      </p:cBhvr>
                                    </p:animEffect>
                                  </p:childTnLst>
                                  <p:subTnLst>
                                    <p:audio>
                                      <p:cMediaNode>
                                        <p:cTn display="0" masterRel="sameClick">
                                          <p:stCondLst>
                                            <p:cond evt="begin" delay="0">
                                              <p:tn val="65"/>
                                            </p:cond>
                                          </p:stCondLst>
                                          <p:endCondLst>
                                            <p:cond evt="onStopAudio" delay="0">
                                              <p:tgtEl>
                                                <p:sldTgt/>
                                              </p:tgtEl>
                                            </p:cond>
                                          </p:endCondLst>
                                        </p:cTn>
                                        <p:tgtEl>
                                          <p:sndTgt r:embed="rId6" name="batea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4.58333E-6 -2.59259E-6 L -0.32513 -0.40324 " pathEditMode="relative" rAng="0" ptsTypes="AA">
                                      <p:cBhvr>
                                        <p:cTn id="73" dur="2000" fill="hold"/>
                                        <p:tgtEl>
                                          <p:spTgt spid="66"/>
                                        </p:tgtEl>
                                        <p:attrNameLst>
                                          <p:attrName>ppt_x</p:attrName>
                                          <p:attrName>ppt_y</p:attrName>
                                        </p:attrNameLst>
                                      </p:cBhvr>
                                      <p:rCtr x="-16263" y="-20162"/>
                                    </p:animMotion>
                                  </p:childTnLst>
                                </p:cTn>
                              </p:par>
                            </p:childTnLst>
                          </p:cTn>
                        </p:par>
                        <p:par>
                          <p:cTn id="74" fill="hold">
                            <p:stCondLst>
                              <p:cond delay="2000"/>
                            </p:stCondLst>
                            <p:childTnLst>
                              <p:par>
                                <p:cTn id="75" presetID="9" presetClass="exit" presetSubtype="0" fill="hold" nodeType="afterEffect">
                                  <p:stCondLst>
                                    <p:cond delay="0"/>
                                  </p:stCondLst>
                                  <p:childTnLst>
                                    <p:animEffect transition="out" filter="dissolve">
                                      <p:cBhvr>
                                        <p:cTn id="76" dur="500"/>
                                        <p:tgtEl>
                                          <p:spTgt spid="66"/>
                                        </p:tgtEl>
                                      </p:cBhvr>
                                    </p:animEffect>
                                    <p:set>
                                      <p:cBhvr>
                                        <p:cTn id="77" dur="1" fill="hold">
                                          <p:stCondLst>
                                            <p:cond delay="499"/>
                                          </p:stCondLst>
                                        </p:cTn>
                                        <p:tgtEl>
                                          <p:spTgt spid="66"/>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cTn>
                              </p:par>
                              <p:par>
                                <p:cTn id="81" presetID="10" presetClass="entr" presetSubtype="0"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500"/>
                                        <p:tgtEl>
                                          <p:spTgt spid="9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p:cTn id="88" dur="500" fill="hold"/>
                                        <p:tgtEl>
                                          <p:spTgt spid="70"/>
                                        </p:tgtEl>
                                        <p:attrNameLst>
                                          <p:attrName>ppt_w</p:attrName>
                                        </p:attrNameLst>
                                      </p:cBhvr>
                                      <p:tavLst>
                                        <p:tav tm="0">
                                          <p:val>
                                            <p:fltVal val="0"/>
                                          </p:val>
                                        </p:tav>
                                        <p:tav tm="100000">
                                          <p:val>
                                            <p:strVal val="#ppt_w"/>
                                          </p:val>
                                        </p:tav>
                                      </p:tavLst>
                                    </p:anim>
                                    <p:anim calcmode="lin" valueType="num">
                                      <p:cBhvr>
                                        <p:cTn id="89" dur="500" fill="hold"/>
                                        <p:tgtEl>
                                          <p:spTgt spid="70"/>
                                        </p:tgtEl>
                                        <p:attrNameLst>
                                          <p:attrName>ppt_h</p:attrName>
                                        </p:attrNameLst>
                                      </p:cBhvr>
                                      <p:tavLst>
                                        <p:tav tm="0">
                                          <p:val>
                                            <p:fltVal val="0"/>
                                          </p:val>
                                        </p:tav>
                                        <p:tav tm="100000">
                                          <p:val>
                                            <p:strVal val="#ppt_h"/>
                                          </p:val>
                                        </p:tav>
                                      </p:tavLst>
                                    </p:anim>
                                    <p:animEffect transition="in" filter="fade">
                                      <p:cBhvr>
                                        <p:cTn id="90" dur="500"/>
                                        <p:tgtEl>
                                          <p:spTgt spid="70"/>
                                        </p:tgtEl>
                                      </p:cBhvr>
                                    </p:animEffect>
                                  </p:childTnLst>
                                  <p:subTnLst>
                                    <p:audio>
                                      <p:cMediaNode>
                                        <p:cTn display="0" masterRel="sameClick">
                                          <p:stCondLst>
                                            <p:cond evt="begin" delay="0">
                                              <p:tn val="86"/>
                                            </p:cond>
                                          </p:stCondLst>
                                          <p:endCondLst>
                                            <p:cond evt="onStopAudio" delay="0">
                                              <p:tgtEl>
                                                <p:sldTgt/>
                                              </p:tgtEl>
                                            </p:cond>
                                          </p:endCondLst>
                                        </p:cTn>
                                        <p:tgtEl>
                                          <p:sndTgt r:embed="rId7" name="Aurelie.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2.5E-6 -2.59259E-6 L -0.32513 -0.40324 " pathEditMode="relative" rAng="0" ptsTypes="AA">
                                      <p:cBhvr>
                                        <p:cTn id="94" dur="2000" fill="hold"/>
                                        <p:tgtEl>
                                          <p:spTgt spid="70"/>
                                        </p:tgtEl>
                                        <p:attrNameLst>
                                          <p:attrName>ppt_x</p:attrName>
                                          <p:attrName>ppt_y</p:attrName>
                                        </p:attrNameLst>
                                      </p:cBhvr>
                                      <p:rCtr x="-16263" y="-20162"/>
                                    </p:animMotion>
                                  </p:childTnLst>
                                </p:cTn>
                              </p:par>
                            </p:childTnLst>
                          </p:cTn>
                        </p:par>
                        <p:par>
                          <p:cTn id="95" fill="hold">
                            <p:stCondLst>
                              <p:cond delay="2000"/>
                            </p:stCondLst>
                            <p:childTnLst>
                              <p:par>
                                <p:cTn id="96" presetID="9" presetClass="exit" presetSubtype="0" fill="hold" nodeType="afterEffect">
                                  <p:stCondLst>
                                    <p:cond delay="0"/>
                                  </p:stCondLst>
                                  <p:childTnLst>
                                    <p:animEffect transition="out" filter="dissolve">
                                      <p:cBhvr>
                                        <p:cTn id="97" dur="500"/>
                                        <p:tgtEl>
                                          <p:spTgt spid="70"/>
                                        </p:tgtEl>
                                      </p:cBhvr>
                                    </p:animEffect>
                                    <p:set>
                                      <p:cBhvr>
                                        <p:cTn id="98" dur="1" fill="hold">
                                          <p:stCondLst>
                                            <p:cond delay="499"/>
                                          </p:stCondLst>
                                        </p:cTn>
                                        <p:tgtEl>
                                          <p:spTgt spid="70"/>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par>
                                <p:cTn id="102" presetID="10" presetClass="entr" presetSubtype="0" fill="hold" nodeType="with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73"/>
                                        </p:tgtEl>
                                        <p:attrNameLst>
                                          <p:attrName>style.visibility</p:attrName>
                                        </p:attrNameLst>
                                      </p:cBhvr>
                                      <p:to>
                                        <p:strVal val="visible"/>
                                      </p:to>
                                    </p:set>
                                    <p:anim calcmode="lin" valueType="num">
                                      <p:cBhvr>
                                        <p:cTn id="109" dur="500" fill="hold"/>
                                        <p:tgtEl>
                                          <p:spTgt spid="73"/>
                                        </p:tgtEl>
                                        <p:attrNameLst>
                                          <p:attrName>ppt_w</p:attrName>
                                        </p:attrNameLst>
                                      </p:cBhvr>
                                      <p:tavLst>
                                        <p:tav tm="0">
                                          <p:val>
                                            <p:fltVal val="0"/>
                                          </p:val>
                                        </p:tav>
                                        <p:tav tm="100000">
                                          <p:val>
                                            <p:strVal val="#ppt_w"/>
                                          </p:val>
                                        </p:tav>
                                      </p:tavLst>
                                    </p:anim>
                                    <p:anim calcmode="lin" valueType="num">
                                      <p:cBhvr>
                                        <p:cTn id="110" dur="500" fill="hold"/>
                                        <p:tgtEl>
                                          <p:spTgt spid="73"/>
                                        </p:tgtEl>
                                        <p:attrNameLst>
                                          <p:attrName>ppt_h</p:attrName>
                                        </p:attrNameLst>
                                      </p:cBhvr>
                                      <p:tavLst>
                                        <p:tav tm="0">
                                          <p:val>
                                            <p:fltVal val="0"/>
                                          </p:val>
                                        </p:tav>
                                        <p:tav tm="100000">
                                          <p:val>
                                            <p:strVal val="#ppt_h"/>
                                          </p:val>
                                        </p:tav>
                                      </p:tavLst>
                                    </p:anim>
                                    <p:animEffect transition="in" filter="fade">
                                      <p:cBhvr>
                                        <p:cTn id="111" dur="500"/>
                                        <p:tgtEl>
                                          <p:spTgt spid="73"/>
                                        </p:tgtEl>
                                      </p:cBhvr>
                                    </p:animEffect>
                                  </p:childTnLst>
                                  <p:subTnLst>
                                    <p:audio>
                                      <p:cMediaNode>
                                        <p:cTn display="0" masterRel="sameClick">
                                          <p:stCondLst>
                                            <p:cond evt="begin" delay="0">
                                              <p:tn val="107"/>
                                            </p:cond>
                                          </p:stCondLst>
                                          <p:endCondLst>
                                            <p:cond evt="onStopAudio" delay="0">
                                              <p:tgtEl>
                                                <p:sldTgt/>
                                              </p:tgtEl>
                                            </p:cond>
                                          </p:endCondLst>
                                        </p:cTn>
                                        <p:tgtEl>
                                          <p:sndTgt r:embed="rId8" name="cadeau.wav"/>
                                        </p:tgtEl>
                                      </p:cMediaNode>
                                    </p:audio>
                                  </p:sub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5E-6 -3.33333E-6 L -0.32513 -0.40324 " pathEditMode="relative" rAng="0" ptsTypes="AA">
                                      <p:cBhvr>
                                        <p:cTn id="115" dur="2000" fill="hold"/>
                                        <p:tgtEl>
                                          <p:spTgt spid="73"/>
                                        </p:tgtEl>
                                        <p:attrNameLst>
                                          <p:attrName>ppt_x</p:attrName>
                                          <p:attrName>ppt_y</p:attrName>
                                        </p:attrNameLst>
                                      </p:cBhvr>
                                      <p:rCtr x="-16263" y="-20162"/>
                                    </p:animMotion>
                                  </p:childTnLst>
                                </p:cTn>
                              </p:par>
                            </p:childTnLst>
                          </p:cTn>
                        </p:par>
                        <p:par>
                          <p:cTn id="116" fill="hold">
                            <p:stCondLst>
                              <p:cond delay="2000"/>
                            </p:stCondLst>
                            <p:childTnLst>
                              <p:par>
                                <p:cTn id="117" presetID="9" presetClass="exit" presetSubtype="0" fill="hold" nodeType="afterEffect">
                                  <p:stCondLst>
                                    <p:cond delay="0"/>
                                  </p:stCondLst>
                                  <p:childTnLst>
                                    <p:animEffect transition="out" filter="dissolve">
                                      <p:cBhvr>
                                        <p:cTn id="118" dur="500"/>
                                        <p:tgtEl>
                                          <p:spTgt spid="73"/>
                                        </p:tgtEl>
                                      </p:cBhvr>
                                    </p:animEffect>
                                    <p:set>
                                      <p:cBhvr>
                                        <p:cTn id="119" dur="1" fill="hold">
                                          <p:stCondLst>
                                            <p:cond delay="499"/>
                                          </p:stCondLst>
                                        </p:cTn>
                                        <p:tgtEl>
                                          <p:spTgt spid="73"/>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childTnLst>
                                </p:cTn>
                              </p:par>
                              <p:par>
                                <p:cTn id="123" presetID="10" presetClass="entr" presetSubtype="0" fill="hold" nodeType="with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500"/>
                                        <p:tgtEl>
                                          <p:spTgt spid="11"/>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76"/>
                                        </p:tgtEl>
                                        <p:attrNameLst>
                                          <p:attrName>style.visibility</p:attrName>
                                        </p:attrNameLst>
                                      </p:cBhvr>
                                      <p:to>
                                        <p:strVal val="visible"/>
                                      </p:to>
                                    </p:set>
                                    <p:anim calcmode="lin" valueType="num">
                                      <p:cBhvr>
                                        <p:cTn id="130" dur="500" fill="hold"/>
                                        <p:tgtEl>
                                          <p:spTgt spid="76"/>
                                        </p:tgtEl>
                                        <p:attrNameLst>
                                          <p:attrName>ppt_w</p:attrName>
                                        </p:attrNameLst>
                                      </p:cBhvr>
                                      <p:tavLst>
                                        <p:tav tm="0">
                                          <p:val>
                                            <p:fltVal val="0"/>
                                          </p:val>
                                        </p:tav>
                                        <p:tav tm="100000">
                                          <p:val>
                                            <p:strVal val="#ppt_w"/>
                                          </p:val>
                                        </p:tav>
                                      </p:tavLst>
                                    </p:anim>
                                    <p:anim calcmode="lin" valueType="num">
                                      <p:cBhvr>
                                        <p:cTn id="131" dur="500" fill="hold"/>
                                        <p:tgtEl>
                                          <p:spTgt spid="76"/>
                                        </p:tgtEl>
                                        <p:attrNameLst>
                                          <p:attrName>ppt_h</p:attrName>
                                        </p:attrNameLst>
                                      </p:cBhvr>
                                      <p:tavLst>
                                        <p:tav tm="0">
                                          <p:val>
                                            <p:fltVal val="0"/>
                                          </p:val>
                                        </p:tav>
                                        <p:tav tm="100000">
                                          <p:val>
                                            <p:strVal val="#ppt_h"/>
                                          </p:val>
                                        </p:tav>
                                      </p:tavLst>
                                    </p:anim>
                                    <p:animEffect transition="in" filter="fade">
                                      <p:cBhvr>
                                        <p:cTn id="132" dur="500"/>
                                        <p:tgtEl>
                                          <p:spTgt spid="76"/>
                                        </p:tgtEl>
                                      </p:cBhvr>
                                    </p:animEffect>
                                  </p:childTnLst>
                                  <p:subTnLst>
                                    <p:audio>
                                      <p:cMediaNode>
                                        <p:cTn display="0" masterRel="sameClick">
                                          <p:stCondLst>
                                            <p:cond evt="begin" delay="0">
                                              <p:tn val="128"/>
                                            </p:cond>
                                          </p:stCondLst>
                                          <p:endCondLst>
                                            <p:cond evt="onStopAudio" delay="0">
                                              <p:tgtEl>
                                                <p:sldTgt/>
                                              </p:tgtEl>
                                            </p:cond>
                                          </p:endCondLst>
                                        </p:cTn>
                                        <p:tgtEl>
                                          <p:sndTgt r:embed="rId9" name="jeu.wav"/>
                                        </p:tgtEl>
                                      </p:cMediaNode>
                                    </p:audio>
                                  </p:subTnLst>
                                </p:cTn>
                              </p:par>
                            </p:childTnLst>
                          </p:cTn>
                        </p:par>
                      </p:childTnLst>
                    </p:cTn>
                  </p:par>
                  <p:par>
                    <p:cTn id="133" fill="hold">
                      <p:stCondLst>
                        <p:cond delay="indefinite"/>
                      </p:stCondLst>
                      <p:childTnLst>
                        <p:par>
                          <p:cTn id="134" fill="hold">
                            <p:stCondLst>
                              <p:cond delay="0"/>
                            </p:stCondLst>
                            <p:childTnLst>
                              <p:par>
                                <p:cTn id="135" presetID="42" presetClass="path" presetSubtype="0" accel="50000" decel="50000" fill="hold" nodeType="clickEffect">
                                  <p:stCondLst>
                                    <p:cond delay="0"/>
                                  </p:stCondLst>
                                  <p:childTnLst>
                                    <p:animMotion origin="layout" path="M -2.91667E-6 -4.44444E-6 L 0.26055 -0.41018 " pathEditMode="relative" rAng="0" ptsTypes="AA">
                                      <p:cBhvr>
                                        <p:cTn id="136" dur="2000" fill="hold"/>
                                        <p:tgtEl>
                                          <p:spTgt spid="76"/>
                                        </p:tgtEl>
                                        <p:attrNameLst>
                                          <p:attrName>ppt_x</p:attrName>
                                          <p:attrName>ppt_y</p:attrName>
                                        </p:attrNameLst>
                                      </p:cBhvr>
                                      <p:rCtr x="13021" y="-20509"/>
                                    </p:animMotion>
                                  </p:childTnLst>
                                </p:cTn>
                              </p:par>
                            </p:childTnLst>
                          </p:cTn>
                        </p:par>
                        <p:par>
                          <p:cTn id="137" fill="hold">
                            <p:stCondLst>
                              <p:cond delay="2000"/>
                            </p:stCondLst>
                            <p:childTnLst>
                              <p:par>
                                <p:cTn id="138" presetID="9" presetClass="exit" presetSubtype="0" fill="hold" nodeType="afterEffect">
                                  <p:stCondLst>
                                    <p:cond delay="0"/>
                                  </p:stCondLst>
                                  <p:childTnLst>
                                    <p:animEffect transition="out" filter="dissolve">
                                      <p:cBhvr>
                                        <p:cTn id="139" dur="500"/>
                                        <p:tgtEl>
                                          <p:spTgt spid="76"/>
                                        </p:tgtEl>
                                      </p:cBhvr>
                                    </p:animEffect>
                                    <p:set>
                                      <p:cBhvr>
                                        <p:cTn id="140" dur="1" fill="hold">
                                          <p:stCondLst>
                                            <p:cond delay="499"/>
                                          </p:stCondLst>
                                        </p:cTn>
                                        <p:tgtEl>
                                          <p:spTgt spid="76"/>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8"/>
                                        </p:tgtEl>
                                        <p:attrNameLst>
                                          <p:attrName>style.visibility</p:attrName>
                                        </p:attrNameLst>
                                      </p:cBhvr>
                                      <p:to>
                                        <p:strVal val="visible"/>
                                      </p:to>
                                    </p:set>
                                    <p:animEffect transition="in" filter="fade">
                                      <p:cBhvr>
                                        <p:cTn id="143" dur="500"/>
                                        <p:tgtEl>
                                          <p:spTgt spid="38"/>
                                        </p:tgtEl>
                                      </p:cBhvr>
                                    </p:animEffect>
                                  </p:childTnLst>
                                </p:cTn>
                              </p:par>
                              <p:par>
                                <p:cTn id="144" presetID="10" presetClass="entr" presetSubtype="0" fill="hold" nodeType="withEffect">
                                  <p:stCondLst>
                                    <p:cond delay="0"/>
                                  </p:stCondLst>
                                  <p:childTnLst>
                                    <p:set>
                                      <p:cBhvr>
                                        <p:cTn id="145" dur="1" fill="hold">
                                          <p:stCondLst>
                                            <p:cond delay="0"/>
                                          </p:stCondLst>
                                        </p:cTn>
                                        <p:tgtEl>
                                          <p:spTgt spid="92"/>
                                        </p:tgtEl>
                                        <p:attrNameLst>
                                          <p:attrName>style.visibility</p:attrName>
                                        </p:attrNameLst>
                                      </p:cBhvr>
                                      <p:to>
                                        <p:strVal val="visible"/>
                                      </p:to>
                                    </p:set>
                                    <p:animEffect transition="in" filter="fade">
                                      <p:cBhvr>
                                        <p:cTn id="146" dur="500"/>
                                        <p:tgtEl>
                                          <p:spTgt spid="92"/>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nodeType="clickEffect">
                                  <p:stCondLst>
                                    <p:cond delay="0"/>
                                  </p:stCondLst>
                                  <p:childTnLst>
                                    <p:set>
                                      <p:cBhvr>
                                        <p:cTn id="150" dur="1" fill="hold">
                                          <p:stCondLst>
                                            <p:cond delay="0"/>
                                          </p:stCondLst>
                                        </p:cTn>
                                        <p:tgtEl>
                                          <p:spTgt spid="79"/>
                                        </p:tgtEl>
                                        <p:attrNameLst>
                                          <p:attrName>style.visibility</p:attrName>
                                        </p:attrNameLst>
                                      </p:cBhvr>
                                      <p:to>
                                        <p:strVal val="visible"/>
                                      </p:to>
                                    </p:set>
                                    <p:anim calcmode="lin" valueType="num">
                                      <p:cBhvr>
                                        <p:cTn id="151" dur="500" fill="hold"/>
                                        <p:tgtEl>
                                          <p:spTgt spid="79"/>
                                        </p:tgtEl>
                                        <p:attrNameLst>
                                          <p:attrName>ppt_w</p:attrName>
                                        </p:attrNameLst>
                                      </p:cBhvr>
                                      <p:tavLst>
                                        <p:tav tm="0">
                                          <p:val>
                                            <p:fltVal val="0"/>
                                          </p:val>
                                        </p:tav>
                                        <p:tav tm="100000">
                                          <p:val>
                                            <p:strVal val="#ppt_w"/>
                                          </p:val>
                                        </p:tav>
                                      </p:tavLst>
                                    </p:anim>
                                    <p:anim calcmode="lin" valueType="num">
                                      <p:cBhvr>
                                        <p:cTn id="152" dur="500" fill="hold"/>
                                        <p:tgtEl>
                                          <p:spTgt spid="79"/>
                                        </p:tgtEl>
                                        <p:attrNameLst>
                                          <p:attrName>ppt_h</p:attrName>
                                        </p:attrNameLst>
                                      </p:cBhvr>
                                      <p:tavLst>
                                        <p:tav tm="0">
                                          <p:val>
                                            <p:fltVal val="0"/>
                                          </p:val>
                                        </p:tav>
                                        <p:tav tm="100000">
                                          <p:val>
                                            <p:strVal val="#ppt_h"/>
                                          </p:val>
                                        </p:tav>
                                      </p:tavLst>
                                    </p:anim>
                                    <p:animEffect transition="in" filter="fade">
                                      <p:cBhvr>
                                        <p:cTn id="153" dur="500"/>
                                        <p:tgtEl>
                                          <p:spTgt spid="79"/>
                                        </p:tgtEl>
                                      </p:cBhvr>
                                    </p:animEffect>
                                  </p:childTnLst>
                                  <p:subTnLst>
                                    <p:audio>
                                      <p:cMediaNode>
                                        <p:cTn display="0" masterRel="sameClick">
                                          <p:stCondLst>
                                            <p:cond evt="begin" delay="0">
                                              <p:tn val="149"/>
                                            </p:cond>
                                          </p:stCondLst>
                                          <p:endCondLst>
                                            <p:cond evt="onStopAudio" delay="0">
                                              <p:tgtEl>
                                                <p:sldTgt/>
                                              </p:tgtEl>
                                            </p:cond>
                                          </p:endCondLst>
                                        </p:cTn>
                                        <p:tgtEl>
                                          <p:sndTgt r:embed="rId10" name="joyeux.wav"/>
                                        </p:tgtEl>
                                      </p:cMediaNode>
                                    </p:audio>
                                  </p:subTnLst>
                                </p:cTn>
                              </p:par>
                            </p:childTnLst>
                          </p:cTn>
                        </p:par>
                      </p:childTnLst>
                    </p:cTn>
                  </p:par>
                  <p:par>
                    <p:cTn id="154" fill="hold">
                      <p:stCondLst>
                        <p:cond delay="indefinite"/>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4.58333E-6 2.22222E-6 L 0.26054 -0.41019 " pathEditMode="relative" rAng="0" ptsTypes="AA">
                                      <p:cBhvr>
                                        <p:cTn id="157" dur="2000" fill="hold"/>
                                        <p:tgtEl>
                                          <p:spTgt spid="79"/>
                                        </p:tgtEl>
                                        <p:attrNameLst>
                                          <p:attrName>ppt_x</p:attrName>
                                          <p:attrName>ppt_y</p:attrName>
                                        </p:attrNameLst>
                                      </p:cBhvr>
                                      <p:rCtr x="13021" y="-20509"/>
                                    </p:animMotion>
                                  </p:childTnLst>
                                </p:cTn>
                              </p:par>
                            </p:childTnLst>
                          </p:cTn>
                        </p:par>
                        <p:par>
                          <p:cTn id="158" fill="hold">
                            <p:stCondLst>
                              <p:cond delay="2000"/>
                            </p:stCondLst>
                            <p:childTnLst>
                              <p:par>
                                <p:cTn id="159" presetID="9" presetClass="exit" presetSubtype="0" fill="hold" nodeType="afterEffect">
                                  <p:stCondLst>
                                    <p:cond delay="0"/>
                                  </p:stCondLst>
                                  <p:childTnLst>
                                    <p:animEffect transition="out" filter="dissolve">
                                      <p:cBhvr>
                                        <p:cTn id="160" dur="500"/>
                                        <p:tgtEl>
                                          <p:spTgt spid="79"/>
                                        </p:tgtEl>
                                      </p:cBhvr>
                                    </p:animEffect>
                                    <p:set>
                                      <p:cBhvr>
                                        <p:cTn id="161" dur="1" fill="hold">
                                          <p:stCondLst>
                                            <p:cond delay="499"/>
                                          </p:stCondLst>
                                        </p:cTn>
                                        <p:tgtEl>
                                          <p:spTgt spid="79"/>
                                        </p:tgtEl>
                                        <p:attrNameLst>
                                          <p:attrName>style.visibility</p:attrName>
                                        </p:attrNameLst>
                                      </p:cBhvr>
                                      <p:to>
                                        <p:strVal val="hidden"/>
                                      </p:to>
                                    </p:set>
                                  </p:childTnLst>
                                </p:cTn>
                              </p:par>
                              <p:par>
                                <p:cTn id="162" presetID="10" presetClass="entr" presetSubtype="0" fill="hold" grpId="0" nodeType="with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fade">
                                      <p:cBhvr>
                                        <p:cTn id="164" dur="500"/>
                                        <p:tgtEl>
                                          <p:spTgt spid="55"/>
                                        </p:tgtEl>
                                      </p:cBhvr>
                                    </p:animEffect>
                                  </p:childTnLst>
                                </p:cTn>
                              </p:par>
                              <p:par>
                                <p:cTn id="165" presetID="10" presetClass="entr" presetSubtype="0" fill="hold" nodeType="withEffect">
                                  <p:stCondLst>
                                    <p:cond delay="0"/>
                                  </p:stCondLst>
                                  <p:childTnLst>
                                    <p:set>
                                      <p:cBhvr>
                                        <p:cTn id="166" dur="1" fill="hold">
                                          <p:stCondLst>
                                            <p:cond delay="0"/>
                                          </p:stCondLst>
                                        </p:cTn>
                                        <p:tgtEl>
                                          <p:spTgt spid="93"/>
                                        </p:tgtEl>
                                        <p:attrNameLst>
                                          <p:attrName>style.visibility</p:attrName>
                                        </p:attrNameLst>
                                      </p:cBhvr>
                                      <p:to>
                                        <p:strVal val="visible"/>
                                      </p:to>
                                    </p:set>
                                    <p:animEffect transition="in" filter="fade">
                                      <p:cBhvr>
                                        <p:cTn id="167" dur="500"/>
                                        <p:tgtEl>
                                          <p:spTgt spid="93"/>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7"/>
                                        </p:tgtEl>
                                        <p:attrNameLst>
                                          <p:attrName>style.visibility</p:attrName>
                                        </p:attrNameLst>
                                      </p:cBhvr>
                                      <p:to>
                                        <p:strVal val="visible"/>
                                      </p:to>
                                    </p:set>
                                    <p:animEffect transition="in" filter="fade">
                                      <p:cBhvr>
                                        <p:cTn id="170" dur="500"/>
                                        <p:tgtEl>
                                          <p:spTgt spid="7"/>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nodeType="clickEffect">
                                  <p:stCondLst>
                                    <p:cond delay="0"/>
                                  </p:stCondLst>
                                  <p:childTnLst>
                                    <p:set>
                                      <p:cBhvr>
                                        <p:cTn id="174" dur="1" fill="hold">
                                          <p:stCondLst>
                                            <p:cond delay="0"/>
                                          </p:stCondLst>
                                        </p:cTn>
                                        <p:tgtEl>
                                          <p:spTgt spid="82"/>
                                        </p:tgtEl>
                                        <p:attrNameLst>
                                          <p:attrName>style.visibility</p:attrName>
                                        </p:attrNameLst>
                                      </p:cBhvr>
                                      <p:to>
                                        <p:strVal val="visible"/>
                                      </p:to>
                                    </p:set>
                                    <p:anim calcmode="lin" valueType="num">
                                      <p:cBhvr>
                                        <p:cTn id="175" dur="500" fill="hold"/>
                                        <p:tgtEl>
                                          <p:spTgt spid="82"/>
                                        </p:tgtEl>
                                        <p:attrNameLst>
                                          <p:attrName>ppt_w</p:attrName>
                                        </p:attrNameLst>
                                      </p:cBhvr>
                                      <p:tavLst>
                                        <p:tav tm="0">
                                          <p:val>
                                            <p:fltVal val="0"/>
                                          </p:val>
                                        </p:tav>
                                        <p:tav tm="100000">
                                          <p:val>
                                            <p:strVal val="#ppt_w"/>
                                          </p:val>
                                        </p:tav>
                                      </p:tavLst>
                                    </p:anim>
                                    <p:anim calcmode="lin" valueType="num">
                                      <p:cBhvr>
                                        <p:cTn id="176" dur="500" fill="hold"/>
                                        <p:tgtEl>
                                          <p:spTgt spid="82"/>
                                        </p:tgtEl>
                                        <p:attrNameLst>
                                          <p:attrName>ppt_h</p:attrName>
                                        </p:attrNameLst>
                                      </p:cBhvr>
                                      <p:tavLst>
                                        <p:tav tm="0">
                                          <p:val>
                                            <p:fltVal val="0"/>
                                          </p:val>
                                        </p:tav>
                                        <p:tav tm="100000">
                                          <p:val>
                                            <p:strVal val="#ppt_h"/>
                                          </p:val>
                                        </p:tav>
                                      </p:tavLst>
                                    </p:anim>
                                    <p:animEffect transition="in" filter="fade">
                                      <p:cBhvr>
                                        <p:cTn id="177" dur="500"/>
                                        <p:tgtEl>
                                          <p:spTgt spid="82"/>
                                        </p:tgtEl>
                                      </p:cBhvr>
                                    </p:animEffect>
                                  </p:childTnLst>
                                  <p:subTnLst>
                                    <p:audio>
                                      <p:cMediaNode>
                                        <p:cTn display="0" masterRel="sameClick">
                                          <p:stCondLst>
                                            <p:cond evt="begin" delay="0">
                                              <p:tn val="173"/>
                                            </p:cond>
                                          </p:stCondLst>
                                          <p:endCondLst>
                                            <p:cond evt="onStopAudio" delay="0">
                                              <p:tgtEl>
                                                <p:sldTgt/>
                                              </p:tgtEl>
                                            </p:cond>
                                          </p:endCondLst>
                                        </p:cTn>
                                        <p:tgtEl>
                                          <p:sndTgt r:embed="rId11" name="Eude.wav"/>
                                        </p:tgtEl>
                                      </p:cMediaNode>
                                    </p:audio>
                                  </p:subTnLst>
                                </p:cTn>
                              </p:par>
                            </p:childTnLst>
                          </p:cTn>
                        </p:par>
                      </p:childTnLst>
                    </p:cTn>
                  </p:par>
                  <p:par>
                    <p:cTn id="178" fill="hold">
                      <p:stCondLst>
                        <p:cond delay="indefinite"/>
                      </p:stCondLst>
                      <p:childTnLst>
                        <p:par>
                          <p:cTn id="179" fill="hold">
                            <p:stCondLst>
                              <p:cond delay="0"/>
                            </p:stCondLst>
                            <p:childTnLst>
                              <p:par>
                                <p:cTn id="180" presetID="42" presetClass="path" presetSubtype="0" accel="50000" decel="50000" fill="hold" nodeType="clickEffect">
                                  <p:stCondLst>
                                    <p:cond delay="0"/>
                                  </p:stCondLst>
                                  <p:childTnLst>
                                    <p:animMotion origin="layout" path="M 4.58333E-6 7.40741E-7 L 0.26054 -0.41019 " pathEditMode="relative" rAng="0" ptsTypes="AA">
                                      <p:cBhvr>
                                        <p:cTn id="181" dur="2000" fill="hold"/>
                                        <p:tgtEl>
                                          <p:spTgt spid="82"/>
                                        </p:tgtEl>
                                        <p:attrNameLst>
                                          <p:attrName>ppt_x</p:attrName>
                                          <p:attrName>ppt_y</p:attrName>
                                        </p:attrNameLst>
                                      </p:cBhvr>
                                      <p:rCtr x="13021" y="-20509"/>
                                    </p:animMotion>
                                  </p:childTnLst>
                                </p:cTn>
                              </p:par>
                            </p:childTnLst>
                          </p:cTn>
                        </p:par>
                        <p:par>
                          <p:cTn id="182" fill="hold">
                            <p:stCondLst>
                              <p:cond delay="2000"/>
                            </p:stCondLst>
                            <p:childTnLst>
                              <p:par>
                                <p:cTn id="183" presetID="9" presetClass="exit" presetSubtype="0" fill="hold" nodeType="afterEffect">
                                  <p:stCondLst>
                                    <p:cond delay="0"/>
                                  </p:stCondLst>
                                  <p:childTnLst>
                                    <p:animEffect transition="out" filter="dissolve">
                                      <p:cBhvr>
                                        <p:cTn id="184" dur="500"/>
                                        <p:tgtEl>
                                          <p:spTgt spid="82"/>
                                        </p:tgtEl>
                                      </p:cBhvr>
                                    </p:animEffect>
                                    <p:set>
                                      <p:cBhvr>
                                        <p:cTn id="185" dur="1" fill="hold">
                                          <p:stCondLst>
                                            <p:cond delay="499"/>
                                          </p:stCondLst>
                                        </p:cTn>
                                        <p:tgtEl>
                                          <p:spTgt spid="82"/>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fade">
                                      <p:cBhvr>
                                        <p:cTn id="188" dur="500"/>
                                        <p:tgtEl>
                                          <p:spTgt spid="39"/>
                                        </p:tgtEl>
                                      </p:cBhvr>
                                    </p:animEffect>
                                  </p:childTnLst>
                                </p:cTn>
                              </p:par>
                              <p:par>
                                <p:cTn id="189" presetID="10" presetClass="entr" presetSubtype="0" fill="hold" nodeType="withEffect">
                                  <p:stCondLst>
                                    <p:cond delay="0"/>
                                  </p:stCondLst>
                                  <p:childTnLst>
                                    <p:set>
                                      <p:cBhvr>
                                        <p:cTn id="190" dur="1" fill="hold">
                                          <p:stCondLst>
                                            <p:cond delay="0"/>
                                          </p:stCondLst>
                                        </p:cTn>
                                        <p:tgtEl>
                                          <p:spTgt spid="18"/>
                                        </p:tgtEl>
                                        <p:attrNameLst>
                                          <p:attrName>style.visibility</p:attrName>
                                        </p:attrNameLst>
                                      </p:cBhvr>
                                      <p:to>
                                        <p:strVal val="visible"/>
                                      </p:to>
                                    </p:set>
                                    <p:animEffect transition="in" filter="fade">
                                      <p:cBhvr>
                                        <p:cTn id="191" dur="500"/>
                                        <p:tgtEl>
                                          <p:spTgt spid="18"/>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nodeType="clickEffect">
                                  <p:stCondLst>
                                    <p:cond delay="0"/>
                                  </p:stCondLst>
                                  <p:childTnLst>
                                    <p:set>
                                      <p:cBhvr>
                                        <p:cTn id="195" dur="1" fill="hold">
                                          <p:stCondLst>
                                            <p:cond delay="0"/>
                                          </p:stCondLst>
                                        </p:cTn>
                                        <p:tgtEl>
                                          <p:spTgt spid="85"/>
                                        </p:tgtEl>
                                        <p:attrNameLst>
                                          <p:attrName>style.visibility</p:attrName>
                                        </p:attrNameLst>
                                      </p:cBhvr>
                                      <p:to>
                                        <p:strVal val="visible"/>
                                      </p:to>
                                    </p:set>
                                    <p:anim calcmode="lin" valueType="num">
                                      <p:cBhvr>
                                        <p:cTn id="196" dur="500" fill="hold"/>
                                        <p:tgtEl>
                                          <p:spTgt spid="85"/>
                                        </p:tgtEl>
                                        <p:attrNameLst>
                                          <p:attrName>ppt_w</p:attrName>
                                        </p:attrNameLst>
                                      </p:cBhvr>
                                      <p:tavLst>
                                        <p:tav tm="0">
                                          <p:val>
                                            <p:fltVal val="0"/>
                                          </p:val>
                                        </p:tav>
                                        <p:tav tm="100000">
                                          <p:val>
                                            <p:strVal val="#ppt_w"/>
                                          </p:val>
                                        </p:tav>
                                      </p:tavLst>
                                    </p:anim>
                                    <p:anim calcmode="lin" valueType="num">
                                      <p:cBhvr>
                                        <p:cTn id="197" dur="500" fill="hold"/>
                                        <p:tgtEl>
                                          <p:spTgt spid="85"/>
                                        </p:tgtEl>
                                        <p:attrNameLst>
                                          <p:attrName>ppt_h</p:attrName>
                                        </p:attrNameLst>
                                      </p:cBhvr>
                                      <p:tavLst>
                                        <p:tav tm="0">
                                          <p:val>
                                            <p:fltVal val="0"/>
                                          </p:val>
                                        </p:tav>
                                        <p:tav tm="100000">
                                          <p:val>
                                            <p:strVal val="#ppt_h"/>
                                          </p:val>
                                        </p:tav>
                                      </p:tavLst>
                                    </p:anim>
                                    <p:animEffect transition="in" filter="fade">
                                      <p:cBhvr>
                                        <p:cTn id="198" dur="500"/>
                                        <p:tgtEl>
                                          <p:spTgt spid="85"/>
                                        </p:tgtEl>
                                      </p:cBhvr>
                                    </p:animEffect>
                                  </p:childTnLst>
                                  <p:subTnLst>
                                    <p:audio>
                                      <p:cMediaNode>
                                        <p:cTn display="0" masterRel="sameClick">
                                          <p:stCondLst>
                                            <p:cond evt="begin" delay="0">
                                              <p:tn val="194"/>
                                            </p:cond>
                                          </p:stCondLst>
                                          <p:endCondLst>
                                            <p:cond evt="onStopAudio" delay="0">
                                              <p:tgtEl>
                                                <p:sldTgt/>
                                              </p:tgtEl>
                                            </p:cond>
                                          </p:endCondLst>
                                        </p:cTn>
                                        <p:tgtEl>
                                          <p:sndTgt r:embed="rId12" name="Pau.wav"/>
                                        </p:tgtEl>
                                      </p:cMediaNode>
                                    </p:audio>
                                  </p:subTnLst>
                                </p:cTn>
                              </p:par>
                            </p:childTnLst>
                          </p:cTn>
                        </p:par>
                      </p:childTnLst>
                    </p:cTn>
                  </p:par>
                  <p:par>
                    <p:cTn id="199" fill="hold">
                      <p:stCondLst>
                        <p:cond delay="indefinite"/>
                      </p:stCondLst>
                      <p:childTnLst>
                        <p:par>
                          <p:cTn id="200" fill="hold">
                            <p:stCondLst>
                              <p:cond delay="0"/>
                            </p:stCondLst>
                            <p:childTnLst>
                              <p:par>
                                <p:cTn id="201" presetID="42" presetClass="path" presetSubtype="0" accel="50000" decel="50000" fill="hold" nodeType="clickEffect">
                                  <p:stCondLst>
                                    <p:cond delay="0"/>
                                  </p:stCondLst>
                                  <p:childTnLst>
                                    <p:animMotion origin="layout" path="M -2.29167E-6 2.22222E-6 L -0.32916 -0.40834 " pathEditMode="relative" rAng="0" ptsTypes="AA">
                                      <p:cBhvr>
                                        <p:cTn id="202" dur="2000" fill="hold"/>
                                        <p:tgtEl>
                                          <p:spTgt spid="85"/>
                                        </p:tgtEl>
                                        <p:attrNameLst>
                                          <p:attrName>ppt_x</p:attrName>
                                          <p:attrName>ppt_y</p:attrName>
                                        </p:attrNameLst>
                                      </p:cBhvr>
                                      <p:rCtr x="-16458" y="-20417"/>
                                    </p:animMotion>
                                  </p:childTnLst>
                                </p:cTn>
                              </p:par>
                            </p:childTnLst>
                          </p:cTn>
                        </p:par>
                        <p:par>
                          <p:cTn id="203" fill="hold">
                            <p:stCondLst>
                              <p:cond delay="2000"/>
                            </p:stCondLst>
                            <p:childTnLst>
                              <p:par>
                                <p:cTn id="204" presetID="9" presetClass="exit" presetSubtype="0" fill="hold" nodeType="afterEffect">
                                  <p:stCondLst>
                                    <p:cond delay="0"/>
                                  </p:stCondLst>
                                  <p:childTnLst>
                                    <p:animEffect transition="out" filter="dissolve">
                                      <p:cBhvr>
                                        <p:cTn id="205" dur="500"/>
                                        <p:tgtEl>
                                          <p:spTgt spid="85"/>
                                        </p:tgtEl>
                                      </p:cBhvr>
                                    </p:animEffect>
                                    <p:set>
                                      <p:cBhvr>
                                        <p:cTn id="206" dur="1" fill="hold">
                                          <p:stCondLst>
                                            <p:cond delay="499"/>
                                          </p:stCondLst>
                                        </p:cTn>
                                        <p:tgtEl>
                                          <p:spTgt spid="85"/>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59"/>
                                        </p:tgtEl>
                                        <p:attrNameLst>
                                          <p:attrName>style.visibility</p:attrName>
                                        </p:attrNameLst>
                                      </p:cBhvr>
                                      <p:to>
                                        <p:strVal val="visible"/>
                                      </p:to>
                                    </p:set>
                                    <p:animEffect transition="in" filter="fade">
                                      <p:cBhvr>
                                        <p:cTn id="209" dur="500"/>
                                        <p:tgtEl>
                                          <p:spTgt spid="59"/>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500"/>
                                        <p:tgtEl>
                                          <p:spTgt spid="31"/>
                                        </p:tgtEl>
                                      </p:cBhvr>
                                    </p:animEffect>
                                  </p:childTnLst>
                                  <p:subTnLst>
                                    <p:audio>
                                      <p:cMediaNode>
                                        <p:cTn display="0" masterRel="sameClick">
                                          <p:stCondLst>
                                            <p:cond evt="begin" delay="0">
                                              <p:tn val="212"/>
                                            </p:cond>
                                          </p:stCondLst>
                                          <p:endCondLst>
                                            <p:cond evt="onStopAudio" delay="0">
                                              <p:tgtEl>
                                                <p:sldTgt/>
                                              </p:tgtEl>
                                            </p:cond>
                                          </p:endCondLst>
                                        </p:cTn>
                                        <p:tgtEl>
                                          <p:sndTgt r:embed="rId13" name="Pau_senten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50" grpId="0"/>
      <p:bldP spid="51" grpId="0"/>
      <p:bldP spid="55" grpId="0"/>
      <p:bldP spid="58" grpId="0"/>
      <p:bldP spid="59" grpId="0"/>
      <p:bldP spid="61" grpId="0"/>
      <p:bldP spid="65" grpId="0"/>
      <p:bldP spid="6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3"/>
          <a:stretch/>
        </p:blipFill>
        <p:spPr>
          <a:xfrm>
            <a:off x="10721400" y="111744"/>
            <a:ext cx="1329840" cy="1331640"/>
          </a:xfrm>
          <a:prstGeom prst="rect">
            <a:avLst/>
          </a:prstGeom>
          <a:ln>
            <a:noFill/>
          </a:ln>
        </p:spPr>
      </p:pic>
      <p:sp>
        <p:nvSpPr>
          <p:cNvPr id="90" name="CustomShape 3"/>
          <p:cNvSpPr/>
          <p:nvPr/>
        </p:nvSpPr>
        <p:spPr>
          <a:xfrm>
            <a:off x="1381860" y="58672"/>
            <a:ext cx="46170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have | having]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14"/>
          <a:srcRect r="39765"/>
          <a:stretch/>
        </p:blipFill>
        <p:spPr>
          <a:xfrm>
            <a:off x="842319" y="1891926"/>
            <a:ext cx="622107" cy="64636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6" y="69569"/>
            <a:ext cx="1329840" cy="523220"/>
          </a:xfrm>
        </p:spPr>
        <p:txBody>
          <a:bodyPr anchor="t"/>
          <a:lstStyle/>
          <a:p>
            <a:r>
              <a:rPr lang="en-GB" sz="3600" b="1" spc="-1" dirty="0" err="1">
                <a:solidFill>
                  <a:srgbClr val="1E4E79"/>
                </a:solidFill>
                <a:latin typeface="Century Gothic" panose="020B0502020202020204" pitchFamily="34" charset="0"/>
                <a:ea typeface="Century Gothic"/>
                <a:hlinkClick r:id="" action="ppaction://noaction">
                  <a:snd r:embed="rId15" name="5_1.wav"/>
                </a:hlinkClick>
              </a:rPr>
              <a:t>Avoir</a:t>
            </a:r>
            <a:endParaRPr lang="en-GB" sz="3600" dirty="0">
              <a:hlinkClick r:id="" action="ppaction://noaction">
                <a:snd r:embed="rId15" name="5_1.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have):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1744886" y="1891926"/>
            <a:ext cx="10470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a:t>
            </a:r>
          </a:p>
        </p:txBody>
      </p:sp>
      <p:pic>
        <p:nvPicPr>
          <p:cNvPr id="26" name="Google Shape;181;p8">
            <a:extLst>
              <a:ext uri="{FF2B5EF4-FFF2-40B4-BE49-F238E27FC236}">
                <a16:creationId xmlns:a16="http://schemas.microsoft.com/office/drawing/2014/main" id="{95B74AEE-F4E4-4970-8EDF-ACBEA5C48A0D}"/>
              </a:ext>
            </a:extLst>
          </p:cNvPr>
          <p:cNvPicPr/>
          <p:nvPr/>
        </p:nvPicPr>
        <p:blipFill>
          <a:blip r:embed="rId14"/>
          <a:stretch/>
        </p:blipFill>
        <p:spPr>
          <a:xfrm>
            <a:off x="543031" y="2701921"/>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16"/>
          <a:stretch/>
        </p:blipFill>
        <p:spPr>
          <a:xfrm>
            <a:off x="527216" y="3511300"/>
            <a:ext cx="1043327" cy="723404"/>
          </a:xfrm>
          <a:prstGeom prst="rect">
            <a:avLst/>
          </a:prstGeom>
          <a:ln>
            <a:noFill/>
          </a:ln>
        </p:spPr>
      </p:pic>
      <p:sp>
        <p:nvSpPr>
          <p:cNvPr id="31" name="Rectangle 30">
            <a:extLst>
              <a:ext uri="{FF2B5EF4-FFF2-40B4-BE49-F238E27FC236}">
                <a16:creationId xmlns:a16="http://schemas.microsoft.com/office/drawing/2014/main" id="{F22F08AE-E272-4EE1-9E6A-76AD1AD4AE62}"/>
              </a:ext>
            </a:extLst>
          </p:cNvPr>
          <p:cNvSpPr/>
          <p:nvPr/>
        </p:nvSpPr>
        <p:spPr>
          <a:xfrm>
            <a:off x="1777963" y="2734482"/>
            <a:ext cx="7104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32" name="Rectangle 31">
            <a:extLst>
              <a:ext uri="{FF2B5EF4-FFF2-40B4-BE49-F238E27FC236}">
                <a16:creationId xmlns:a16="http://schemas.microsoft.com/office/drawing/2014/main" id="{468EE1EA-0FE3-45BC-9213-6CC6356CFD41}"/>
              </a:ext>
            </a:extLst>
          </p:cNvPr>
          <p:cNvSpPr/>
          <p:nvPr/>
        </p:nvSpPr>
        <p:spPr>
          <a:xfrm>
            <a:off x="1783716" y="3611392"/>
            <a:ext cx="1111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a:t>
            </a:r>
          </a:p>
        </p:txBody>
      </p:sp>
      <p:sp>
        <p:nvSpPr>
          <p:cNvPr id="34" name="Rectangle 33">
            <a:extLst>
              <a:ext uri="{FF2B5EF4-FFF2-40B4-BE49-F238E27FC236}">
                <a16:creationId xmlns:a16="http://schemas.microsoft.com/office/drawing/2014/main" id="{D9E3A425-0DAA-4F58-B759-9B659E7EA278}"/>
              </a:ext>
            </a:extLst>
          </p:cNvPr>
          <p:cNvSpPr/>
          <p:nvPr/>
        </p:nvSpPr>
        <p:spPr>
          <a:xfrm>
            <a:off x="2943854" y="1856780"/>
            <a:ext cx="18485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sp>
        <p:nvSpPr>
          <p:cNvPr id="39" name="Rectangle 38">
            <a:extLst>
              <a:ext uri="{FF2B5EF4-FFF2-40B4-BE49-F238E27FC236}">
                <a16:creationId xmlns:a16="http://schemas.microsoft.com/office/drawing/2014/main" id="{6293D636-CB45-4E7A-A473-02E31CE93383}"/>
              </a:ext>
            </a:extLst>
          </p:cNvPr>
          <p:cNvSpPr/>
          <p:nvPr/>
        </p:nvSpPr>
        <p:spPr>
          <a:xfrm>
            <a:off x="2959931" y="2711557"/>
            <a:ext cx="13420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sp>
        <p:nvSpPr>
          <p:cNvPr id="40" name="Rectangle 39">
            <a:extLst>
              <a:ext uri="{FF2B5EF4-FFF2-40B4-BE49-F238E27FC236}">
                <a16:creationId xmlns:a16="http://schemas.microsoft.com/office/drawing/2014/main" id="{386CBDE4-2F52-4543-919E-BBB5F3F99AA5}"/>
              </a:ext>
            </a:extLst>
          </p:cNvPr>
          <p:cNvSpPr/>
          <p:nvPr/>
        </p:nvSpPr>
        <p:spPr>
          <a:xfrm>
            <a:off x="2977546" y="3611763"/>
            <a:ext cx="14814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51" name="Rectangle: Rounded Corners 50">
            <a:hlinkClick r:id="" action="ppaction://noaction">
              <a:snd r:embed="rId17" name="5_2.wav"/>
            </a:hlinkClick>
            <a:extLst>
              <a:ext uri="{FF2B5EF4-FFF2-40B4-BE49-F238E27FC236}">
                <a16:creationId xmlns:a16="http://schemas.microsoft.com/office/drawing/2014/main" id="{B19A4859-8F05-4209-A5A1-CD52ED3CF558}"/>
              </a:ext>
            </a:extLst>
          </p:cNvPr>
          <p:cNvSpPr/>
          <p:nvPr/>
        </p:nvSpPr>
        <p:spPr>
          <a:xfrm>
            <a:off x="2255757" y="1981212"/>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2" name="Rectangle: Rounded Corners 51">
            <a:hlinkClick r:id="" action="ppaction://noaction">
              <a:snd r:embed="rId18" name="5_3.wav"/>
            </a:hlinkClick>
            <a:extLst>
              <a:ext uri="{FF2B5EF4-FFF2-40B4-BE49-F238E27FC236}">
                <a16:creationId xmlns:a16="http://schemas.microsoft.com/office/drawing/2014/main" id="{AF20E273-98CC-4848-99F5-35EEF142FD31}"/>
              </a:ext>
            </a:extLst>
          </p:cNvPr>
          <p:cNvSpPr/>
          <p:nvPr/>
        </p:nvSpPr>
        <p:spPr>
          <a:xfrm>
            <a:off x="2087597" y="2833740"/>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3" name="Rectangle: Rounded Corners 52">
            <a:hlinkClick r:id="" action="ppaction://noaction">
              <a:snd r:embed="rId19" name="5_4.wav"/>
            </a:hlinkClick>
            <a:extLst>
              <a:ext uri="{FF2B5EF4-FFF2-40B4-BE49-F238E27FC236}">
                <a16:creationId xmlns:a16="http://schemas.microsoft.com/office/drawing/2014/main" id="{746BC53C-0107-4947-A9B1-3B03F45742B0}"/>
              </a:ext>
            </a:extLst>
          </p:cNvPr>
          <p:cNvSpPr/>
          <p:nvPr/>
        </p:nvSpPr>
        <p:spPr>
          <a:xfrm>
            <a:off x="2504611" y="3695595"/>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pic>
        <p:nvPicPr>
          <p:cNvPr id="55" name="Google Shape;181;p8">
            <a:extLst>
              <a:ext uri="{FF2B5EF4-FFF2-40B4-BE49-F238E27FC236}">
                <a16:creationId xmlns:a16="http://schemas.microsoft.com/office/drawing/2014/main" id="{1BE0EBAE-40FB-4E18-AD5F-21E520989D51}"/>
              </a:ext>
            </a:extLst>
          </p:cNvPr>
          <p:cNvPicPr/>
          <p:nvPr/>
        </p:nvPicPr>
        <p:blipFill rotWithShape="1">
          <a:blip r:embed="rId14"/>
          <a:srcRect r="39765"/>
          <a:stretch/>
        </p:blipFill>
        <p:spPr>
          <a:xfrm>
            <a:off x="6514543" y="1827444"/>
            <a:ext cx="622107" cy="646360"/>
          </a:xfrm>
          <a:prstGeom prst="rect">
            <a:avLst/>
          </a:prstGeom>
          <a:ln>
            <a:noFill/>
          </a:ln>
        </p:spPr>
      </p:pic>
      <p:sp>
        <p:nvSpPr>
          <p:cNvPr id="58" name="Rectangle 57">
            <a:extLst>
              <a:ext uri="{FF2B5EF4-FFF2-40B4-BE49-F238E27FC236}">
                <a16:creationId xmlns:a16="http://schemas.microsoft.com/office/drawing/2014/main" id="{A2B88E94-1218-4964-B933-93438ADFAB49}"/>
              </a:ext>
            </a:extLst>
          </p:cNvPr>
          <p:cNvSpPr/>
          <p:nvPr/>
        </p:nvSpPr>
        <p:spPr>
          <a:xfrm>
            <a:off x="7417110" y="1827444"/>
            <a:ext cx="10390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a:t>
            </a:r>
          </a:p>
        </p:txBody>
      </p:sp>
      <p:pic>
        <p:nvPicPr>
          <p:cNvPr id="60" name="Google Shape;181;p8">
            <a:extLst>
              <a:ext uri="{FF2B5EF4-FFF2-40B4-BE49-F238E27FC236}">
                <a16:creationId xmlns:a16="http://schemas.microsoft.com/office/drawing/2014/main" id="{39BE0C07-0492-4BD0-9670-628AE4F035BE}"/>
              </a:ext>
            </a:extLst>
          </p:cNvPr>
          <p:cNvPicPr/>
          <p:nvPr/>
        </p:nvPicPr>
        <p:blipFill>
          <a:blip r:embed="rId14"/>
          <a:stretch/>
        </p:blipFill>
        <p:spPr>
          <a:xfrm>
            <a:off x="6215255" y="2637439"/>
            <a:ext cx="984416" cy="723404"/>
          </a:xfrm>
          <a:prstGeom prst="rect">
            <a:avLst/>
          </a:prstGeom>
          <a:ln>
            <a:noFill/>
          </a:ln>
        </p:spPr>
      </p:pic>
      <p:pic>
        <p:nvPicPr>
          <p:cNvPr id="61" name="Google Shape;182;p8">
            <a:extLst>
              <a:ext uri="{FF2B5EF4-FFF2-40B4-BE49-F238E27FC236}">
                <a16:creationId xmlns:a16="http://schemas.microsoft.com/office/drawing/2014/main" id="{0C7D9742-41F1-4B6D-99B3-B33D5571AC00}"/>
              </a:ext>
            </a:extLst>
          </p:cNvPr>
          <p:cNvPicPr/>
          <p:nvPr/>
        </p:nvPicPr>
        <p:blipFill>
          <a:blip r:embed="rId16"/>
          <a:stretch/>
        </p:blipFill>
        <p:spPr>
          <a:xfrm>
            <a:off x="6199440" y="3446818"/>
            <a:ext cx="1043327" cy="723404"/>
          </a:xfrm>
          <a:prstGeom prst="rect">
            <a:avLst/>
          </a:prstGeom>
          <a:ln>
            <a:noFill/>
          </a:ln>
        </p:spPr>
      </p:pic>
      <p:sp>
        <p:nvSpPr>
          <p:cNvPr id="62" name="Rectangle 61">
            <a:extLst>
              <a:ext uri="{FF2B5EF4-FFF2-40B4-BE49-F238E27FC236}">
                <a16:creationId xmlns:a16="http://schemas.microsoft.com/office/drawing/2014/main" id="{2F72A0CE-89FC-4FA8-9DA1-ADB2B230200D}"/>
              </a:ext>
            </a:extLst>
          </p:cNvPr>
          <p:cNvSpPr/>
          <p:nvPr/>
        </p:nvSpPr>
        <p:spPr>
          <a:xfrm>
            <a:off x="7450187" y="2670000"/>
            <a:ext cx="9685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Rectangle 62">
            <a:extLst>
              <a:ext uri="{FF2B5EF4-FFF2-40B4-BE49-F238E27FC236}">
                <a16:creationId xmlns:a16="http://schemas.microsoft.com/office/drawing/2014/main" id="{20AD794F-3E11-4365-8765-21234EB9B18D}"/>
              </a:ext>
            </a:extLst>
          </p:cNvPr>
          <p:cNvSpPr/>
          <p:nvPr/>
        </p:nvSpPr>
        <p:spPr>
          <a:xfrm>
            <a:off x="7455940" y="3546910"/>
            <a:ext cx="1369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63">
            <a:extLst>
              <a:ext uri="{FF2B5EF4-FFF2-40B4-BE49-F238E27FC236}">
                <a16:creationId xmlns:a16="http://schemas.microsoft.com/office/drawing/2014/main" id="{9684C647-6224-45EF-9216-C07FE1A51E10}"/>
              </a:ext>
            </a:extLst>
          </p:cNvPr>
          <p:cNvSpPr/>
          <p:nvPr/>
        </p:nvSpPr>
        <p:spPr>
          <a:xfrm>
            <a:off x="8616078" y="1792298"/>
            <a:ext cx="15167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are</a:t>
            </a:r>
          </a:p>
        </p:txBody>
      </p:sp>
      <p:sp>
        <p:nvSpPr>
          <p:cNvPr id="65" name="Rectangle 64">
            <a:extLst>
              <a:ext uri="{FF2B5EF4-FFF2-40B4-BE49-F238E27FC236}">
                <a16:creationId xmlns:a16="http://schemas.microsoft.com/office/drawing/2014/main" id="{842C479B-F69E-467A-8011-AF9118E1D500}"/>
              </a:ext>
            </a:extLst>
          </p:cNvPr>
          <p:cNvSpPr/>
          <p:nvPr/>
        </p:nvSpPr>
        <p:spPr>
          <a:xfrm>
            <a:off x="8632155" y="2647075"/>
            <a:ext cx="9492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a:t>
            </a:r>
          </a:p>
        </p:txBody>
      </p:sp>
      <p:sp>
        <p:nvSpPr>
          <p:cNvPr id="66" name="Rectangle 65">
            <a:extLst>
              <a:ext uri="{FF2B5EF4-FFF2-40B4-BE49-F238E27FC236}">
                <a16:creationId xmlns:a16="http://schemas.microsoft.com/office/drawing/2014/main" id="{963A83E0-7423-406E-BF4D-D3ABFE156F95}"/>
              </a:ext>
            </a:extLst>
          </p:cNvPr>
          <p:cNvSpPr/>
          <p:nvPr/>
        </p:nvSpPr>
        <p:spPr>
          <a:xfrm>
            <a:off x="8983165" y="3546910"/>
            <a:ext cx="10887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a:t>
            </a:r>
          </a:p>
        </p:txBody>
      </p:sp>
      <p:sp>
        <p:nvSpPr>
          <p:cNvPr id="68" name="Rectangle: Rounded Corners 67">
            <a:hlinkClick r:id="" action="ppaction://noaction">
              <a:snd r:embed="rId20" name="5_8.wav"/>
            </a:hlinkClick>
            <a:extLst>
              <a:ext uri="{FF2B5EF4-FFF2-40B4-BE49-F238E27FC236}">
                <a16:creationId xmlns:a16="http://schemas.microsoft.com/office/drawing/2014/main" id="{E56D2BBC-05BC-4B3E-95E2-887002B76DC4}"/>
              </a:ext>
            </a:extLst>
          </p:cNvPr>
          <p:cNvSpPr/>
          <p:nvPr/>
        </p:nvSpPr>
        <p:spPr>
          <a:xfrm>
            <a:off x="7944185" y="1891926"/>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69" name="Rectangle: Rounded Corners 68">
            <a:hlinkClick r:id="" action="ppaction://noaction">
              <a:snd r:embed="rId21" name="5_9.wav"/>
            </a:hlinkClick>
            <a:extLst>
              <a:ext uri="{FF2B5EF4-FFF2-40B4-BE49-F238E27FC236}">
                <a16:creationId xmlns:a16="http://schemas.microsoft.com/office/drawing/2014/main" id="{6312EF30-F5C5-4614-A17C-3A45E73AF993}"/>
              </a:ext>
            </a:extLst>
          </p:cNvPr>
          <p:cNvSpPr/>
          <p:nvPr/>
        </p:nvSpPr>
        <p:spPr>
          <a:xfrm>
            <a:off x="7843056" y="2770013"/>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0" name="Rectangle: Rounded Corners 69">
            <a:hlinkClick r:id="" action="ppaction://noaction">
              <a:snd r:embed="rId22" name="5_10.wav"/>
            </a:hlinkClick>
            <a:extLst>
              <a:ext uri="{FF2B5EF4-FFF2-40B4-BE49-F238E27FC236}">
                <a16:creationId xmlns:a16="http://schemas.microsoft.com/office/drawing/2014/main" id="{4EAD3FCF-17A5-4904-B407-086C033E5822}"/>
              </a:ext>
            </a:extLst>
          </p:cNvPr>
          <p:cNvSpPr/>
          <p:nvPr/>
        </p:nvSpPr>
        <p:spPr>
          <a:xfrm>
            <a:off x="8211796" y="3663476"/>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1" name="Rectangle 70">
            <a:extLst>
              <a:ext uri="{FF2B5EF4-FFF2-40B4-BE49-F238E27FC236}">
                <a16:creationId xmlns:a16="http://schemas.microsoft.com/office/drawing/2014/main" id="{95708C0D-C54F-41FA-91D1-310605AA1E66}"/>
              </a:ext>
            </a:extLst>
          </p:cNvPr>
          <p:cNvSpPr/>
          <p:nvPr/>
        </p:nvSpPr>
        <p:spPr>
          <a:xfrm>
            <a:off x="177851" y="114788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also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être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be):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71">
            <a:extLst>
              <a:ext uri="{FF2B5EF4-FFF2-40B4-BE49-F238E27FC236}">
                <a16:creationId xmlns:a16="http://schemas.microsoft.com/office/drawing/2014/main" id="{14EB4138-8F2C-4C68-94A8-7E885A6E52DF}"/>
              </a:ext>
            </a:extLst>
          </p:cNvPr>
          <p:cNvSpPr/>
          <p:nvPr/>
        </p:nvSpPr>
        <p:spPr>
          <a:xfrm>
            <a:off x="858360" y="4437361"/>
            <a:ext cx="28344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dessin.</a:t>
            </a:r>
          </a:p>
        </p:txBody>
      </p:sp>
      <p:sp>
        <p:nvSpPr>
          <p:cNvPr id="73" name="Rectangle 72">
            <a:extLst>
              <a:ext uri="{FF2B5EF4-FFF2-40B4-BE49-F238E27FC236}">
                <a16:creationId xmlns:a16="http://schemas.microsoft.com/office/drawing/2014/main" id="{75913818-0E67-4CE0-9F83-51772DAB98C5}"/>
              </a:ext>
            </a:extLst>
          </p:cNvPr>
          <p:cNvSpPr/>
          <p:nvPr/>
        </p:nvSpPr>
        <p:spPr>
          <a:xfrm>
            <a:off x="842319" y="4884645"/>
            <a:ext cx="380905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have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a drawing.</a:t>
            </a:r>
          </a:p>
        </p:txBody>
      </p:sp>
      <p:sp>
        <p:nvSpPr>
          <p:cNvPr id="74" name="Rectangle 73">
            <a:hlinkClick r:id="" action="ppaction://noaction">
              <a:snd r:embed="rId23" name="5_11.wav"/>
            </a:hlinkClick>
            <a:extLst>
              <a:ext uri="{FF2B5EF4-FFF2-40B4-BE49-F238E27FC236}">
                <a16:creationId xmlns:a16="http://schemas.microsoft.com/office/drawing/2014/main" id="{245269EF-6DE9-4E3A-83EF-390E6556FAF2}"/>
              </a:ext>
            </a:extLst>
          </p:cNvPr>
          <p:cNvSpPr/>
          <p:nvPr/>
        </p:nvSpPr>
        <p:spPr>
          <a:xfrm>
            <a:off x="6047532" y="4481841"/>
            <a:ext cx="16161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ici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C49F9181-B1EE-4ED1-88E6-BF73C9C454C6}"/>
              </a:ext>
            </a:extLst>
          </p:cNvPr>
          <p:cNvSpPr/>
          <p:nvPr/>
        </p:nvSpPr>
        <p:spPr>
          <a:xfrm>
            <a:off x="6019620" y="4935623"/>
            <a:ext cx="25298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are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here.</a:t>
            </a:r>
          </a:p>
        </p:txBody>
      </p:sp>
      <p:sp>
        <p:nvSpPr>
          <p:cNvPr id="76" name="Rectangle 75">
            <a:extLst>
              <a:ext uri="{FF2B5EF4-FFF2-40B4-BE49-F238E27FC236}">
                <a16:creationId xmlns:a16="http://schemas.microsoft.com/office/drawing/2014/main" id="{5983FBFB-33F1-4900-AE25-A441ABFC888A}"/>
              </a:ext>
            </a:extLst>
          </p:cNvPr>
          <p:cNvSpPr/>
          <p:nvPr/>
        </p:nvSpPr>
        <p:spPr>
          <a:xfrm>
            <a:off x="842319" y="5610522"/>
            <a:ext cx="30235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sp>
        <p:nvSpPr>
          <p:cNvPr id="77" name="Rectangle 76">
            <a:extLst>
              <a:ext uri="{FF2B5EF4-FFF2-40B4-BE49-F238E27FC236}">
                <a16:creationId xmlns:a16="http://schemas.microsoft.com/office/drawing/2014/main" id="{19BCAF7A-13B4-4D45-95D4-E37588FA2603}"/>
              </a:ext>
            </a:extLst>
          </p:cNvPr>
          <p:cNvSpPr/>
          <p:nvPr/>
        </p:nvSpPr>
        <p:spPr>
          <a:xfrm>
            <a:off x="826278" y="6057806"/>
            <a:ext cx="290175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She has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a card.</a:t>
            </a:r>
          </a:p>
        </p:txBody>
      </p:sp>
      <p:sp>
        <p:nvSpPr>
          <p:cNvPr id="78" name="Rectangle 77">
            <a:hlinkClick r:id="" action="ppaction://noaction">
              <a:snd r:embed="rId24" name="5_12.wav"/>
            </a:hlinkClick>
            <a:extLst>
              <a:ext uri="{FF2B5EF4-FFF2-40B4-BE49-F238E27FC236}">
                <a16:creationId xmlns:a16="http://schemas.microsoft.com/office/drawing/2014/main" id="{AA67164C-AB90-4ABF-A57E-4E597890DA77}"/>
              </a:ext>
            </a:extLst>
          </p:cNvPr>
          <p:cNvSpPr/>
          <p:nvPr/>
        </p:nvSpPr>
        <p:spPr>
          <a:xfrm>
            <a:off x="6047532" y="5635320"/>
            <a:ext cx="148630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là</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9" name="Rectangle 78">
            <a:extLst>
              <a:ext uri="{FF2B5EF4-FFF2-40B4-BE49-F238E27FC236}">
                <a16:creationId xmlns:a16="http://schemas.microsoft.com/office/drawing/2014/main" id="{BB67BBC8-2A17-417E-B8E9-7A5A659BFF11}"/>
              </a:ext>
            </a:extLst>
          </p:cNvPr>
          <p:cNvSpPr/>
          <p:nvPr/>
        </p:nvSpPr>
        <p:spPr>
          <a:xfrm>
            <a:off x="6003579" y="6108784"/>
            <a:ext cx="21210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there.</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25">
            <a:alphaModFix/>
          </a:blip>
          <a:srcRect/>
          <a:stretch/>
        </p:blipFill>
        <p:spPr>
          <a:xfrm>
            <a:off x="355641" y="4892171"/>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25">
            <a:alphaModFix/>
          </a:blip>
          <a:srcRect/>
          <a:stretch/>
        </p:blipFill>
        <p:spPr>
          <a:xfrm>
            <a:off x="5576895" y="4935623"/>
            <a:ext cx="470637" cy="590351"/>
          </a:xfrm>
          <a:prstGeom prst="rect">
            <a:avLst/>
          </a:prstGeom>
          <a:noFill/>
          <a:ln>
            <a:noFill/>
          </a:ln>
        </p:spPr>
      </p:pic>
      <p:pic>
        <p:nvPicPr>
          <p:cNvPr id="82" name="Google Shape;183;p8">
            <a:extLst>
              <a:ext uri="{FF2B5EF4-FFF2-40B4-BE49-F238E27FC236}">
                <a16:creationId xmlns:a16="http://schemas.microsoft.com/office/drawing/2014/main" id="{74817A03-09C9-4A45-804E-E8D1E4278627}"/>
              </a:ext>
            </a:extLst>
          </p:cNvPr>
          <p:cNvPicPr preferRelativeResize="0"/>
          <p:nvPr/>
        </p:nvPicPr>
        <p:blipFill rotWithShape="1">
          <a:blip r:embed="rId25">
            <a:alphaModFix/>
          </a:blip>
          <a:srcRect/>
          <a:stretch/>
        </p:blipFill>
        <p:spPr>
          <a:xfrm>
            <a:off x="371682" y="6024240"/>
            <a:ext cx="470637" cy="590351"/>
          </a:xfrm>
          <a:prstGeom prst="rect">
            <a:avLst/>
          </a:prstGeom>
          <a:noFill/>
          <a:ln>
            <a:noFill/>
          </a:ln>
        </p:spPr>
      </p:pic>
      <p:pic>
        <p:nvPicPr>
          <p:cNvPr id="83" name="Google Shape;183;p8">
            <a:extLst>
              <a:ext uri="{FF2B5EF4-FFF2-40B4-BE49-F238E27FC236}">
                <a16:creationId xmlns:a16="http://schemas.microsoft.com/office/drawing/2014/main" id="{58923F2E-3F30-4543-B33C-EACD9D7C0E5D}"/>
              </a:ext>
            </a:extLst>
          </p:cNvPr>
          <p:cNvPicPr preferRelativeResize="0"/>
          <p:nvPr/>
        </p:nvPicPr>
        <p:blipFill rotWithShape="1">
          <a:blip r:embed="rId25">
            <a:alphaModFix/>
          </a:blip>
          <a:srcRect/>
          <a:stretch/>
        </p:blipFill>
        <p:spPr>
          <a:xfrm>
            <a:off x="5580213" y="6046044"/>
            <a:ext cx="470637" cy="590351"/>
          </a:xfrm>
          <a:prstGeom prst="rect">
            <a:avLst/>
          </a:prstGeom>
          <a:noFill/>
          <a:ln>
            <a:noFill/>
          </a:ln>
        </p:spPr>
      </p:pic>
    </p:spTree>
    <p:extLst>
      <p:ext uri="{BB962C8B-B14F-4D97-AF65-F5344CB8AC3E}">
        <p14:creationId xmlns:p14="http://schemas.microsoft.com/office/powerpoint/2010/main" val="4814495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tu_as.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il_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5" name="elle_a.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tu_es.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7" name="il_est.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8" name="elle_est.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9" name="G1.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tu_es_ici.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11" name="G2.wav"/>
                                        </p:tgtEl>
                                      </p:cMediaNode>
                                    </p:audio>
                                  </p:sub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12" name="il_est_la.wav"/>
                                        </p:tgtEl>
                                      </p:cMediaNode>
                                    </p:audio>
                                  </p:sub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1" grpId="0"/>
      <p:bldP spid="32" grpId="0"/>
      <p:bldP spid="34" grpId="0"/>
      <p:bldP spid="39" grpId="0"/>
      <p:bldP spid="40" grpId="0"/>
      <p:bldP spid="51" grpId="0" animBg="1"/>
      <p:bldP spid="51" grpId="1" animBg="1"/>
      <p:bldP spid="52" grpId="0" animBg="1"/>
      <p:bldP spid="52" grpId="1" animBg="1"/>
      <p:bldP spid="53" grpId="0" animBg="1"/>
      <p:bldP spid="53" grpId="1" animBg="1"/>
      <p:bldP spid="58" grpId="0"/>
      <p:bldP spid="62" grpId="0"/>
      <p:bldP spid="63" grpId="0"/>
      <p:bldP spid="64" grpId="0"/>
      <p:bldP spid="65" grpId="0"/>
      <p:bldP spid="66" grpId="0"/>
      <p:bldP spid="68" grpId="0" animBg="1"/>
      <p:bldP spid="68" grpId="1" animBg="1"/>
      <p:bldP spid="69" grpId="0" animBg="1"/>
      <p:bldP spid="69" grpId="1" animBg="1"/>
      <p:bldP spid="70" grpId="0" animBg="1"/>
      <p:bldP spid="70" grpId="1" animBg="1"/>
      <p:bldP spid="71" grpId="0"/>
      <p:bldP spid="72" grpId="0"/>
      <p:bldP spid="73" grpId="0"/>
      <p:bldP spid="74" grpId="0"/>
      <p:bldP spid="7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91700100"/>
              </p:ext>
            </p:extLst>
          </p:nvPr>
        </p:nvGraphicFramePr>
        <p:xfrm>
          <a:off x="160200" y="1427469"/>
          <a:ext cx="10675442" cy="4900680"/>
        </p:xfrm>
        <a:graphic>
          <a:graphicData uri="http://schemas.openxmlformats.org/drawingml/2006/table">
            <a:tbl>
              <a:tblPr/>
              <a:tblGrid>
                <a:gridCol w="1061978">
                  <a:extLst>
                    <a:ext uri="{9D8B030D-6E8A-4147-A177-3AD203B41FA5}">
                      <a16:colId xmlns:a16="http://schemas.microsoft.com/office/drawing/2014/main" val="20000"/>
                    </a:ext>
                  </a:extLst>
                </a:gridCol>
                <a:gridCol w="2633542">
                  <a:extLst>
                    <a:ext uri="{9D8B030D-6E8A-4147-A177-3AD203B41FA5}">
                      <a16:colId xmlns:a16="http://schemas.microsoft.com/office/drawing/2014/main" val="20001"/>
                    </a:ext>
                  </a:extLst>
                </a:gridCol>
                <a:gridCol w="3581400">
                  <a:extLst>
                    <a:ext uri="{9D8B030D-6E8A-4147-A177-3AD203B41FA5}">
                      <a16:colId xmlns:a16="http://schemas.microsoft.com/office/drawing/2014/main" val="2536548653"/>
                    </a:ext>
                  </a:extLst>
                </a:gridCol>
                <a:gridCol w="3398522">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have | are</a:t>
                      </a:r>
                      <a:br>
                        <a:rPr lang="en-US" sz="2400" b="1" dirty="0">
                          <a:solidFill>
                            <a:srgbClr val="002060"/>
                          </a:solidFill>
                          <a:latin typeface="Century Gothic" panose="020B0502020202020204" pitchFamily="34" charset="0"/>
                        </a:rPr>
                      </a:br>
                      <a:r>
                        <a:rPr lang="en-US" sz="2400" b="1" dirty="0">
                          <a:solidFill>
                            <a:srgbClr val="002060"/>
                          </a:solidFill>
                          <a:latin typeface="Century Gothic" panose="020B0502020202020204" pitchFamily="34" charset="0"/>
                        </a:rPr>
                        <a:t>has | is</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crayon</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idée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absent</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idéal</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lit</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chambre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là</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bureau</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idéale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affiche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présente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chaise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présent</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moto</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4" name="6.1.wav"/>
            </a:hlinkClick>
            <a:extLst>
              <a:ext uri="{FF2B5EF4-FFF2-40B4-BE49-F238E27FC236}">
                <a16:creationId xmlns:a16="http://schemas.microsoft.com/office/drawing/2014/main" id="{3AD5864B-E328-4811-82EC-A3D77BDC6BF2}"/>
              </a:ext>
            </a:extLst>
          </p:cNvPr>
          <p:cNvSpPr/>
          <p:nvPr/>
        </p:nvSpPr>
        <p:spPr>
          <a:xfrm>
            <a:off x="444860" y="240854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6.2.wav"/>
            </a:hlinkClick>
            <a:extLst>
              <a:ext uri="{FF2B5EF4-FFF2-40B4-BE49-F238E27FC236}">
                <a16:creationId xmlns:a16="http://schemas.microsoft.com/office/drawing/2014/main" id="{F2DAD2AC-ADD2-4480-845B-008BBA9A5F70}"/>
              </a:ext>
            </a:extLst>
          </p:cNvPr>
          <p:cNvSpPr/>
          <p:nvPr/>
        </p:nvSpPr>
        <p:spPr>
          <a:xfrm>
            <a:off x="444860" y="290681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6.3.wav"/>
            </a:hlinkClick>
            <a:extLst>
              <a:ext uri="{FF2B5EF4-FFF2-40B4-BE49-F238E27FC236}">
                <a16:creationId xmlns:a16="http://schemas.microsoft.com/office/drawing/2014/main" id="{E47FAB46-1A11-4EF4-B700-EF919D0338F8}"/>
              </a:ext>
            </a:extLst>
          </p:cNvPr>
          <p:cNvSpPr/>
          <p:nvPr/>
        </p:nvSpPr>
        <p:spPr>
          <a:xfrm>
            <a:off x="444860" y="33899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6.4.wav"/>
            </a:hlinkClick>
            <a:extLst>
              <a:ext uri="{FF2B5EF4-FFF2-40B4-BE49-F238E27FC236}">
                <a16:creationId xmlns:a16="http://schemas.microsoft.com/office/drawing/2014/main" id="{1ECA2C39-8E1B-46F9-B4CE-5D69DA706F12}"/>
              </a:ext>
            </a:extLst>
          </p:cNvPr>
          <p:cNvSpPr/>
          <p:nvPr/>
        </p:nvSpPr>
        <p:spPr>
          <a:xfrm>
            <a:off x="444860" y="38594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6.5.wav"/>
            </a:hlinkClick>
            <a:extLst>
              <a:ext uri="{FF2B5EF4-FFF2-40B4-BE49-F238E27FC236}">
                <a16:creationId xmlns:a16="http://schemas.microsoft.com/office/drawing/2014/main" id="{B06E6BFD-FB69-40F9-9653-301D379E5A17}"/>
              </a:ext>
            </a:extLst>
          </p:cNvPr>
          <p:cNvSpPr/>
          <p:nvPr/>
        </p:nvSpPr>
        <p:spPr>
          <a:xfrm>
            <a:off x="444860" y="43489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9" name="6.6.wav"/>
            </a:hlinkClick>
            <a:extLst>
              <a:ext uri="{FF2B5EF4-FFF2-40B4-BE49-F238E27FC236}">
                <a16:creationId xmlns:a16="http://schemas.microsoft.com/office/drawing/2014/main" id="{757AD432-994C-4145-896A-72706F3636E2}"/>
              </a:ext>
            </a:extLst>
          </p:cNvPr>
          <p:cNvSpPr/>
          <p:nvPr/>
        </p:nvSpPr>
        <p:spPr>
          <a:xfrm>
            <a:off x="444860" y="482857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0" name="6.7.wav"/>
            </a:hlinkClick>
            <a:extLst>
              <a:ext uri="{FF2B5EF4-FFF2-40B4-BE49-F238E27FC236}">
                <a16:creationId xmlns:a16="http://schemas.microsoft.com/office/drawing/2014/main" id="{430E1732-DA2F-427C-BFA2-C625F7920D59}"/>
              </a:ext>
            </a:extLst>
          </p:cNvPr>
          <p:cNvSpPr/>
          <p:nvPr/>
        </p:nvSpPr>
        <p:spPr>
          <a:xfrm>
            <a:off x="451158" y="53454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1" name="6.8.wav"/>
            </a:hlinkClick>
            <a:extLst>
              <a:ext uri="{FF2B5EF4-FFF2-40B4-BE49-F238E27FC236}">
                <a16:creationId xmlns:a16="http://schemas.microsoft.com/office/drawing/2014/main" id="{A9408E12-481B-4C71-BDF0-9BE776B3C359}"/>
              </a:ext>
            </a:extLst>
          </p:cNvPr>
          <p:cNvSpPr/>
          <p:nvPr/>
        </p:nvSpPr>
        <p:spPr>
          <a:xfrm>
            <a:off x="444860" y="588627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7" name="CustomShape 23">
            <a:hlinkClick r:id="" action="ppaction://noaction">
              <a:snd r:embed="rId12" name="6.1_full.wav"/>
            </a:hlinkClick>
            <a:extLst>
              <a:ext uri="{FF2B5EF4-FFF2-40B4-BE49-F238E27FC236}">
                <a16:creationId xmlns:a16="http://schemas.microsoft.com/office/drawing/2014/main" id="{83F59830-FB82-4551-B60D-FE1A78F9D9DB}"/>
              </a:ext>
            </a:extLst>
          </p:cNvPr>
          <p:cNvSpPr/>
          <p:nvPr/>
        </p:nvSpPr>
        <p:spPr>
          <a:xfrm>
            <a:off x="10944278" y="240854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8" name="CustomShape 24">
            <a:hlinkClick r:id="" action="ppaction://noaction">
              <a:snd r:embed="rId13" name="6.2_full.wav"/>
            </a:hlinkClick>
            <a:extLst>
              <a:ext uri="{FF2B5EF4-FFF2-40B4-BE49-F238E27FC236}">
                <a16:creationId xmlns:a16="http://schemas.microsoft.com/office/drawing/2014/main" id="{AF8B3A97-2318-4461-AE41-40A595A49EB3}"/>
              </a:ext>
            </a:extLst>
          </p:cNvPr>
          <p:cNvSpPr/>
          <p:nvPr/>
        </p:nvSpPr>
        <p:spPr>
          <a:xfrm>
            <a:off x="10944278" y="290681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9" name="CustomShape 25">
            <a:hlinkClick r:id="" action="ppaction://noaction">
              <a:snd r:embed="rId14" name="6.3_full.wav"/>
            </a:hlinkClick>
            <a:extLst>
              <a:ext uri="{FF2B5EF4-FFF2-40B4-BE49-F238E27FC236}">
                <a16:creationId xmlns:a16="http://schemas.microsoft.com/office/drawing/2014/main" id="{19461CB3-DAA5-49A7-98F5-A37E83528A99}"/>
              </a:ext>
            </a:extLst>
          </p:cNvPr>
          <p:cNvSpPr/>
          <p:nvPr/>
        </p:nvSpPr>
        <p:spPr>
          <a:xfrm>
            <a:off x="10944278" y="3389938"/>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0" name="CustomShape 26">
            <a:hlinkClick r:id="" action="ppaction://noaction">
              <a:snd r:embed="rId15" name="6.4_full.wav"/>
            </a:hlinkClick>
            <a:extLst>
              <a:ext uri="{FF2B5EF4-FFF2-40B4-BE49-F238E27FC236}">
                <a16:creationId xmlns:a16="http://schemas.microsoft.com/office/drawing/2014/main" id="{1641190A-F6D3-4E35-B563-E09040A8C72D}"/>
              </a:ext>
            </a:extLst>
          </p:cNvPr>
          <p:cNvSpPr/>
          <p:nvPr/>
        </p:nvSpPr>
        <p:spPr>
          <a:xfrm>
            <a:off x="10944278" y="385942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7">
            <a:hlinkClick r:id="" action="ppaction://noaction">
              <a:snd r:embed="rId16" name="6.5_full.wav"/>
            </a:hlinkClick>
            <a:extLst>
              <a:ext uri="{FF2B5EF4-FFF2-40B4-BE49-F238E27FC236}">
                <a16:creationId xmlns:a16="http://schemas.microsoft.com/office/drawing/2014/main" id="{F173F17A-0F15-4C80-9A29-C46DA460AF1D}"/>
              </a:ext>
            </a:extLst>
          </p:cNvPr>
          <p:cNvSpPr/>
          <p:nvPr/>
        </p:nvSpPr>
        <p:spPr>
          <a:xfrm>
            <a:off x="10944278" y="43489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2" name="CustomShape 27">
            <a:hlinkClick r:id="" action="ppaction://noaction">
              <a:snd r:embed="rId17" name="6.6_full.wav"/>
            </a:hlinkClick>
            <a:extLst>
              <a:ext uri="{FF2B5EF4-FFF2-40B4-BE49-F238E27FC236}">
                <a16:creationId xmlns:a16="http://schemas.microsoft.com/office/drawing/2014/main" id="{9B2E9686-2E4C-40BC-B5A2-4D66BEE9D637}"/>
              </a:ext>
            </a:extLst>
          </p:cNvPr>
          <p:cNvSpPr/>
          <p:nvPr/>
        </p:nvSpPr>
        <p:spPr>
          <a:xfrm>
            <a:off x="10944278" y="4828571"/>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4" name="CustomShape 27">
            <a:hlinkClick r:id="" action="ppaction://noaction">
              <a:snd r:embed="rId18" name="6.7_full.wav"/>
            </a:hlinkClick>
            <a:extLst>
              <a:ext uri="{FF2B5EF4-FFF2-40B4-BE49-F238E27FC236}">
                <a16:creationId xmlns:a16="http://schemas.microsoft.com/office/drawing/2014/main" id="{E4E0120B-B7B3-43D5-98B8-5F6911566BE7}"/>
              </a:ext>
            </a:extLst>
          </p:cNvPr>
          <p:cNvSpPr/>
          <p:nvPr/>
        </p:nvSpPr>
        <p:spPr>
          <a:xfrm>
            <a:off x="10950576" y="5345452"/>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5" name="CustomShape 27">
            <a:hlinkClick r:id="" action="ppaction://noaction">
              <a:snd r:embed="rId19" name="6.8_full.wav"/>
            </a:hlinkClick>
            <a:extLst>
              <a:ext uri="{FF2B5EF4-FFF2-40B4-BE49-F238E27FC236}">
                <a16:creationId xmlns:a16="http://schemas.microsoft.com/office/drawing/2014/main" id="{16F56A46-3962-4C40-A040-61B8049DA0BF}"/>
              </a:ext>
            </a:extLst>
          </p:cNvPr>
          <p:cNvSpPr/>
          <p:nvPr/>
        </p:nvSpPr>
        <p:spPr>
          <a:xfrm>
            <a:off x="10950576" y="582510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Rectangle: Rounded Corners 3">
            <a:extLst>
              <a:ext uri="{FF2B5EF4-FFF2-40B4-BE49-F238E27FC236}">
                <a16:creationId xmlns:a16="http://schemas.microsoft.com/office/drawing/2014/main" id="{BD94D75D-ABF4-435F-A71B-DEAA7C5A7EC3}"/>
              </a:ext>
            </a:extLst>
          </p:cNvPr>
          <p:cNvSpPr/>
          <p:nvPr/>
        </p:nvSpPr>
        <p:spPr>
          <a:xfrm>
            <a:off x="5070764" y="2450109"/>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788614C0-3EE9-421C-BE45-EE26DC9C2A26}"/>
              </a:ext>
            </a:extLst>
          </p:cNvPr>
          <p:cNvSpPr/>
          <p:nvPr/>
        </p:nvSpPr>
        <p:spPr>
          <a:xfrm>
            <a:off x="4862946" y="2922028"/>
            <a:ext cx="1648690"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CE7FC19-97DD-4018-AE26-18336314F942}"/>
              </a:ext>
            </a:extLst>
          </p:cNvPr>
          <p:cNvSpPr/>
          <p:nvPr/>
        </p:nvSpPr>
        <p:spPr>
          <a:xfrm>
            <a:off x="8478982" y="3421431"/>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75F52479-BFAD-422F-95C7-EB8EDF737986}"/>
              </a:ext>
            </a:extLst>
          </p:cNvPr>
          <p:cNvSpPr/>
          <p:nvPr/>
        </p:nvSpPr>
        <p:spPr>
          <a:xfrm>
            <a:off x="8492837" y="3883508"/>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D645C220-03DC-485C-A623-4A0C3D1E8C35}"/>
              </a:ext>
            </a:extLst>
          </p:cNvPr>
          <p:cNvSpPr/>
          <p:nvPr/>
        </p:nvSpPr>
        <p:spPr>
          <a:xfrm>
            <a:off x="8478982" y="4348914"/>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30A51A0D-61D8-48F7-AF67-4E4E4BA4484F}"/>
              </a:ext>
            </a:extLst>
          </p:cNvPr>
          <p:cNvSpPr/>
          <p:nvPr/>
        </p:nvSpPr>
        <p:spPr>
          <a:xfrm>
            <a:off x="4688430" y="4870136"/>
            <a:ext cx="1920187"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63F60027-90B6-49F6-A88B-2DFF162D4F42}"/>
              </a:ext>
            </a:extLst>
          </p:cNvPr>
          <p:cNvSpPr/>
          <p:nvPr/>
        </p:nvSpPr>
        <p:spPr>
          <a:xfrm>
            <a:off x="8285019" y="5365810"/>
            <a:ext cx="1787236"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C23E92D5-845D-4D1C-B0E2-6077C75F5AB6}"/>
              </a:ext>
            </a:extLst>
          </p:cNvPr>
          <p:cNvSpPr/>
          <p:nvPr/>
        </p:nvSpPr>
        <p:spPr>
          <a:xfrm>
            <a:off x="5029199" y="5891743"/>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Teacher">
            <a:extLst>
              <a:ext uri="{FF2B5EF4-FFF2-40B4-BE49-F238E27FC236}">
                <a16:creationId xmlns:a16="http://schemas.microsoft.com/office/drawing/2014/main" id="{C626058E-5FC3-414B-ABE6-F5B32591036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671" y="238461"/>
            <a:ext cx="1033786" cy="1033786"/>
          </a:xfrm>
          <a:prstGeom prst="rect">
            <a:avLst/>
          </a:prstGeom>
        </p:spPr>
      </p:pic>
      <p:sp>
        <p:nvSpPr>
          <p:cNvPr id="36" name="Speech Bubble: Rectangle with Corners Rounded 35">
            <a:extLst>
              <a:ext uri="{FF2B5EF4-FFF2-40B4-BE49-F238E27FC236}">
                <a16:creationId xmlns:a16="http://schemas.microsoft.com/office/drawing/2014/main" id="{6A385AE1-DE39-495A-A021-A72E60E48C21}"/>
              </a:ext>
            </a:extLst>
          </p:cNvPr>
          <p:cNvSpPr/>
          <p:nvPr/>
        </p:nvSpPr>
        <p:spPr>
          <a:xfrm>
            <a:off x="1156060" y="129649"/>
            <a:ext cx="6235339" cy="547644"/>
          </a:xfrm>
          <a:prstGeom prst="wedgeRoundRectCallout">
            <a:avLst>
              <a:gd name="adj1" fmla="val -57297"/>
              <a:gd name="adj2" fmla="val 2759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6" name="CustomShape 7">
            <a:hlinkClick r:id="" action="ppaction://noaction">
              <a:snd r:embed="rId22" name="6_i.wav"/>
            </a:hlinkClick>
            <a:extLst>
              <a:ext uri="{FF2B5EF4-FFF2-40B4-BE49-F238E27FC236}">
                <a16:creationId xmlns:a16="http://schemas.microsoft.com/office/drawing/2014/main" id="{556E0892-4DCC-49BC-9CFF-E8ACFEDE2E85}"/>
              </a:ext>
            </a:extLst>
          </p:cNvPr>
          <p:cNvSpPr/>
          <p:nvPr/>
        </p:nvSpPr>
        <p:spPr>
          <a:xfrm>
            <a:off x="1150957" y="142086"/>
            <a:ext cx="6034973" cy="5732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C’est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ou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es(t)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8" name="Speech Bubble: Rectangle with Corners Rounded 47">
            <a:extLst>
              <a:ext uri="{FF2B5EF4-FFF2-40B4-BE49-F238E27FC236}">
                <a16:creationId xmlns:a16="http://schemas.microsoft.com/office/drawing/2014/main" id="{7895EF66-4722-4156-9A98-BC2844BA9669}"/>
              </a:ext>
            </a:extLst>
          </p:cNvPr>
          <p:cNvSpPr/>
          <p:nvPr/>
        </p:nvSpPr>
        <p:spPr>
          <a:xfrm>
            <a:off x="1160140" y="735358"/>
            <a:ext cx="8501946" cy="547644"/>
          </a:xfrm>
          <a:prstGeom prst="wedgeRoundRectCallout">
            <a:avLst>
              <a:gd name="adj1" fmla="val -56148"/>
              <a:gd name="adj2" fmla="val -4545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9" name="CustomShape 14">
            <a:hlinkClick r:id="" action="ppaction://noaction">
              <a:snd r:embed="rId23" name="6_ii.wav"/>
            </a:hlinkClick>
            <a:extLst>
              <a:ext uri="{FF2B5EF4-FFF2-40B4-BE49-F238E27FC236}">
                <a16:creationId xmlns:a16="http://schemas.microsoft.com/office/drawing/2014/main" id="{347F89B0-4FF7-4990-9A48-1B385451C2DF}"/>
              </a:ext>
            </a:extLst>
          </p:cNvPr>
          <p:cNvSpPr/>
          <p:nvPr/>
        </p:nvSpPr>
        <p:spPr>
          <a:xfrm>
            <a:off x="1298531" y="781932"/>
            <a:ext cx="8935728" cy="6075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1 à 8 et 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verbe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Puis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B.</a:t>
            </a:r>
            <a:endParaRPr kumimoji="0" lang="en-GB" sz="28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19103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636" y="515928"/>
            <a:ext cx="341561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8" name="Jean-M_reve.wav"/>
            </a:hlinkClick>
          </p:cNvPr>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276879" y="3142294"/>
            <a:ext cx="3395160"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Luc</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E4C942D-7819-46A5-9C49-2C85E0A5C7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1745" y="4663438"/>
            <a:ext cx="921614" cy="768959"/>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26932" y="1482168"/>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8606" y="1081578"/>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1" y="1702204"/>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30" name="Picture 29" descr="A picture containing text&#10;&#10;Description automatically generated">
            <a:extLst>
              <a:ext uri="{FF2B5EF4-FFF2-40B4-BE49-F238E27FC236}">
                <a16:creationId xmlns:a16="http://schemas.microsoft.com/office/drawing/2014/main" id="{98DBD476-11E5-4834-AAD2-088E86175F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1659" y="301849"/>
            <a:ext cx="518427" cy="4325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2852" y="984854"/>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250610" y="1927294"/>
            <a:ext cx="7713164" cy="709516"/>
          </a:xfrm>
          <a:prstGeom prst="wedgeRoundRectCallout">
            <a:avLst>
              <a:gd name="adj1" fmla="val -60238"/>
              <a:gd name="adj2" fmla="val -3341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Luc</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e 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sour</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4427269" y="2051762"/>
            <a:ext cx="116918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16" name="Picture 15" descr="A picture containing text, clipart&#10;&#10;Description automatically generated">
            <a:extLst>
              <a:ext uri="{FF2B5EF4-FFF2-40B4-BE49-F238E27FC236}">
                <a16:creationId xmlns:a16="http://schemas.microsoft.com/office/drawing/2014/main" id="{F92445DE-2679-4DB5-BA25-B389259BAA3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66085" y="5574337"/>
            <a:ext cx="1357707" cy="765832"/>
          </a:xfrm>
          <a:prstGeom prst="rect">
            <a:avLst/>
          </a:prstGeom>
        </p:spPr>
      </p:pic>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7.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7.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7.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276879" y="3142294"/>
            <a:ext cx="3395160"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Hug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6932" y="1482168"/>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8606" y="1081578"/>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 y="1702204"/>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2852" y="984854"/>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70003"/>
              <a:gd name="adj2" fmla="val -130678"/>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bur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Hug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rhinocér</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a:t>
            </a:r>
            <a:r>
              <a:rPr kumimoji="0" lang="en-GB" sz="3200" b="1" i="0" u="none" strike="noStrike" kern="1200" cap="none" spc="0" normalizeH="0" baseline="0" noProof="0" dirty="0" err="1">
                <a:ln>
                  <a:noFill/>
                </a:ln>
                <a:solidFill>
                  <a:schemeClr val="bg1">
                    <a:lumMod val="65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6000621" y="2002958"/>
            <a:ext cx="1467861"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6894" y="2487178"/>
            <a:ext cx="651846" cy="543875"/>
          </a:xfrm>
          <a:prstGeom prst="rect">
            <a:avLst/>
          </a:prstGeom>
        </p:spPr>
      </p:pic>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707115" y="4143978"/>
            <a:ext cx="3646050" cy="2020054"/>
          </a:xfrm>
          <a:prstGeom prst="rect">
            <a:avLst/>
          </a:prstGeom>
        </p:spPr>
      </p:pic>
      <p:pic>
        <p:nvPicPr>
          <p:cNvPr id="37" name="Picture 36">
            <a:extLst>
              <a:ext uri="{FF2B5EF4-FFF2-40B4-BE49-F238E27FC236}">
                <a16:creationId xmlns:a16="http://schemas.microsoft.com/office/drawing/2014/main" id="{5D114FD5-48C0-42E7-A42F-518131726D5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468483" y="410103"/>
            <a:ext cx="722169" cy="400110"/>
          </a:xfrm>
          <a:prstGeom prst="rect">
            <a:avLst/>
          </a:prstGeom>
        </p:spPr>
      </p:pic>
      <p:pic>
        <p:nvPicPr>
          <p:cNvPr id="38" name="Picture 37" descr="A picture containing text, furniture, table&#10;&#10;Description automatically generated">
            <a:extLst>
              <a:ext uri="{FF2B5EF4-FFF2-40B4-BE49-F238E27FC236}">
                <a16:creationId xmlns:a16="http://schemas.microsoft.com/office/drawing/2014/main" id="{FA71C939-3790-4582-ADC8-D06A3C7FE8EC}"/>
              </a:ext>
            </a:extLst>
          </p:cNvPr>
          <p:cNvPicPr>
            <a:picLocks noChangeAspect="1"/>
          </p:cNvPicPr>
          <p:nvPr/>
        </p:nvPicPr>
        <p:blipFill>
          <a:blip r:embed="rId19"/>
          <a:stretch>
            <a:fillRect/>
          </a:stretch>
        </p:blipFill>
        <p:spPr>
          <a:xfrm>
            <a:off x="5779794" y="5540951"/>
            <a:ext cx="1238927" cy="899328"/>
          </a:xfrm>
          <a:prstGeom prst="rect">
            <a:avLst/>
          </a:prstGeom>
        </p:spPr>
      </p:pic>
    </p:spTree>
    <p:extLst>
      <p:ext uri="{BB962C8B-B14F-4D97-AF65-F5344CB8AC3E}">
        <p14:creationId xmlns:p14="http://schemas.microsoft.com/office/powerpoint/2010/main" val="4512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Nicol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6932" y="1482168"/>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84359" y="4265372"/>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53783" y="1474233"/>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2852" y="984854"/>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86838"/>
              <a:gd name="adj2" fmla="val -6801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ch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Nicol</a:t>
            </a:r>
            <a:r>
              <a:rPr lang="en-GB" sz="3200" b="1" dirty="0">
                <a:solidFill>
                  <a:srgbClr val="002060"/>
                </a:solidFill>
                <a:latin typeface="Century Gothic" panose="020B0502020202020204" pitchFamily="34" charset="0"/>
              </a:rPr>
              <a:t>a</a:t>
            </a:r>
            <a:r>
              <a:rPr lang="en-GB" sz="3200" b="1" dirty="0">
                <a:solidFill>
                  <a:schemeClr val="bg1">
                    <a:lumMod val="65000"/>
                  </a:schemeClr>
                </a:solidFill>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pand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646692" y="1976165"/>
            <a:ext cx="1605133"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1601" y="2323588"/>
            <a:ext cx="619912" cy="517231"/>
          </a:xfrm>
          <a:prstGeom prst="rect">
            <a:avLst/>
          </a:prstGeom>
        </p:spPr>
      </p:pic>
      <p:pic>
        <p:nvPicPr>
          <p:cNvPr id="39" name="Picture 38" descr="A picture containing text, toy, doll, vector graphics&#10;&#10;Description automatically generated">
            <a:extLst>
              <a:ext uri="{FF2B5EF4-FFF2-40B4-BE49-F238E27FC236}">
                <a16:creationId xmlns:a16="http://schemas.microsoft.com/office/drawing/2014/main" id="{7AB4B858-42A5-44C4-819A-849F32B90F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5519" y="220408"/>
            <a:ext cx="580868" cy="660725"/>
          </a:xfrm>
          <a:prstGeom prst="rect">
            <a:avLst/>
          </a:prstGeom>
        </p:spPr>
      </p:pic>
      <p:pic>
        <p:nvPicPr>
          <p:cNvPr id="4" name="Picture 3" descr="A drawing of a cat&#10;&#10;Description automatically generated with low confidence">
            <a:extLst>
              <a:ext uri="{FF2B5EF4-FFF2-40B4-BE49-F238E27FC236}">
                <a16:creationId xmlns:a16="http://schemas.microsoft.com/office/drawing/2014/main" id="{8D00421F-D911-4B0A-AB1B-74D77998DC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417272">
            <a:off x="5870661" y="5554784"/>
            <a:ext cx="1219457" cy="792647"/>
          </a:xfrm>
          <a:prstGeom prst="rect">
            <a:avLst/>
          </a:prstGeom>
        </p:spPr>
      </p:pic>
    </p:spTree>
    <p:extLst>
      <p:ext uri="{BB962C8B-B14F-4D97-AF65-F5344CB8AC3E}">
        <p14:creationId xmlns:p14="http://schemas.microsoft.com/office/powerpoint/2010/main" val="34410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9.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9.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9.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8723</TotalTime>
  <Words>2365</Words>
  <Application>Microsoft Office PowerPoint</Application>
  <PresentationFormat>Widescreen</PresentationFormat>
  <Paragraphs>475</Paragraphs>
  <Slides>19</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Century Gothic</vt:lpstr>
      <vt:lpstr>Modern Love</vt:lpstr>
      <vt:lpstr>Symbol</vt:lpstr>
      <vt:lpstr>Wingdings</vt:lpstr>
      <vt:lpstr>1_Office Theme</vt:lpstr>
      <vt:lpstr>Saying what I and others have</vt:lpstr>
      <vt:lpstr> [au]</vt:lpstr>
      <vt:lpstr> [au]</vt:lpstr>
      <vt:lpstr>écouter</vt:lpstr>
      <vt:lpstr>Avoir</vt:lpstr>
      <vt:lpstr>écouter</vt:lpstr>
      <vt:lpstr>lire</vt:lpstr>
      <vt:lpstr>lire</vt:lpstr>
      <vt:lpstr>lire</vt:lpstr>
      <vt:lpstr>lire</vt:lpstr>
      <vt:lpstr>lire</vt:lpstr>
      <vt:lpstr>lire</vt:lpstr>
      <vt:lpstr>lire</vt:lpstr>
      <vt:lpstr>parler</vt:lpstr>
      <vt:lpstr>parler</vt:lpstr>
      <vt:lpstr>parler</vt:lpstr>
      <vt:lpstr>Au revoir !</vt:lpstr>
      <vt:lpstr>parler</vt:lpstr>
      <vt:lpstr>parler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60</cp:revision>
  <dcterms:created xsi:type="dcterms:W3CDTF">2021-07-02T19:27:01Z</dcterms:created>
  <dcterms:modified xsi:type="dcterms:W3CDTF">2023-11-14T06:45:05Z</dcterms:modified>
</cp:coreProperties>
</file>