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257" r:id="rId4"/>
    <p:sldId id="374" r:id="rId5"/>
    <p:sldId id="510" r:id="rId6"/>
    <p:sldId id="299" r:id="rId7"/>
    <p:sldId id="520" r:id="rId8"/>
    <p:sldId id="521" r:id="rId9"/>
    <p:sldId id="410" r:id="rId10"/>
    <p:sldId id="514" r:id="rId11"/>
    <p:sldId id="363" r:id="rId12"/>
    <p:sldId id="515" r:id="rId13"/>
    <p:sldId id="519" r:id="rId14"/>
    <p:sldId id="3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C0C7"/>
    <a:srgbClr val="6C7407"/>
    <a:srgbClr val="C3D216"/>
    <a:srgbClr val="1D9A78"/>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098" autoAdjust="0"/>
  </p:normalViewPr>
  <p:slideViewPr>
    <p:cSldViewPr snapToGrid="0">
      <p:cViewPr varScale="1">
        <p:scale>
          <a:sx n="59" d="100"/>
          <a:sy n="59" d="100"/>
        </p:scale>
        <p:origin x="1498"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6000" indent="-216000">
              <a:lnSpc>
                <a:spcPct val="100000"/>
              </a:lnSpc>
            </a:pPr>
            <a:r>
              <a:rPr lang="it-IT" sz="1800" b="1" strike="noStrike" spc="-1" dirty="0">
                <a:solidFill>
                  <a:srgbClr val="002060"/>
                </a:solidFill>
                <a:latin typeface="Century Gothic"/>
                <a:ea typeface="Century Gothic"/>
              </a:rPr>
              <a:t>Phonics: </a:t>
            </a:r>
            <a:r>
              <a:rPr lang="fr-FR" sz="1800" b="1" strike="noStrike" spc="-1" dirty="0">
                <a:solidFill>
                  <a:srgbClr val="002060"/>
                </a:solidFill>
                <a:latin typeface="Century Gothic"/>
                <a:ea typeface="Century Gothic"/>
              </a:rPr>
              <a:t>[au/eau/o] gauche[607] faux [555] eau[475] photo [1412] aussi [44]</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moi [132] toi [510] [38] carte [955] 2298] idéal [1429] de [6] pour [10] </a:t>
            </a:r>
          </a:p>
          <a:p>
            <a:pPr marL="0" indent="-216000">
              <a:lnSpc>
                <a:spcPct val="100000"/>
              </a:lnSpc>
            </a:pPr>
            <a:r>
              <a:rPr lang="fr-FR" sz="1800" b="0" i="0" strike="noStrike" spc="-1" dirty="0">
                <a:solidFill>
                  <a:srgbClr val="002060"/>
                </a:solidFill>
                <a:latin typeface="Century Gothic"/>
                <a:ea typeface="Century Gothic"/>
              </a:rPr>
              <a:t>Revisit 1: affiche [2886] bureau [273] chaise [3419] chambre [633] idée [239] lit [1837] un [3] une [3] (revisit moto, cheval)</a:t>
            </a:r>
          </a:p>
          <a:p>
            <a:pPr marL="0" indent="-216000">
              <a:lnSpc>
                <a:spcPct val="100000"/>
              </a:lnSpc>
            </a:pPr>
            <a:r>
              <a:rPr lang="fr-FR" sz="1800" b="0" i="0" strike="noStrike" spc="-1" dirty="0">
                <a:solidFill>
                  <a:srgbClr val="002060"/>
                </a:solidFill>
                <a:latin typeface="Century Gothic"/>
                <a:ea typeface="Century Gothic"/>
              </a:rPr>
              <a:t>Revisit 2: je [22] il [13] elle [38] être [5] suis, est monsieur [79] madame [294] présent [216] absent [2016] ici [167] là [109] Bonjour ! [1972]  Salut ! [2205]</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Partner B asks questions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055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 (two slides)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consolidate SSC </a:t>
            </a:r>
            <a:r>
              <a:rPr lang="en-US" b="1" dirty="0"/>
              <a:t>[</a:t>
            </a:r>
            <a:r>
              <a:rPr lang="en-US" sz="1200" b="1" dirty="0">
                <a:solidFill>
                  <a:srgbClr val="115076"/>
                </a:solidFill>
                <a:latin typeface="Century Gothic"/>
                <a:sym typeface="Century Gothic"/>
              </a:rPr>
              <a:t>(e)au/o</a:t>
            </a:r>
            <a:r>
              <a:rPr lang="en-US" b="1" dirty="0"/>
              <a:t>].</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Start the timer.  Pupil A tries to say all 7 words (piano, </a:t>
            </a:r>
            <a:r>
              <a:rPr lang="en-US" dirty="0" err="1"/>
              <a:t>eau</a:t>
            </a:r>
            <a:r>
              <a:rPr lang="en-US" dirty="0"/>
              <a:t>, jaune, photo, banjo, astronaut, faux) which have the SSC [(e)au/o] with correction pronunciation (avoiding the five distractors </a:t>
            </a:r>
            <a:r>
              <a:rPr lang="en-US" dirty="0" err="1"/>
              <a:t>jeune</a:t>
            </a:r>
            <a:r>
              <a:rPr lang="en-US" dirty="0"/>
              <a:t>, jeu, </a:t>
            </a:r>
            <a:r>
              <a:rPr lang="en-US" dirty="0" err="1"/>
              <a:t>personne</a:t>
            </a:r>
            <a:r>
              <a:rPr lang="en-US" dirty="0"/>
              <a:t>, poste, </a:t>
            </a:r>
            <a:r>
              <a:rPr lang="en-US" dirty="0" err="1"/>
              <a:t>fou</a:t>
            </a:r>
            <a:r>
              <a:rPr lang="en-US" dirty="0"/>
              <a:t>) within 12 seconds.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 listens and if pupil A says one of the five distractor words s/he can stop her/his partner as they will have fallen into crocodile-infested waters and their turn is over!</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They swap roles and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If either pupil hasn’t completed the task in the time, the teacher can offer additional rounds of practice against the timer.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dirty="0"/>
              <a:t>Click on each word to listen and check (in audio version, or teacher says each word). Click to show the arrow to the next correct word and to disappear all the words that don’t have the SSC [(e)au/o].</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Frequency of unknown words and cognates</a:t>
            </a:r>
            <a:r>
              <a:rPr lang="en-US" dirty="0"/>
              <a:t>:</a:t>
            </a:r>
            <a:br>
              <a:rPr lang="en-US" dirty="0"/>
            </a:br>
            <a:r>
              <a:rPr lang="en-US" dirty="0"/>
              <a:t>astronaut [&gt;5000] banjo [&gt;5000] faux [555] </a:t>
            </a:r>
            <a:r>
              <a:rPr lang="en-US" dirty="0" err="1"/>
              <a:t>fou</a:t>
            </a:r>
            <a:r>
              <a:rPr lang="en-US" dirty="0"/>
              <a:t> [1357] jaune [2585] jeu [291] </a:t>
            </a:r>
            <a:r>
              <a:rPr lang="en-US" dirty="0" err="1"/>
              <a:t>personne</a:t>
            </a:r>
            <a:r>
              <a:rPr lang="en-US" dirty="0"/>
              <a:t> [84] piano [&gt;5000] poste [489]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of some previously taught nouns and new French place names and nouns with SSC [au], [</a:t>
            </a:r>
            <a:r>
              <a:rPr lang="en-GB" b="0" dirty="0" err="1"/>
              <a:t>eu</a:t>
            </a:r>
            <a:r>
              <a:rPr lang="en-GB" b="0" dirty="0"/>
              <a:t>], [on], [a], SFC and [u].</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to pupils that they are to name the item and where it is from, in French and that the item and the place share a common sound.</a:t>
            </a:r>
          </a:p>
          <a:p>
            <a:pPr marL="0" marR="0" lvl="0" indent="0" algn="l" rtl="0">
              <a:lnSpc>
                <a:spcPct val="100000"/>
              </a:lnSpc>
              <a:spcBef>
                <a:spcPts val="0"/>
              </a:spcBef>
              <a:spcAft>
                <a:spcPts val="0"/>
              </a:spcAft>
              <a:buClr>
                <a:schemeClr val="dk1"/>
              </a:buClr>
              <a:buSzPts val="1200"/>
              <a:buFont typeface="Calibri"/>
              <a:buNone/>
            </a:pPr>
            <a:r>
              <a:rPr lang="en-GB" b="0" dirty="0"/>
              <a:t>2. Model this with item 1. e.g., </a:t>
            </a:r>
            <a:r>
              <a:rPr lang="en-GB" b="0" dirty="0" err="1"/>
              <a:t>C’est</a:t>
            </a:r>
            <a:r>
              <a:rPr lang="en-GB" b="0" dirty="0"/>
              <a:t> Mathieu …. de… and elicit the full sentence. Click to reveal the written sentence and click on number 1 to hear the sentence said.</a:t>
            </a:r>
            <a:br>
              <a:rPr lang="en-GB" b="0" dirty="0"/>
            </a:br>
            <a:r>
              <a:rPr lang="en-GB" b="0" dirty="0"/>
              <a:t>3. Given pupils 30 seconds to think and talk with a partner about number 2.  Elicit the sentence (either chorally or from volunteers). Click for the written and audio versions.</a:t>
            </a:r>
            <a:br>
              <a:rPr lang="en-GB" b="0" dirty="0"/>
            </a:br>
            <a:r>
              <a:rPr lang="en-GB" b="0" dirty="0"/>
              <a:t>4. Repeat with items 3 – 8.</a:t>
            </a:r>
          </a:p>
          <a:p>
            <a:pPr marL="0" marR="0" lvl="0" indent="0" algn="l" rtl="0">
              <a:lnSpc>
                <a:spcPct val="100000"/>
              </a:lnSpc>
              <a:spcBef>
                <a:spcPts val="0"/>
              </a:spcBef>
              <a:spcAft>
                <a:spcPts val="0"/>
              </a:spcAft>
              <a:buClr>
                <a:schemeClr val="dk1"/>
              </a:buClr>
              <a:buSzPts val="1200"/>
              <a:buFont typeface="Calibri"/>
              <a:buNone/>
            </a:pPr>
            <a:r>
              <a:rPr lang="en-GB" b="0" dirty="0"/>
              <a:t>5. Click to bring up the callout to highlight the meaning of ‘de’.  They will meet the 2</a:t>
            </a:r>
            <a:r>
              <a:rPr lang="en-GB" b="0" baseline="30000" dirty="0"/>
              <a:t>nd</a:t>
            </a:r>
            <a:r>
              <a:rPr lang="en-GB" b="0" dirty="0"/>
              <a:t> meaning (of) in Term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transcription and aural comprehension of previously taught nouns in a longer spoken context.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re-listen to the story from this week’s lesson.</a:t>
            </a:r>
          </a:p>
          <a:p>
            <a:pPr marL="0" marR="0" lvl="0" indent="0" algn="l" rtl="0">
              <a:lnSpc>
                <a:spcPct val="100000"/>
              </a:lnSpc>
              <a:spcBef>
                <a:spcPts val="0"/>
              </a:spcBef>
              <a:spcAft>
                <a:spcPts val="0"/>
              </a:spcAft>
              <a:buClr>
                <a:schemeClr val="dk1"/>
              </a:buClr>
              <a:buSzPts val="1200"/>
              <a:buFont typeface="Calibri"/>
              <a:buNone/>
            </a:pPr>
            <a:r>
              <a:rPr lang="en-GB" b="0" dirty="0"/>
              <a:t>2. Pupils write the presents in French and English (left to right 1-7).</a:t>
            </a:r>
          </a:p>
          <a:p>
            <a:pPr marL="0" marR="0" lvl="0" indent="0" algn="l" rtl="0">
              <a:lnSpc>
                <a:spcPct val="100000"/>
              </a:lnSpc>
              <a:spcBef>
                <a:spcPts val="0"/>
              </a:spcBef>
              <a:spcAft>
                <a:spcPts val="0"/>
              </a:spcAft>
              <a:buClr>
                <a:schemeClr val="dk1"/>
              </a:buClr>
              <a:buSzPts val="1200"/>
              <a:buFont typeface="Calibri"/>
              <a:buNone/>
            </a:pPr>
            <a:r>
              <a:rPr lang="en-GB" b="0" dirty="0"/>
              <a:t>3. Click to reveal a picture of each object and its French word, for pupils to check their spelling and their understanding.</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extend the use of ‘quoi’ to questions with </a:t>
            </a:r>
            <a:r>
              <a:rPr lang="en-GB" b="0" dirty="0" err="1"/>
              <a:t>avoir</a:t>
            </a:r>
            <a:r>
              <a:rPr lang="en-GB" b="0" dirty="0"/>
              <a:t>.  </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short explanation.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English meanings for the French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a:t>
            </a:r>
            <a:r>
              <a:rPr lang="en-GB" b="0" i="1" dirty="0" err="1"/>
              <a:t>il</a:t>
            </a:r>
            <a:r>
              <a:rPr lang="en-GB" b="0" i="1" dirty="0"/>
              <a:t> a and </a:t>
            </a:r>
            <a:r>
              <a:rPr lang="en-GB" b="0" i="1" dirty="0" err="1"/>
              <a:t>elle</a:t>
            </a:r>
            <a:r>
              <a:rPr lang="en-GB" b="0" i="1" dirty="0"/>
              <a:t> a + quoi </a:t>
            </a:r>
            <a:r>
              <a:rPr lang="en-GB" b="0" dirty="0"/>
              <a:t>in raised intonation questions, and this week’s vocabulary items.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 A chooses to ask ‘does she have’ or ‘does he have’</a:t>
            </a:r>
            <a:br>
              <a:rPr lang="en-GB" dirty="0"/>
            </a:br>
            <a:r>
              <a:rPr lang="en-GB" dirty="0"/>
              <a:t>2. Pupil B answers by selecting the correct response.  There are pairs of male / female characters presented here (signified by the (m) or (f) in brackets and additionally colour-coded.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slide 1 (four question and answers), move on to slide 2, swap roles and repeat the task.</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a:t>
            </a:r>
            <a:r>
              <a:rPr lang="en-GB" sz="1200" b="0" dirty="0"/>
              <a:t>answers depend on the question asked so audio not provided.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Partner A asks questions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563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24.png"/><Relationship Id="rId18" Type="http://schemas.openxmlformats.org/officeDocument/2006/relationships/image" Target="../media/image36.gif"/><Relationship Id="rId3" Type="http://schemas.openxmlformats.org/officeDocument/2006/relationships/image" Target="../media/image20.png"/><Relationship Id="rId7" Type="http://schemas.openxmlformats.org/officeDocument/2006/relationships/image" Target="../media/image38.gif"/><Relationship Id="rId12" Type="http://schemas.openxmlformats.org/officeDocument/2006/relationships/image" Target="../media/image30.png"/><Relationship Id="rId17" Type="http://schemas.openxmlformats.org/officeDocument/2006/relationships/image" Target="../media/image26.gif"/><Relationship Id="rId2" Type="http://schemas.openxmlformats.org/officeDocument/2006/relationships/notesSlide" Target="../notesSlides/notesSlide10.xml"/><Relationship Id="rId16" Type="http://schemas.openxmlformats.org/officeDocument/2006/relationships/image" Target="../media/image27.gif"/><Relationship Id="rId1" Type="http://schemas.openxmlformats.org/officeDocument/2006/relationships/slideLayout" Target="../slideLayouts/slideLayout6.xml"/><Relationship Id="rId6" Type="http://schemas.openxmlformats.org/officeDocument/2006/relationships/image" Target="../media/image48.gif"/><Relationship Id="rId11" Type="http://schemas.openxmlformats.org/officeDocument/2006/relationships/image" Target="../media/image6.gif"/><Relationship Id="rId5" Type="http://schemas.openxmlformats.org/officeDocument/2006/relationships/image" Target="../media/image35.gif"/><Relationship Id="rId15" Type="http://schemas.openxmlformats.org/officeDocument/2006/relationships/image" Target="../media/image23.png"/><Relationship Id="rId10" Type="http://schemas.openxmlformats.org/officeDocument/2006/relationships/image" Target="../media/image22.png"/><Relationship Id="rId19" Type="http://schemas.openxmlformats.org/officeDocument/2006/relationships/image" Target="../media/image25.gif"/><Relationship Id="rId4" Type="http://schemas.openxmlformats.org/officeDocument/2006/relationships/image" Target="../media/image49.gif"/><Relationship Id="rId9" Type="http://schemas.openxmlformats.org/officeDocument/2006/relationships/image" Target="../media/image32.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audio" Target="../media/audio6.wav"/><Relationship Id="rId18" Type="http://schemas.openxmlformats.org/officeDocument/2006/relationships/image" Target="../media/image23.png"/><Relationship Id="rId3" Type="http://schemas.openxmlformats.org/officeDocument/2006/relationships/image" Target="../media/image14.png"/><Relationship Id="rId21" Type="http://schemas.openxmlformats.org/officeDocument/2006/relationships/image" Target="../media/image26.gif"/><Relationship Id="rId7" Type="http://schemas.openxmlformats.org/officeDocument/2006/relationships/image" Target="../media/image20.png"/><Relationship Id="rId12" Type="http://schemas.openxmlformats.org/officeDocument/2006/relationships/audio" Target="../media/audio5.wav"/><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audio" Target="../media/audio9.wav"/><Relationship Id="rId20" Type="http://schemas.openxmlformats.org/officeDocument/2006/relationships/image" Target="../media/image25.gif"/><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audio" Target="../media/audio4.wav"/><Relationship Id="rId24"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audio" Target="../media/audio8.wav"/><Relationship Id="rId23" Type="http://schemas.openxmlformats.org/officeDocument/2006/relationships/image" Target="../media/image28.png"/><Relationship Id="rId10" Type="http://schemas.openxmlformats.org/officeDocument/2006/relationships/audio" Target="../media/audio3.wav"/><Relationship Id="rId19"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audio" Target="../media/audio2.wav"/><Relationship Id="rId14" Type="http://schemas.openxmlformats.org/officeDocument/2006/relationships/audio" Target="../media/audio7.wav"/><Relationship Id="rId22"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4.png"/><Relationship Id="rId18" Type="http://schemas.openxmlformats.org/officeDocument/2006/relationships/image" Target="../media/image38.gif"/><Relationship Id="rId3" Type="http://schemas.openxmlformats.org/officeDocument/2006/relationships/slideLayout" Target="../slideLayouts/slideLayout6.xml"/><Relationship Id="rId21"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33.png"/><Relationship Id="rId17" Type="http://schemas.openxmlformats.org/officeDocument/2006/relationships/image" Target="../media/image6.gif"/><Relationship Id="rId25" Type="http://schemas.openxmlformats.org/officeDocument/2006/relationships/image" Target="../media/image40.png"/><Relationship Id="rId2" Type="http://schemas.openxmlformats.org/officeDocument/2006/relationships/audio" Target="../media/media1.mp3"/><Relationship Id="rId16" Type="http://schemas.openxmlformats.org/officeDocument/2006/relationships/image" Target="../media/image37.gif"/><Relationship Id="rId20" Type="http://schemas.openxmlformats.org/officeDocument/2006/relationships/image" Target="../media/image3.gif"/><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32.png"/><Relationship Id="rId24" Type="http://schemas.openxmlformats.org/officeDocument/2006/relationships/audio" Target="../media/audio10.wav"/><Relationship Id="rId5" Type="http://schemas.openxmlformats.org/officeDocument/2006/relationships/image" Target="../media/image30.png"/><Relationship Id="rId15" Type="http://schemas.openxmlformats.org/officeDocument/2006/relationships/image" Target="../media/image36.gif"/><Relationship Id="rId23" Type="http://schemas.openxmlformats.org/officeDocument/2006/relationships/image" Target="../media/image18.svg"/><Relationship Id="rId10" Type="http://schemas.openxmlformats.org/officeDocument/2006/relationships/image" Target="../media/image31.gif"/><Relationship Id="rId19" Type="http://schemas.openxmlformats.org/officeDocument/2006/relationships/image" Target="../media/image39.gif"/><Relationship Id="rId4" Type="http://schemas.openxmlformats.org/officeDocument/2006/relationships/notesSlide" Target="../notesSlides/notesSlide6.xml"/><Relationship Id="rId9" Type="http://schemas.openxmlformats.org/officeDocument/2006/relationships/image" Target="../media/image22.png"/><Relationship Id="rId14" Type="http://schemas.openxmlformats.org/officeDocument/2006/relationships/image" Target="../media/image35.gif"/><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image" Target="../media/image46.svg"/><Relationship Id="rId10" Type="http://schemas.openxmlformats.org/officeDocument/2006/relationships/image" Target="../media/image30.png"/><Relationship Id="rId4" Type="http://schemas.openxmlformats.org/officeDocument/2006/relationships/image" Target="../media/image45.png"/><Relationship Id="rId9" Type="http://schemas.openxmlformats.org/officeDocument/2006/relationships/image" Target="../media/image6.gif"/></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4.png"/><Relationship Id="rId18" Type="http://schemas.openxmlformats.org/officeDocument/2006/relationships/image" Target="../media/image49.gif"/><Relationship Id="rId3" Type="http://schemas.openxmlformats.org/officeDocument/2006/relationships/image" Target="../media/image20.png"/><Relationship Id="rId7" Type="http://schemas.openxmlformats.org/officeDocument/2006/relationships/image" Target="../media/image3.gif"/><Relationship Id="rId12" Type="http://schemas.openxmlformats.org/officeDocument/2006/relationships/image" Target="../media/image31.gif"/><Relationship Id="rId17" Type="http://schemas.openxmlformats.org/officeDocument/2006/relationships/image" Target="../media/image48.gif"/><Relationship Id="rId2" Type="http://schemas.openxmlformats.org/officeDocument/2006/relationships/notesSlide" Target="../notesSlides/notesSlide9.xml"/><Relationship Id="rId16" Type="http://schemas.openxmlformats.org/officeDocument/2006/relationships/image" Target="../media/image27.gif"/><Relationship Id="rId1" Type="http://schemas.openxmlformats.org/officeDocument/2006/relationships/slideLayout" Target="../slideLayouts/slideLayout6.xml"/><Relationship Id="rId6" Type="http://schemas.openxmlformats.org/officeDocument/2006/relationships/image" Target="../media/image39.gif"/><Relationship Id="rId11" Type="http://schemas.openxmlformats.org/officeDocument/2006/relationships/image" Target="../media/image36.gif"/><Relationship Id="rId5" Type="http://schemas.openxmlformats.org/officeDocument/2006/relationships/image" Target="../media/image6.gif"/><Relationship Id="rId15" Type="http://schemas.openxmlformats.org/officeDocument/2006/relationships/image" Target="../media/image23.png"/><Relationship Id="rId10" Type="http://schemas.openxmlformats.org/officeDocument/2006/relationships/image" Target="../media/image25.gif"/><Relationship Id="rId19" Type="http://schemas.openxmlformats.org/officeDocument/2006/relationships/image" Target="../media/image26.gif"/><Relationship Id="rId4" Type="http://schemas.openxmlformats.org/officeDocument/2006/relationships/image" Target="../media/image35.gif"/><Relationship Id="rId9" Type="http://schemas.openxmlformats.org/officeDocument/2006/relationships/image" Target="../media/image30.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60025" y="131388"/>
            <a:ext cx="4230189" cy="1325563"/>
          </a:xfrm>
        </p:spPr>
        <p:txBody>
          <a:bodyPr>
            <a:noAutofit/>
          </a:bodyPr>
          <a:lstStyle/>
          <a:p>
            <a:pPr algn="ctr"/>
            <a:r>
              <a:rPr lang="en-GB" sz="3600" b="1" spc="-1" dirty="0">
                <a:solidFill>
                  <a:schemeClr val="bg2">
                    <a:lumMod val="25000"/>
                  </a:schemeClr>
                </a:solidFill>
                <a:latin typeface="Century Gothic" panose="020B0502020202020204" pitchFamily="34" charset="0"/>
                <a:ea typeface="Century Gothic"/>
              </a:rPr>
              <a:t>Saying what I and others have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4" descr="pillow clipart png - Clip Art Library">
            <a:extLst>
              <a:ext uri="{FF2B5EF4-FFF2-40B4-BE49-F238E27FC236}">
                <a16:creationId xmlns:a16="http://schemas.microsoft.com/office/drawing/2014/main" id="{30984218-5136-4D83-AA0E-6F403D863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0915" y="223727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830EA244-AC7F-42B6-AA52-067F769C4743}"/>
              </a:ext>
            </a:extLst>
          </p:cNvPr>
          <p:cNvSpPr/>
          <p:nvPr/>
        </p:nvSpPr>
        <p:spPr>
          <a:xfrm>
            <a:off x="0" y="1415633"/>
            <a:ext cx="2286000" cy="1291279"/>
          </a:xfrm>
          <a:prstGeom prst="cloudCallout">
            <a:avLst>
              <a:gd name="adj1" fmla="val 82756"/>
              <a:gd name="adj2" fmla="val 53940"/>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9" name="Group 8">
            <a:extLst>
              <a:ext uri="{FF2B5EF4-FFF2-40B4-BE49-F238E27FC236}">
                <a16:creationId xmlns:a16="http://schemas.microsoft.com/office/drawing/2014/main" id="{23F9C240-E0AE-4E84-B211-229336AA987F}"/>
              </a:ext>
            </a:extLst>
          </p:cNvPr>
          <p:cNvGrpSpPr/>
          <p:nvPr/>
        </p:nvGrpSpPr>
        <p:grpSpPr>
          <a:xfrm>
            <a:off x="375968" y="1589185"/>
            <a:ext cx="1380364" cy="962507"/>
            <a:chOff x="-1878231" y="3741233"/>
            <a:chExt cx="3743825" cy="2725925"/>
          </a:xfrm>
        </p:grpSpPr>
        <p:pic>
          <p:nvPicPr>
            <p:cNvPr id="11" name="Picture 10" descr="A picture containing text&#10;&#10;Description automatically generated">
              <a:extLst>
                <a:ext uri="{FF2B5EF4-FFF2-40B4-BE49-F238E27FC236}">
                  <a16:creationId xmlns:a16="http://schemas.microsoft.com/office/drawing/2014/main" id="{3F6E44BD-AEBC-438D-ABC6-29B042BE3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12" name="Picture 11" descr="A picture containing text, table, worktable&#10;&#10;Description automatically generated">
              <a:extLst>
                <a:ext uri="{FF2B5EF4-FFF2-40B4-BE49-F238E27FC236}">
                  <a16:creationId xmlns:a16="http://schemas.microsoft.com/office/drawing/2014/main" id="{AD133246-4A6F-4988-BEF8-059923EEC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13" name="Picture 12" descr="A person wearing a striped shirt&#10;&#10;Description automatically generated with low confidence">
            <a:extLst>
              <a:ext uri="{FF2B5EF4-FFF2-40B4-BE49-F238E27FC236}">
                <a16:creationId xmlns:a16="http://schemas.microsoft.com/office/drawing/2014/main" id="{DF14813A-E7BD-4689-A5F7-54CE9A928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2174" y="2638921"/>
            <a:ext cx="1360241" cy="1381168"/>
          </a:xfrm>
          <a:prstGeom prst="rect">
            <a:avLst/>
          </a:prstGeom>
        </p:spPr>
      </p:pic>
      <p:grpSp>
        <p:nvGrpSpPr>
          <p:cNvPr id="14" name="Group 13">
            <a:extLst>
              <a:ext uri="{FF2B5EF4-FFF2-40B4-BE49-F238E27FC236}">
                <a16:creationId xmlns:a16="http://schemas.microsoft.com/office/drawing/2014/main" id="{E0393B3D-620C-4FDF-A472-B0552F495D8E}"/>
              </a:ext>
            </a:extLst>
          </p:cNvPr>
          <p:cNvGrpSpPr/>
          <p:nvPr/>
        </p:nvGrpSpPr>
        <p:grpSpPr>
          <a:xfrm>
            <a:off x="2764196" y="2775248"/>
            <a:ext cx="890953" cy="513823"/>
            <a:chOff x="5360602" y="517320"/>
            <a:chExt cx="1445474" cy="733564"/>
          </a:xfrm>
        </p:grpSpPr>
        <p:sp>
          <p:nvSpPr>
            <p:cNvPr id="15" name="Freeform: Shape 10">
              <a:extLst>
                <a:ext uri="{FF2B5EF4-FFF2-40B4-BE49-F238E27FC236}">
                  <a16:creationId xmlns:a16="http://schemas.microsoft.com/office/drawing/2014/main" id="{0EEB33F2-0BB5-4EB2-BF14-45F280414631}"/>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 name="Arc 15">
              <a:extLst>
                <a:ext uri="{FF2B5EF4-FFF2-40B4-BE49-F238E27FC236}">
                  <a16:creationId xmlns:a16="http://schemas.microsoft.com/office/drawing/2014/main" id="{84BD0498-AC83-4749-86EB-DD022659872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7" name="Arc 16">
              <a:extLst>
                <a:ext uri="{FF2B5EF4-FFF2-40B4-BE49-F238E27FC236}">
                  <a16:creationId xmlns:a16="http://schemas.microsoft.com/office/drawing/2014/main" id="{B91789F3-17FC-4F06-8C4D-D9D2AB70092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18" name="Picture 17" descr="A picture containing text&#10;&#10;Description automatically generated">
            <a:extLst>
              <a:ext uri="{FF2B5EF4-FFF2-40B4-BE49-F238E27FC236}">
                <a16:creationId xmlns:a16="http://schemas.microsoft.com/office/drawing/2014/main" id="{9E4E7968-5C2B-447F-AC39-14CE6D7EED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626" y="1559439"/>
            <a:ext cx="518427" cy="432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4B: </a:t>
            </a:r>
            <a:r>
              <a:rPr lang="en-GB" sz="3200" b="1" kern="1200" dirty="0">
                <a:solidFill>
                  <a:srgbClr val="002060"/>
                </a:solidFill>
                <a:latin typeface="Century Gothic" panose="020B0502020202020204" pitchFamily="34" charset="0"/>
              </a:rPr>
              <a:t>Il a quoi ?  Elle a quoi ?</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225050" y="129006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396002" y="1135176"/>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3035963" y="1325456"/>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551847" y="1413751"/>
            <a:ext cx="23725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Aaron (m)</a:t>
            </a:r>
          </a:p>
        </p:txBody>
      </p:sp>
      <p:sp>
        <p:nvSpPr>
          <p:cNvPr id="86" name="Rectangle: Rounded Corners 85">
            <a:extLst>
              <a:ext uri="{FF2B5EF4-FFF2-40B4-BE49-F238E27FC236}">
                <a16:creationId xmlns:a16="http://schemas.microsoft.com/office/drawing/2014/main" id="{3B0A50D7-0F84-43B8-9DEB-4FFB10D4EEBF}"/>
              </a:ext>
            </a:extLst>
          </p:cNvPr>
          <p:cNvSpPr/>
          <p:nvPr/>
        </p:nvSpPr>
        <p:spPr>
          <a:xfrm>
            <a:off x="5772391" y="1139024"/>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91A7A637-6600-4752-9404-C20EE9E056A2}"/>
              </a:ext>
            </a:extLst>
          </p:cNvPr>
          <p:cNvCxnSpPr/>
          <p:nvPr/>
        </p:nvCxnSpPr>
        <p:spPr>
          <a:xfrm>
            <a:off x="8412352" y="1329304"/>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5DB5CF0-C9FD-46C4-A158-0B44A8422DF6}"/>
              </a:ext>
            </a:extLst>
          </p:cNvPr>
          <p:cNvSpPr txBox="1"/>
          <p:nvPr/>
        </p:nvSpPr>
        <p:spPr>
          <a:xfrm>
            <a:off x="8707250" y="1325456"/>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70C0"/>
                </a:solidFill>
                <a:latin typeface="Century Gothic" panose="020B0502020202020204" pitchFamily="34" charset="0"/>
              </a:rPr>
              <a:t>Hugo (m)</a:t>
            </a:r>
            <a:endPar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397CF270-B080-4E12-B541-81610E2AA7A0}"/>
              </a:ext>
            </a:extLst>
          </p:cNvPr>
          <p:cNvSpPr txBox="1"/>
          <p:nvPr/>
        </p:nvSpPr>
        <p:spPr>
          <a:xfrm>
            <a:off x="2769730" y="1273424"/>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94" name="Rectangle: Rounded Corners 93">
            <a:extLst>
              <a:ext uri="{FF2B5EF4-FFF2-40B4-BE49-F238E27FC236}">
                <a16:creationId xmlns:a16="http://schemas.microsoft.com/office/drawing/2014/main" id="{45BFD917-CFB1-4CBD-BFF5-30B7F337E250}"/>
              </a:ext>
            </a:extLst>
          </p:cNvPr>
          <p:cNvSpPr/>
          <p:nvPr/>
        </p:nvSpPr>
        <p:spPr>
          <a:xfrm>
            <a:off x="394029" y="3999275"/>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DA211668-8D1D-45B1-BB74-6C6A315F75E9}"/>
              </a:ext>
            </a:extLst>
          </p:cNvPr>
          <p:cNvCxnSpPr/>
          <p:nvPr/>
        </p:nvCxnSpPr>
        <p:spPr>
          <a:xfrm>
            <a:off x="3033990" y="4189555"/>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4BD74E9-8203-4B88-8DAD-3BF9A25CAD5E}"/>
              </a:ext>
            </a:extLst>
          </p:cNvPr>
          <p:cNvSpPr txBox="1"/>
          <p:nvPr/>
        </p:nvSpPr>
        <p:spPr>
          <a:xfrm>
            <a:off x="760881" y="4131536"/>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Martin (m)</a:t>
            </a:r>
          </a:p>
        </p:txBody>
      </p:sp>
      <p:sp>
        <p:nvSpPr>
          <p:cNvPr id="101" name="TextBox 100">
            <a:extLst>
              <a:ext uri="{FF2B5EF4-FFF2-40B4-BE49-F238E27FC236}">
                <a16:creationId xmlns:a16="http://schemas.microsoft.com/office/drawing/2014/main" id="{7A534C0B-5A93-4027-BC05-243B39AE3FAF}"/>
              </a:ext>
            </a:extLst>
          </p:cNvPr>
          <p:cNvSpPr txBox="1"/>
          <p:nvPr/>
        </p:nvSpPr>
        <p:spPr>
          <a:xfrm>
            <a:off x="3125276" y="4159425"/>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sp>
        <p:nvSpPr>
          <p:cNvPr id="102" name="Rectangle: Rounded Corners 101">
            <a:extLst>
              <a:ext uri="{FF2B5EF4-FFF2-40B4-BE49-F238E27FC236}">
                <a16:creationId xmlns:a16="http://schemas.microsoft.com/office/drawing/2014/main" id="{E4702EB2-93A9-4BD9-B3B4-F757E572BE72}"/>
              </a:ext>
            </a:extLst>
          </p:cNvPr>
          <p:cNvSpPr/>
          <p:nvPr/>
        </p:nvSpPr>
        <p:spPr>
          <a:xfrm>
            <a:off x="5772387" y="3972808"/>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6A652360-016F-41B1-BCD1-54FD8D221E6F}"/>
              </a:ext>
            </a:extLst>
          </p:cNvPr>
          <p:cNvCxnSpPr/>
          <p:nvPr/>
        </p:nvCxnSpPr>
        <p:spPr>
          <a:xfrm>
            <a:off x="8412348" y="4163088"/>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49A5926-89E3-4DF6-BAAA-FE0E0C8272CF}"/>
              </a:ext>
            </a:extLst>
          </p:cNvPr>
          <p:cNvSpPr txBox="1"/>
          <p:nvPr/>
        </p:nvSpPr>
        <p:spPr>
          <a:xfrm>
            <a:off x="8659047" y="4143275"/>
            <a:ext cx="2256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Pascal (m)</a:t>
            </a:r>
          </a:p>
        </p:txBody>
      </p:sp>
      <p:sp>
        <p:nvSpPr>
          <p:cNvPr id="109" name="TextBox 108">
            <a:extLst>
              <a:ext uri="{FF2B5EF4-FFF2-40B4-BE49-F238E27FC236}">
                <a16:creationId xmlns:a16="http://schemas.microsoft.com/office/drawing/2014/main" id="{476D8D50-79C0-4E7F-8230-42879AEEA656}"/>
              </a:ext>
            </a:extLst>
          </p:cNvPr>
          <p:cNvSpPr txBox="1"/>
          <p:nvPr/>
        </p:nvSpPr>
        <p:spPr>
          <a:xfrm>
            <a:off x="6072093" y="4152517"/>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Lucie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(f)</a:t>
            </a:r>
          </a:p>
        </p:txBody>
      </p:sp>
      <p:pic>
        <p:nvPicPr>
          <p:cNvPr id="44" name="Picture 43" descr="A picture containing text&#10;&#10;Description automatically generated">
            <a:extLst>
              <a:ext uri="{FF2B5EF4-FFF2-40B4-BE49-F238E27FC236}">
                <a16:creationId xmlns:a16="http://schemas.microsoft.com/office/drawing/2014/main" id="{0FF70125-39BE-4C4F-B6A0-D4932521A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294" y="1721045"/>
            <a:ext cx="1091925" cy="1847502"/>
          </a:xfrm>
          <a:prstGeom prst="rect">
            <a:avLst/>
          </a:prstGeom>
        </p:spPr>
      </p:pic>
      <p:pic>
        <p:nvPicPr>
          <p:cNvPr id="51" name="Picture 50" descr="A picture containing map&#10;&#10;Description automatically generated">
            <a:extLst>
              <a:ext uri="{FF2B5EF4-FFF2-40B4-BE49-F238E27FC236}">
                <a16:creationId xmlns:a16="http://schemas.microsoft.com/office/drawing/2014/main" id="{4470F888-B375-4C2B-98AD-E0CB618EC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547" y="4823182"/>
            <a:ext cx="1461364" cy="1458185"/>
          </a:xfrm>
          <a:prstGeom prst="rect">
            <a:avLst/>
          </a:prstGeom>
        </p:spPr>
      </p:pic>
      <p:sp>
        <p:nvSpPr>
          <p:cNvPr id="54" name="Google Shape;119;p1">
            <a:extLst>
              <a:ext uri="{FF2B5EF4-FFF2-40B4-BE49-F238E27FC236}">
                <a16:creationId xmlns:a16="http://schemas.microsoft.com/office/drawing/2014/main" id="{ECC35393-7E58-4AE5-91EB-AF8B6B39EDC2}"/>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 name="Picture 54" descr="A picture containing vector graphics&#10;&#10;Description automatically generated">
            <a:extLst>
              <a:ext uri="{FF2B5EF4-FFF2-40B4-BE49-F238E27FC236}">
                <a16:creationId xmlns:a16="http://schemas.microsoft.com/office/drawing/2014/main" id="{3625FE66-596A-4683-BB23-E079ECCC17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953" y="2035798"/>
            <a:ext cx="1099119" cy="1202677"/>
          </a:xfrm>
          <a:prstGeom prst="rect">
            <a:avLst/>
          </a:prstGeom>
        </p:spPr>
      </p:pic>
      <p:pic>
        <p:nvPicPr>
          <p:cNvPr id="58" name="Picture 57" descr="A penguin with a yellow beak&#10;&#10;Description automatically generated with low confidence">
            <a:extLst>
              <a:ext uri="{FF2B5EF4-FFF2-40B4-BE49-F238E27FC236}">
                <a16:creationId xmlns:a16="http://schemas.microsoft.com/office/drawing/2014/main" id="{FA4E0CAE-FFB6-483D-819E-EA7F69CF0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417" y="4799091"/>
            <a:ext cx="788932" cy="1302704"/>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4EFC31AC-69EF-4912-8E8C-4F5AF70AE0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6509" y="2173488"/>
            <a:ext cx="832130" cy="1192166"/>
          </a:xfrm>
          <a:prstGeom prst="rect">
            <a:avLst/>
          </a:prstGeom>
        </p:spPr>
      </p:pic>
      <p:grpSp>
        <p:nvGrpSpPr>
          <p:cNvPr id="61" name="Group 60">
            <a:extLst>
              <a:ext uri="{FF2B5EF4-FFF2-40B4-BE49-F238E27FC236}">
                <a16:creationId xmlns:a16="http://schemas.microsoft.com/office/drawing/2014/main" id="{F1358193-7848-49F5-A8A0-0847DB70DB53}"/>
              </a:ext>
            </a:extLst>
          </p:cNvPr>
          <p:cNvGrpSpPr/>
          <p:nvPr/>
        </p:nvGrpSpPr>
        <p:grpSpPr>
          <a:xfrm>
            <a:off x="630518" y="2054218"/>
            <a:ext cx="1135934" cy="1394387"/>
            <a:chOff x="5793946" y="4465726"/>
            <a:chExt cx="1597677" cy="2017537"/>
          </a:xfrm>
        </p:grpSpPr>
        <p:sp>
          <p:nvSpPr>
            <p:cNvPr id="62" name="Rectangle 61">
              <a:extLst>
                <a:ext uri="{FF2B5EF4-FFF2-40B4-BE49-F238E27FC236}">
                  <a16:creationId xmlns:a16="http://schemas.microsoft.com/office/drawing/2014/main" id="{F8B2CDC8-3422-4E3E-8439-469A60468A7B}"/>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005234B-3AE9-418F-9F9E-EBFB0137169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picture containing logo&#10;&#10;Description automatically generated">
              <a:extLst>
                <a:ext uri="{FF2B5EF4-FFF2-40B4-BE49-F238E27FC236}">
                  <a16:creationId xmlns:a16="http://schemas.microsoft.com/office/drawing/2014/main" id="{7DF45BE6-5861-4228-80BB-A73918F4BC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60" name="Picture 59" descr="A close-up of a knife&#10;&#10;Description automatically generated with low confidence">
            <a:extLst>
              <a:ext uri="{FF2B5EF4-FFF2-40B4-BE49-F238E27FC236}">
                <a16:creationId xmlns:a16="http://schemas.microsoft.com/office/drawing/2014/main" id="{DC11B1E9-4150-4808-8A0B-7637B90791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220" y="2520501"/>
            <a:ext cx="792982" cy="792982"/>
          </a:xfrm>
          <a:prstGeom prst="rect">
            <a:avLst/>
          </a:prstGeom>
        </p:spPr>
      </p:pic>
      <p:grpSp>
        <p:nvGrpSpPr>
          <p:cNvPr id="65" name="Group 64">
            <a:extLst>
              <a:ext uri="{FF2B5EF4-FFF2-40B4-BE49-F238E27FC236}">
                <a16:creationId xmlns:a16="http://schemas.microsoft.com/office/drawing/2014/main" id="{F6F0140D-3E41-447C-BC23-346857A3C076}"/>
              </a:ext>
            </a:extLst>
          </p:cNvPr>
          <p:cNvGrpSpPr/>
          <p:nvPr/>
        </p:nvGrpSpPr>
        <p:grpSpPr>
          <a:xfrm>
            <a:off x="746308" y="4835349"/>
            <a:ext cx="1135934" cy="1394387"/>
            <a:chOff x="5793946" y="4465726"/>
            <a:chExt cx="1597677" cy="2017537"/>
          </a:xfrm>
        </p:grpSpPr>
        <p:sp>
          <p:nvSpPr>
            <p:cNvPr id="66" name="Rectangle 65">
              <a:extLst>
                <a:ext uri="{FF2B5EF4-FFF2-40B4-BE49-F238E27FC236}">
                  <a16:creationId xmlns:a16="http://schemas.microsoft.com/office/drawing/2014/main" id="{F99ED893-EB06-4A12-8016-E7F38CCF34B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31E57B9-6596-4526-9639-064AED73408E}"/>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A picture containing logo&#10;&#10;Description automatically generated">
              <a:extLst>
                <a:ext uri="{FF2B5EF4-FFF2-40B4-BE49-F238E27FC236}">
                  <a16:creationId xmlns:a16="http://schemas.microsoft.com/office/drawing/2014/main" id="{6CA0D60F-54CE-4AB0-8677-0348764E8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69" name="Group 68">
            <a:extLst>
              <a:ext uri="{FF2B5EF4-FFF2-40B4-BE49-F238E27FC236}">
                <a16:creationId xmlns:a16="http://schemas.microsoft.com/office/drawing/2014/main" id="{42170ECC-36D1-4D41-AA6C-037ABDE995D7}"/>
              </a:ext>
            </a:extLst>
          </p:cNvPr>
          <p:cNvGrpSpPr/>
          <p:nvPr/>
        </p:nvGrpSpPr>
        <p:grpSpPr>
          <a:xfrm>
            <a:off x="3207828" y="1988369"/>
            <a:ext cx="1135934" cy="1394387"/>
            <a:chOff x="5793946" y="4465726"/>
            <a:chExt cx="1597677" cy="2017537"/>
          </a:xfrm>
        </p:grpSpPr>
        <p:sp>
          <p:nvSpPr>
            <p:cNvPr id="70" name="Rectangle 69">
              <a:extLst>
                <a:ext uri="{FF2B5EF4-FFF2-40B4-BE49-F238E27FC236}">
                  <a16:creationId xmlns:a16="http://schemas.microsoft.com/office/drawing/2014/main" id="{58B874A4-38AE-4302-835C-1D2325019320}"/>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0F9A67B9-F639-4C17-8848-0135C59FF1D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A picture containing logo&#10;&#10;Description automatically generated">
              <a:extLst>
                <a:ext uri="{FF2B5EF4-FFF2-40B4-BE49-F238E27FC236}">
                  <a16:creationId xmlns:a16="http://schemas.microsoft.com/office/drawing/2014/main" id="{12DA3020-DEC4-4E3B-968F-1CB6EB3720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3" name="Group 72">
            <a:extLst>
              <a:ext uri="{FF2B5EF4-FFF2-40B4-BE49-F238E27FC236}">
                <a16:creationId xmlns:a16="http://schemas.microsoft.com/office/drawing/2014/main" id="{A9330A2D-D2B4-478A-91F1-05B6417018E4}"/>
              </a:ext>
            </a:extLst>
          </p:cNvPr>
          <p:cNvGrpSpPr/>
          <p:nvPr/>
        </p:nvGrpSpPr>
        <p:grpSpPr>
          <a:xfrm>
            <a:off x="3259061" y="4861238"/>
            <a:ext cx="1135934" cy="1394387"/>
            <a:chOff x="5793946" y="4465726"/>
            <a:chExt cx="1597677" cy="2017537"/>
          </a:xfrm>
        </p:grpSpPr>
        <p:sp>
          <p:nvSpPr>
            <p:cNvPr id="74" name="Rectangle 73">
              <a:extLst>
                <a:ext uri="{FF2B5EF4-FFF2-40B4-BE49-F238E27FC236}">
                  <a16:creationId xmlns:a16="http://schemas.microsoft.com/office/drawing/2014/main" id="{6E4A80B6-EA73-4800-BFD3-43CB8DF9A1B8}"/>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D91356ED-BA64-4746-A876-A60E6FF44C3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logo&#10;&#10;Description automatically generated">
              <a:extLst>
                <a:ext uri="{FF2B5EF4-FFF2-40B4-BE49-F238E27FC236}">
                  <a16:creationId xmlns:a16="http://schemas.microsoft.com/office/drawing/2014/main" id="{AC8ECB16-3A3D-4C0D-8295-887F26AB21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7" name="Group 76">
            <a:extLst>
              <a:ext uri="{FF2B5EF4-FFF2-40B4-BE49-F238E27FC236}">
                <a16:creationId xmlns:a16="http://schemas.microsoft.com/office/drawing/2014/main" id="{A40E1D14-6DEB-42BD-8B6F-A5957ADB0B48}"/>
              </a:ext>
            </a:extLst>
          </p:cNvPr>
          <p:cNvGrpSpPr/>
          <p:nvPr/>
        </p:nvGrpSpPr>
        <p:grpSpPr>
          <a:xfrm>
            <a:off x="5998227" y="2064660"/>
            <a:ext cx="1135934" cy="1394387"/>
            <a:chOff x="5793946" y="4465726"/>
            <a:chExt cx="1597677" cy="2017537"/>
          </a:xfrm>
        </p:grpSpPr>
        <p:sp>
          <p:nvSpPr>
            <p:cNvPr id="78" name="Rectangle 77">
              <a:extLst>
                <a:ext uri="{FF2B5EF4-FFF2-40B4-BE49-F238E27FC236}">
                  <a16:creationId xmlns:a16="http://schemas.microsoft.com/office/drawing/2014/main" id="{1D2FFE5A-03CE-499A-841D-89B400DFEA5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9B6D52ED-A74E-49CB-8135-A9514890975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A picture containing logo&#10;&#10;Description automatically generated">
              <a:extLst>
                <a:ext uri="{FF2B5EF4-FFF2-40B4-BE49-F238E27FC236}">
                  <a16:creationId xmlns:a16="http://schemas.microsoft.com/office/drawing/2014/main" id="{E29CB05F-7659-479A-AF41-A8ECA7FB2F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1" name="Group 80">
            <a:extLst>
              <a:ext uri="{FF2B5EF4-FFF2-40B4-BE49-F238E27FC236}">
                <a16:creationId xmlns:a16="http://schemas.microsoft.com/office/drawing/2014/main" id="{A5B1D470-DAF9-45C0-A314-5D6E58A73BD1}"/>
              </a:ext>
            </a:extLst>
          </p:cNvPr>
          <p:cNvGrpSpPr/>
          <p:nvPr/>
        </p:nvGrpSpPr>
        <p:grpSpPr>
          <a:xfrm>
            <a:off x="8533237" y="2051026"/>
            <a:ext cx="1135934" cy="1394387"/>
            <a:chOff x="5793946" y="4465726"/>
            <a:chExt cx="1597677" cy="2017537"/>
          </a:xfrm>
        </p:grpSpPr>
        <p:sp>
          <p:nvSpPr>
            <p:cNvPr id="82" name="Rectangle 81">
              <a:extLst>
                <a:ext uri="{FF2B5EF4-FFF2-40B4-BE49-F238E27FC236}">
                  <a16:creationId xmlns:a16="http://schemas.microsoft.com/office/drawing/2014/main" id="{A19B59C6-4124-4D85-AEC6-0B46B22C107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0F6951C-6739-401B-99CE-83DB2FD45514}"/>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A picture containing logo&#10;&#10;Description automatically generated">
              <a:extLst>
                <a:ext uri="{FF2B5EF4-FFF2-40B4-BE49-F238E27FC236}">
                  <a16:creationId xmlns:a16="http://schemas.microsoft.com/office/drawing/2014/main" id="{CF8F2AB1-306A-4167-A5BE-A30BF018A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8" name="Group 87">
            <a:extLst>
              <a:ext uri="{FF2B5EF4-FFF2-40B4-BE49-F238E27FC236}">
                <a16:creationId xmlns:a16="http://schemas.microsoft.com/office/drawing/2014/main" id="{100846D5-4F07-4AC6-B327-A89558FDC305}"/>
              </a:ext>
            </a:extLst>
          </p:cNvPr>
          <p:cNvGrpSpPr/>
          <p:nvPr/>
        </p:nvGrpSpPr>
        <p:grpSpPr>
          <a:xfrm>
            <a:off x="5986383" y="4895279"/>
            <a:ext cx="1135934" cy="1394387"/>
            <a:chOff x="5793946" y="4465726"/>
            <a:chExt cx="1597677" cy="2017537"/>
          </a:xfrm>
        </p:grpSpPr>
        <p:sp>
          <p:nvSpPr>
            <p:cNvPr id="90" name="Rectangle 89">
              <a:extLst>
                <a:ext uri="{FF2B5EF4-FFF2-40B4-BE49-F238E27FC236}">
                  <a16:creationId xmlns:a16="http://schemas.microsoft.com/office/drawing/2014/main" id="{C43A2B7D-0465-4DF5-9531-F35B31AD3D9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2D5927DF-DA35-42C0-A4B4-EA9184AC5D9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9" name="Picture 98" descr="A picture containing logo&#10;&#10;Description automatically generated">
              <a:extLst>
                <a:ext uri="{FF2B5EF4-FFF2-40B4-BE49-F238E27FC236}">
                  <a16:creationId xmlns:a16="http://schemas.microsoft.com/office/drawing/2014/main" id="{4FB19D8A-730A-4676-BF0D-7EBC7CF12C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104" name="Group 103">
            <a:extLst>
              <a:ext uri="{FF2B5EF4-FFF2-40B4-BE49-F238E27FC236}">
                <a16:creationId xmlns:a16="http://schemas.microsoft.com/office/drawing/2014/main" id="{C1FD0D6B-195F-4328-859E-B282E2DF41B4}"/>
              </a:ext>
            </a:extLst>
          </p:cNvPr>
          <p:cNvGrpSpPr/>
          <p:nvPr/>
        </p:nvGrpSpPr>
        <p:grpSpPr>
          <a:xfrm>
            <a:off x="8590043" y="4879002"/>
            <a:ext cx="1135934" cy="1394387"/>
            <a:chOff x="5793946" y="4465726"/>
            <a:chExt cx="1597677" cy="2017537"/>
          </a:xfrm>
        </p:grpSpPr>
        <p:sp>
          <p:nvSpPr>
            <p:cNvPr id="105" name="Rectangle 104">
              <a:extLst>
                <a:ext uri="{FF2B5EF4-FFF2-40B4-BE49-F238E27FC236}">
                  <a16:creationId xmlns:a16="http://schemas.microsoft.com/office/drawing/2014/main" id="{FC0C400C-9DB2-4408-8244-C06D4F36EB6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A8ED5A50-5667-4023-B64E-D581920F782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logo&#10;&#10;Description automatically generated">
              <a:extLst>
                <a:ext uri="{FF2B5EF4-FFF2-40B4-BE49-F238E27FC236}">
                  <a16:creationId xmlns:a16="http://schemas.microsoft.com/office/drawing/2014/main" id="{38C96CB7-0F1C-4150-B065-EFD8CAE43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113" name="Picture 112" descr="A picture containing text&#10;&#10;Description automatically generated">
            <a:extLst>
              <a:ext uri="{FF2B5EF4-FFF2-40B4-BE49-F238E27FC236}">
                <a16:creationId xmlns:a16="http://schemas.microsoft.com/office/drawing/2014/main" id="{BB6707F5-0066-4444-952B-54FDE3681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7953" y="5444579"/>
            <a:ext cx="738896" cy="616506"/>
          </a:xfrm>
          <a:prstGeom prst="rect">
            <a:avLst/>
          </a:prstGeom>
        </p:spPr>
      </p:pic>
      <p:pic>
        <p:nvPicPr>
          <p:cNvPr id="115" name="Picture 114" descr="A picture containing text, clipart&#10;&#10;Description automatically generated">
            <a:extLst>
              <a:ext uri="{FF2B5EF4-FFF2-40B4-BE49-F238E27FC236}">
                <a16:creationId xmlns:a16="http://schemas.microsoft.com/office/drawing/2014/main" id="{BB20CECA-BFD5-4D3C-8AD8-7E93557DF0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70063" y="5503476"/>
            <a:ext cx="852297" cy="480749"/>
          </a:xfrm>
          <a:prstGeom prst="rect">
            <a:avLst/>
          </a:prstGeom>
        </p:spPr>
      </p:pic>
      <p:pic>
        <p:nvPicPr>
          <p:cNvPr id="116" name="Picture 115" descr="Logo&#10;&#10;Description automatically generated with medium confidence">
            <a:extLst>
              <a:ext uri="{FF2B5EF4-FFF2-40B4-BE49-F238E27FC236}">
                <a16:creationId xmlns:a16="http://schemas.microsoft.com/office/drawing/2014/main" id="{C5078FEB-493F-403B-912A-A25D0CB1B3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8484" y="5430087"/>
            <a:ext cx="760617" cy="725557"/>
          </a:xfrm>
          <a:prstGeom prst="rect">
            <a:avLst/>
          </a:prstGeom>
        </p:spPr>
      </p:pic>
      <p:pic>
        <p:nvPicPr>
          <p:cNvPr id="117" name="Picture 116" descr="A picture containing text&#10;&#10;Description automatically generated">
            <a:extLst>
              <a:ext uri="{FF2B5EF4-FFF2-40B4-BE49-F238E27FC236}">
                <a16:creationId xmlns:a16="http://schemas.microsoft.com/office/drawing/2014/main" id="{FB6BFB97-0D12-4275-B4CA-15712E481B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379396">
            <a:off x="859756" y="5365993"/>
            <a:ext cx="878509" cy="551222"/>
          </a:xfrm>
          <a:prstGeom prst="rect">
            <a:avLst/>
          </a:prstGeom>
        </p:spPr>
      </p:pic>
      <p:sp>
        <p:nvSpPr>
          <p:cNvPr id="118" name="TextBox 117">
            <a:extLst>
              <a:ext uri="{FF2B5EF4-FFF2-40B4-BE49-F238E27FC236}">
                <a16:creationId xmlns:a16="http://schemas.microsoft.com/office/drawing/2014/main" id="{5F23E247-17A6-40F7-BC89-9C091F0BA820}"/>
              </a:ext>
            </a:extLst>
          </p:cNvPr>
          <p:cNvSpPr txBox="1"/>
          <p:nvPr/>
        </p:nvSpPr>
        <p:spPr>
          <a:xfrm>
            <a:off x="6004623" y="130564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pic>
        <p:nvPicPr>
          <p:cNvPr id="119" name="Picture 118" descr="A picture containing text&#10;&#10;Description automatically generated">
            <a:extLst>
              <a:ext uri="{FF2B5EF4-FFF2-40B4-BE49-F238E27FC236}">
                <a16:creationId xmlns:a16="http://schemas.microsoft.com/office/drawing/2014/main" id="{30A970D9-9FF7-4A93-8ED8-073B202C1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364" y="4564352"/>
            <a:ext cx="1091925" cy="1847502"/>
          </a:xfrm>
          <a:prstGeom prst="rect">
            <a:avLst/>
          </a:prstGeom>
        </p:spPr>
      </p:pic>
      <p:pic>
        <p:nvPicPr>
          <p:cNvPr id="120" name="Picture 119" descr="Logo&#10;&#10;Description automatically generated">
            <a:extLst>
              <a:ext uri="{FF2B5EF4-FFF2-40B4-BE49-F238E27FC236}">
                <a16:creationId xmlns:a16="http://schemas.microsoft.com/office/drawing/2014/main" id="{CC306557-061A-43F5-86CE-76C0270857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39899" y="2520501"/>
            <a:ext cx="732128" cy="595998"/>
          </a:xfrm>
          <a:prstGeom prst="rect">
            <a:avLst/>
          </a:prstGeom>
        </p:spPr>
      </p:pic>
      <p:pic>
        <p:nvPicPr>
          <p:cNvPr id="121" name="Picture 120" descr="Diagram&#10;&#10;Description automatically generated with low confidence">
            <a:extLst>
              <a:ext uri="{FF2B5EF4-FFF2-40B4-BE49-F238E27FC236}">
                <a16:creationId xmlns:a16="http://schemas.microsoft.com/office/drawing/2014/main" id="{F491BAA3-8164-49A4-A68C-1265E155D8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2990" y="5424724"/>
            <a:ext cx="704075" cy="634971"/>
          </a:xfrm>
          <a:prstGeom prst="rect">
            <a:avLst/>
          </a:prstGeom>
        </p:spPr>
      </p:pic>
      <p:pic>
        <p:nvPicPr>
          <p:cNvPr id="122" name="Picture 121" descr="A cartoon of a city&#10;&#10;Description automatically generated with low confidence">
            <a:extLst>
              <a:ext uri="{FF2B5EF4-FFF2-40B4-BE49-F238E27FC236}">
                <a16:creationId xmlns:a16="http://schemas.microsoft.com/office/drawing/2014/main" id="{3D217A16-FDFE-4895-ABA7-595E3FB155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7316" y="2721370"/>
            <a:ext cx="798119" cy="547644"/>
          </a:xfrm>
          <a:prstGeom prst="rect">
            <a:avLst/>
          </a:prstGeom>
        </p:spPr>
      </p:pic>
      <p:pic>
        <p:nvPicPr>
          <p:cNvPr id="56" name="Picture 55">
            <a:extLst>
              <a:ext uri="{FF2B5EF4-FFF2-40B4-BE49-F238E27FC236}">
                <a16:creationId xmlns:a16="http://schemas.microsoft.com/office/drawing/2014/main" id="{3C5D68C6-7697-4AA1-AD4C-CA79A1CB64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507908" y="2215636"/>
            <a:ext cx="1543569" cy="1271444"/>
          </a:xfrm>
          <a:prstGeom prst="rect">
            <a:avLst/>
          </a:prstGeom>
        </p:spPr>
      </p:pic>
      <p:pic>
        <p:nvPicPr>
          <p:cNvPr id="123" name="Picture 122" descr="A picture containing text, furniture, table&#10;&#10;Description automatically generated">
            <a:extLst>
              <a:ext uri="{FF2B5EF4-FFF2-40B4-BE49-F238E27FC236}">
                <a16:creationId xmlns:a16="http://schemas.microsoft.com/office/drawing/2014/main" id="{0AA1CA13-C20E-4171-95FB-C8D951B78F0D}"/>
              </a:ext>
            </a:extLst>
          </p:cNvPr>
          <p:cNvPicPr>
            <a:picLocks noChangeAspect="1"/>
          </p:cNvPicPr>
          <p:nvPr/>
        </p:nvPicPr>
        <p:blipFill>
          <a:blip r:embed="rId19"/>
          <a:stretch>
            <a:fillRect/>
          </a:stretch>
        </p:blipFill>
        <p:spPr>
          <a:xfrm>
            <a:off x="8567147" y="2584705"/>
            <a:ext cx="1045834" cy="759163"/>
          </a:xfrm>
          <a:prstGeom prst="rect">
            <a:avLst/>
          </a:prstGeom>
        </p:spPr>
      </p:pic>
      <p:sp>
        <p:nvSpPr>
          <p:cNvPr id="85" name="Oval 84">
            <a:extLst>
              <a:ext uri="{FF2B5EF4-FFF2-40B4-BE49-F238E27FC236}">
                <a16:creationId xmlns:a16="http://schemas.microsoft.com/office/drawing/2014/main" id="{642FADAD-07E6-4752-B097-89B7883460FD}"/>
              </a:ext>
            </a:extLst>
          </p:cNvPr>
          <p:cNvSpPr/>
          <p:nvPr/>
        </p:nvSpPr>
        <p:spPr>
          <a:xfrm>
            <a:off x="5656081" y="82496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CFA9AF5F-1E33-4A84-BD8B-A3DBD0694211}"/>
              </a:ext>
            </a:extLst>
          </p:cNvPr>
          <p:cNvSpPr txBox="1"/>
          <p:nvPr/>
        </p:nvSpPr>
        <p:spPr>
          <a:xfrm>
            <a:off x="5515172" y="798641"/>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a:t>
            </a:r>
          </a:p>
        </p:txBody>
      </p:sp>
      <p:sp>
        <p:nvSpPr>
          <p:cNvPr id="91" name="Oval 90">
            <a:extLst>
              <a:ext uri="{FF2B5EF4-FFF2-40B4-BE49-F238E27FC236}">
                <a16:creationId xmlns:a16="http://schemas.microsoft.com/office/drawing/2014/main" id="{0A8F3656-4E18-4032-AD7E-3077E151E3EF}"/>
              </a:ext>
            </a:extLst>
          </p:cNvPr>
          <p:cNvSpPr/>
          <p:nvPr/>
        </p:nvSpPr>
        <p:spPr>
          <a:xfrm>
            <a:off x="8377394" y="830026"/>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A237D25C-0348-46C4-8D1E-2B48EAE52FBC}"/>
              </a:ext>
            </a:extLst>
          </p:cNvPr>
          <p:cNvSpPr txBox="1"/>
          <p:nvPr/>
        </p:nvSpPr>
        <p:spPr>
          <a:xfrm>
            <a:off x="8236485" y="803707"/>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2b</a:t>
            </a:r>
          </a:p>
        </p:txBody>
      </p:sp>
      <p:sp>
        <p:nvSpPr>
          <p:cNvPr id="98" name="Oval 97">
            <a:extLst>
              <a:ext uri="{FF2B5EF4-FFF2-40B4-BE49-F238E27FC236}">
                <a16:creationId xmlns:a16="http://schemas.microsoft.com/office/drawing/2014/main" id="{9C250167-8655-4564-AE33-168B7695FE11}"/>
              </a:ext>
            </a:extLst>
          </p:cNvPr>
          <p:cNvSpPr/>
          <p:nvPr/>
        </p:nvSpPr>
        <p:spPr>
          <a:xfrm>
            <a:off x="137273" y="3688978"/>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250B8D4E-204B-40F3-BAE1-D1B7741362E3}"/>
              </a:ext>
            </a:extLst>
          </p:cNvPr>
          <p:cNvSpPr txBox="1"/>
          <p:nvPr/>
        </p:nvSpPr>
        <p:spPr>
          <a:xfrm>
            <a:off x="-3636" y="3662659"/>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3</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124" name="Oval 123">
            <a:extLst>
              <a:ext uri="{FF2B5EF4-FFF2-40B4-BE49-F238E27FC236}">
                <a16:creationId xmlns:a16="http://schemas.microsoft.com/office/drawing/2014/main" id="{2B79A33C-8490-4110-BE09-F74AA51CAA36}"/>
              </a:ext>
            </a:extLst>
          </p:cNvPr>
          <p:cNvSpPr/>
          <p:nvPr/>
        </p:nvSpPr>
        <p:spPr>
          <a:xfrm>
            <a:off x="2858586" y="3694044"/>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5" name="TextBox 124">
            <a:extLst>
              <a:ext uri="{FF2B5EF4-FFF2-40B4-BE49-F238E27FC236}">
                <a16:creationId xmlns:a16="http://schemas.microsoft.com/office/drawing/2014/main" id="{70EB10F5-C44D-47AB-88E9-6B73F91F3004}"/>
              </a:ext>
            </a:extLst>
          </p:cNvPr>
          <p:cNvSpPr txBox="1"/>
          <p:nvPr/>
        </p:nvSpPr>
        <p:spPr>
          <a:xfrm>
            <a:off x="2717677" y="3667725"/>
            <a:ext cx="89655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3bb</a:t>
            </a:r>
          </a:p>
        </p:txBody>
      </p:sp>
      <p:sp>
        <p:nvSpPr>
          <p:cNvPr id="126" name="Oval 125">
            <a:extLst>
              <a:ext uri="{FF2B5EF4-FFF2-40B4-BE49-F238E27FC236}">
                <a16:creationId xmlns:a16="http://schemas.microsoft.com/office/drawing/2014/main" id="{3B2B4AAB-0A86-4045-A2DE-7B527C6C8912}"/>
              </a:ext>
            </a:extLst>
          </p:cNvPr>
          <p:cNvSpPr/>
          <p:nvPr/>
        </p:nvSpPr>
        <p:spPr>
          <a:xfrm>
            <a:off x="5642364" y="3720984"/>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7" name="TextBox 126">
            <a:extLst>
              <a:ext uri="{FF2B5EF4-FFF2-40B4-BE49-F238E27FC236}">
                <a16:creationId xmlns:a16="http://schemas.microsoft.com/office/drawing/2014/main" id="{4F7C8233-EE38-4DEE-9C70-CC1CA1A31952}"/>
              </a:ext>
            </a:extLst>
          </p:cNvPr>
          <p:cNvSpPr txBox="1"/>
          <p:nvPr/>
        </p:nvSpPr>
        <p:spPr>
          <a:xfrm>
            <a:off x="5501455" y="3694665"/>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a:t>
            </a:r>
          </a:p>
        </p:txBody>
      </p:sp>
      <p:sp>
        <p:nvSpPr>
          <p:cNvPr id="128" name="Oval 127">
            <a:extLst>
              <a:ext uri="{FF2B5EF4-FFF2-40B4-BE49-F238E27FC236}">
                <a16:creationId xmlns:a16="http://schemas.microsoft.com/office/drawing/2014/main" id="{3DCFB3BA-2A64-4A21-ACD6-794C9D43DFFD}"/>
              </a:ext>
            </a:extLst>
          </p:cNvPr>
          <p:cNvSpPr/>
          <p:nvPr/>
        </p:nvSpPr>
        <p:spPr>
          <a:xfrm>
            <a:off x="8363677" y="372605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FE6AFD3D-5079-4C49-931B-1643F28F6811}"/>
              </a:ext>
            </a:extLst>
          </p:cNvPr>
          <p:cNvSpPr txBox="1"/>
          <p:nvPr/>
        </p:nvSpPr>
        <p:spPr>
          <a:xfrm>
            <a:off x="8222768" y="3699731"/>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4b</a:t>
            </a:r>
          </a:p>
        </p:txBody>
      </p:sp>
      <p:sp>
        <p:nvSpPr>
          <p:cNvPr id="130" name="Oval 129">
            <a:extLst>
              <a:ext uri="{FF2B5EF4-FFF2-40B4-BE49-F238E27FC236}">
                <a16:creationId xmlns:a16="http://schemas.microsoft.com/office/drawing/2014/main" id="{FBB17D0F-8AD9-45C6-A60A-5950A5B10D4D}"/>
              </a:ext>
            </a:extLst>
          </p:cNvPr>
          <p:cNvSpPr/>
          <p:nvPr/>
        </p:nvSpPr>
        <p:spPr>
          <a:xfrm>
            <a:off x="121095" y="878715"/>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1" name="TextBox 130">
            <a:extLst>
              <a:ext uri="{FF2B5EF4-FFF2-40B4-BE49-F238E27FC236}">
                <a16:creationId xmlns:a16="http://schemas.microsoft.com/office/drawing/2014/main" id="{9EBF654B-24CE-4579-AD7D-C50C673D3A5A}"/>
              </a:ext>
            </a:extLst>
          </p:cNvPr>
          <p:cNvSpPr txBox="1"/>
          <p:nvPr/>
        </p:nvSpPr>
        <p:spPr>
          <a:xfrm>
            <a:off x="-19814" y="852396"/>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1</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132" name="Oval 131">
            <a:extLst>
              <a:ext uri="{FF2B5EF4-FFF2-40B4-BE49-F238E27FC236}">
                <a16:creationId xmlns:a16="http://schemas.microsoft.com/office/drawing/2014/main" id="{FEAA96ED-54AD-4EA3-BFFB-E02DB5DFCC1D}"/>
              </a:ext>
            </a:extLst>
          </p:cNvPr>
          <p:cNvSpPr/>
          <p:nvPr/>
        </p:nvSpPr>
        <p:spPr>
          <a:xfrm>
            <a:off x="2842408" y="883781"/>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3" name="TextBox 132">
            <a:extLst>
              <a:ext uri="{FF2B5EF4-FFF2-40B4-BE49-F238E27FC236}">
                <a16:creationId xmlns:a16="http://schemas.microsoft.com/office/drawing/2014/main" id="{A4C879D1-E651-448D-AD30-F7A11D650E00}"/>
              </a:ext>
            </a:extLst>
          </p:cNvPr>
          <p:cNvSpPr txBox="1"/>
          <p:nvPr/>
        </p:nvSpPr>
        <p:spPr>
          <a:xfrm>
            <a:off x="2701499" y="857462"/>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1</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spTree>
    <p:extLst>
      <p:ext uri="{BB962C8B-B14F-4D97-AF65-F5344CB8AC3E}">
        <p14:creationId xmlns:p14="http://schemas.microsoft.com/office/powerpoint/2010/main" val="307781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15342199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Hi!</a:t>
                      </a:r>
                    </a:p>
                  </a:txBody>
                  <a:tcPr/>
                </a:tc>
                <a:tc>
                  <a:txBody>
                    <a:bodyPr/>
                    <a:lstStyle/>
                    <a:p>
                      <a:r>
                        <a:rPr lang="en-GB" sz="2400" b="1" dirty="0">
                          <a:solidFill>
                            <a:srgbClr val="00B0F0"/>
                          </a:solidFill>
                          <a:latin typeface="Century Gothic" panose="020B0502020202020204" pitchFamily="34" charset="0"/>
                        </a:rPr>
                        <a:t>Mrs, (Miss) teacher</a:t>
                      </a:r>
                    </a:p>
                  </a:txBody>
                  <a:tcPr/>
                </a:tc>
                <a:tc>
                  <a:txBody>
                    <a:bodyPr/>
                    <a:lstStyle/>
                    <a:p>
                      <a:r>
                        <a:rPr lang="en-GB" sz="2400" b="1" dirty="0">
                          <a:solidFill>
                            <a:srgbClr val="00B0F0"/>
                          </a:solidFill>
                          <a:latin typeface="Century Gothic" panose="020B0502020202020204" pitchFamily="34" charset="0"/>
                        </a:rPr>
                        <a:t>Hello!</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am</a:t>
                      </a:r>
                    </a:p>
                  </a:txBody>
                  <a:tcPr/>
                </a:tc>
                <a:tc>
                  <a:txBody>
                    <a:bodyPr/>
                    <a:lstStyle/>
                    <a:p>
                      <a:r>
                        <a:rPr lang="en-GB" sz="2400" b="1" dirty="0">
                          <a:solidFill>
                            <a:srgbClr val="00B0F0"/>
                          </a:solidFill>
                          <a:latin typeface="Century Gothic" panose="020B0502020202020204" pitchFamily="34" charset="0"/>
                        </a:rPr>
                        <a:t>he is</a:t>
                      </a:r>
                    </a:p>
                  </a:txBody>
                  <a:tcPr/>
                </a:tc>
                <a:tc>
                  <a:txBody>
                    <a:bodyPr/>
                    <a:lstStyle/>
                    <a:p>
                      <a:r>
                        <a:rPr lang="en-GB" sz="2400" b="1" dirty="0">
                          <a:solidFill>
                            <a:srgbClr val="00B0F0"/>
                          </a:solidFill>
                          <a:latin typeface="Century Gothic" panose="020B0502020202020204" pitchFamily="34" charset="0"/>
                        </a:rPr>
                        <a:t>Mr, Sir (teacher)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bedroom</a:t>
                      </a:r>
                    </a:p>
                  </a:txBody>
                  <a:tcPr/>
                </a:tc>
                <a:tc>
                  <a:txBody>
                    <a:bodyPr/>
                    <a:lstStyle/>
                    <a:p>
                      <a:r>
                        <a:rPr lang="en-GB" sz="2400" b="1" dirty="0">
                          <a:solidFill>
                            <a:srgbClr val="92D050"/>
                          </a:solidFill>
                          <a:latin typeface="Century Gothic" panose="020B0502020202020204" pitchFamily="34" charset="0"/>
                        </a:rPr>
                        <a:t>a chair</a:t>
                      </a:r>
                    </a:p>
                  </a:txBody>
                  <a:tcPr/>
                </a:tc>
                <a:tc>
                  <a:txBody>
                    <a:bodyPr/>
                    <a:lstStyle/>
                    <a:p>
                      <a:r>
                        <a:rPr lang="en-GB" sz="2400" b="1" dirty="0">
                          <a:solidFill>
                            <a:srgbClr val="92D050"/>
                          </a:solidFill>
                          <a:latin typeface="Century Gothic" panose="020B0502020202020204" pitchFamily="34" charset="0"/>
                        </a:rPr>
                        <a:t>a desk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(m)</a:t>
                      </a:r>
                    </a:p>
                  </a:txBody>
                  <a:tcPr/>
                </a:tc>
                <a:tc>
                  <a:txBody>
                    <a:bodyPr/>
                    <a:lstStyle/>
                    <a:p>
                      <a:r>
                        <a:rPr lang="en-GB" sz="2400" b="1" dirty="0">
                          <a:solidFill>
                            <a:srgbClr val="92D050"/>
                          </a:solidFill>
                          <a:latin typeface="Century Gothic" panose="020B0502020202020204" pitchFamily="34" charset="0"/>
                        </a:rPr>
                        <a:t>a (f)</a:t>
                      </a:r>
                    </a:p>
                  </a:txBody>
                  <a:tcPr/>
                </a:tc>
                <a:tc>
                  <a:txBody>
                    <a:bodyPr/>
                    <a:lstStyle/>
                    <a:p>
                      <a:r>
                        <a:rPr lang="en-GB" sz="2400" b="1" dirty="0">
                          <a:solidFill>
                            <a:srgbClr val="92D050"/>
                          </a:solidFill>
                          <a:latin typeface="Century Gothic" panose="020B0502020202020204" pitchFamily="34" charset="0"/>
                        </a:rPr>
                        <a:t>an idea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ideal (f)</a:t>
                      </a:r>
                    </a:p>
                  </a:txBody>
                  <a:tcPr/>
                </a:tc>
                <a:tc>
                  <a:txBody>
                    <a:bodyPr/>
                    <a:lstStyle/>
                    <a:p>
                      <a:r>
                        <a:rPr lang="en-GB" sz="2400" b="1" dirty="0">
                          <a:solidFill>
                            <a:srgbClr val="FF3399"/>
                          </a:solidFill>
                          <a:latin typeface="Century Gothic" panose="020B0502020202020204" pitchFamily="34" charset="0"/>
                        </a:rPr>
                        <a:t>you have</a:t>
                      </a:r>
                      <a:r>
                        <a:rPr lang="en-GB" sz="2000" b="1" dirty="0">
                          <a:solidFill>
                            <a:srgbClr val="FF3399"/>
                          </a:solidFill>
                          <a:latin typeface="Century Gothic" panose="020B0502020202020204" pitchFamily="34" charset="0"/>
                        </a:rPr>
                        <a:t> (singular)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she has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for</a:t>
                      </a:r>
                    </a:p>
                  </a:txBody>
                  <a:tcPr/>
                </a:tc>
                <a:tc>
                  <a:txBody>
                    <a:bodyPr/>
                    <a:lstStyle/>
                    <a:p>
                      <a:r>
                        <a:rPr lang="en-GB" sz="2400" b="1" dirty="0">
                          <a:solidFill>
                            <a:srgbClr val="FF3399"/>
                          </a:solidFill>
                          <a:latin typeface="Century Gothic" panose="020B0502020202020204" pitchFamily="34" charset="0"/>
                        </a:rPr>
                        <a:t>for me</a:t>
                      </a:r>
                    </a:p>
                  </a:txBody>
                  <a:tcPr/>
                </a:tc>
                <a:tc>
                  <a:txBody>
                    <a:bodyPr/>
                    <a:lstStyle/>
                    <a:p>
                      <a:r>
                        <a:rPr lang="en-GB" sz="2400" b="1" dirty="0">
                          <a:solidFill>
                            <a:srgbClr val="FF3399"/>
                          </a:solidFill>
                          <a:latin typeface="Century Gothic" panose="020B0502020202020204" pitchFamily="34" charset="0"/>
                        </a:rPr>
                        <a:t>for you</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card</a:t>
                      </a:r>
                    </a:p>
                  </a:txBody>
                  <a:tcPr/>
                </a:tc>
                <a:tc>
                  <a:txBody>
                    <a:bodyPr/>
                    <a:lstStyle/>
                    <a:p>
                      <a:r>
                        <a:rPr lang="en-GB" sz="2400" b="1" dirty="0">
                          <a:solidFill>
                            <a:srgbClr val="FF3399"/>
                          </a:solidFill>
                          <a:latin typeface="Century Gothic" panose="020B0502020202020204" pitchFamily="34" charset="0"/>
                        </a:rPr>
                        <a:t>ideal (m)</a:t>
                      </a:r>
                    </a:p>
                  </a:txBody>
                  <a:tcPr/>
                </a:tc>
                <a:tc>
                  <a:txBody>
                    <a:bodyPr/>
                    <a:lstStyle/>
                    <a:p>
                      <a:r>
                        <a:rPr lang="en-GB" sz="2400" b="1" dirty="0">
                          <a:solidFill>
                            <a:srgbClr val="FF3399"/>
                          </a:solidFill>
                          <a:latin typeface="Century Gothic" panose="020B0502020202020204" pitchFamily="34" charset="0"/>
                        </a:rPr>
                        <a:t>from</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carte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idéal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idéale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as</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idée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393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chambre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chaise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bureau</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Monsieur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Salut !</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Bonjour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50" name="Google Shape;119;p1">
            <a:extLst>
              <a:ext uri="{FF2B5EF4-FFF2-40B4-BE49-F238E27FC236}">
                <a16:creationId xmlns:a16="http://schemas.microsoft.com/office/drawing/2014/main" id="{6C385D0A-3F31-4918-8FBE-8C658EBAE679}"/>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745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63742410-7922-4250-B0EA-77D43714D6B1}"/>
              </a:ext>
            </a:extLst>
          </p:cNvPr>
          <p:cNvGraphicFramePr>
            <a:graphicFrameLocks noGrp="1"/>
          </p:cNvGraphicFramePr>
          <p:nvPr>
            <p:extLst>
              <p:ext uri="{D42A27DB-BD31-4B8C-83A1-F6EECF244321}">
                <p14:modId xmlns:p14="http://schemas.microsoft.com/office/powerpoint/2010/main" val="70547433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Hi!</a:t>
                      </a:r>
                    </a:p>
                  </a:txBody>
                  <a:tcPr/>
                </a:tc>
                <a:tc>
                  <a:txBody>
                    <a:bodyPr/>
                    <a:lstStyle/>
                    <a:p>
                      <a:r>
                        <a:rPr lang="en-GB" sz="2400" b="1" dirty="0">
                          <a:solidFill>
                            <a:srgbClr val="002060"/>
                          </a:solidFill>
                          <a:latin typeface="Century Gothic" panose="020B0502020202020204" pitchFamily="34" charset="0"/>
                        </a:rPr>
                        <a:t>Mrs, (Miss) teacher</a:t>
                      </a:r>
                    </a:p>
                  </a:txBody>
                  <a:tcPr/>
                </a:tc>
                <a:tc>
                  <a:txBody>
                    <a:bodyPr/>
                    <a:lstStyle/>
                    <a:p>
                      <a:r>
                        <a:rPr lang="en-GB" sz="2400" b="1" dirty="0">
                          <a:solidFill>
                            <a:srgbClr val="002060"/>
                          </a:solidFill>
                          <a:latin typeface="Century Gothic" panose="020B0502020202020204" pitchFamily="34" charset="0"/>
                        </a:rPr>
                        <a:t>Hello!</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he is</a:t>
                      </a:r>
                    </a:p>
                  </a:txBody>
                  <a:tcPr/>
                </a:tc>
                <a:tc>
                  <a:txBody>
                    <a:bodyPr/>
                    <a:lstStyle/>
                    <a:p>
                      <a:r>
                        <a:rPr lang="en-GB" sz="2400" b="1" dirty="0">
                          <a:solidFill>
                            <a:srgbClr val="002060"/>
                          </a:solidFill>
                          <a:latin typeface="Century Gothic" panose="020B0502020202020204" pitchFamily="34" charset="0"/>
                        </a:rPr>
                        <a:t>Mr, Sir (teacher)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bedroom</a:t>
                      </a:r>
                    </a:p>
                  </a:txBody>
                  <a:tcPr/>
                </a:tc>
                <a:tc>
                  <a:txBody>
                    <a:bodyPr/>
                    <a:lstStyle/>
                    <a:p>
                      <a:r>
                        <a:rPr lang="en-GB" sz="2400" b="1" dirty="0">
                          <a:solidFill>
                            <a:srgbClr val="002060"/>
                          </a:solidFill>
                          <a:latin typeface="Century Gothic" panose="020B0502020202020204" pitchFamily="34" charset="0"/>
                        </a:rPr>
                        <a:t>a chair</a:t>
                      </a:r>
                    </a:p>
                  </a:txBody>
                  <a:tcPr/>
                </a:tc>
                <a:tc>
                  <a:txBody>
                    <a:bodyPr/>
                    <a:lstStyle/>
                    <a:p>
                      <a:r>
                        <a:rPr lang="en-GB" sz="2400" b="1" dirty="0">
                          <a:solidFill>
                            <a:srgbClr val="002060"/>
                          </a:solidFill>
                          <a:latin typeface="Century Gothic" panose="020B0502020202020204" pitchFamily="34" charset="0"/>
                        </a:rPr>
                        <a:t>a desk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(m)</a:t>
                      </a:r>
                    </a:p>
                  </a:txBody>
                  <a:tcPr/>
                </a:tc>
                <a:tc>
                  <a:txBody>
                    <a:bodyPr/>
                    <a:lstStyle/>
                    <a:p>
                      <a:r>
                        <a:rPr lang="en-GB" sz="2400" b="1" dirty="0">
                          <a:solidFill>
                            <a:srgbClr val="002060"/>
                          </a:solidFill>
                          <a:latin typeface="Century Gothic" panose="020B0502020202020204" pitchFamily="34" charset="0"/>
                        </a:rPr>
                        <a:t>a (f)</a:t>
                      </a:r>
                    </a:p>
                  </a:txBody>
                  <a:tcPr/>
                </a:tc>
                <a:tc>
                  <a:txBody>
                    <a:bodyPr/>
                    <a:lstStyle/>
                    <a:p>
                      <a:r>
                        <a:rPr lang="en-GB" sz="2400" b="1" dirty="0">
                          <a:solidFill>
                            <a:srgbClr val="002060"/>
                          </a:solidFill>
                          <a:latin typeface="Century Gothic" panose="020B0502020202020204" pitchFamily="34" charset="0"/>
                        </a:rPr>
                        <a:t>an idea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ideal (f)</a:t>
                      </a:r>
                    </a:p>
                  </a:txBody>
                  <a:tcPr/>
                </a:tc>
                <a:tc>
                  <a:txBody>
                    <a:bodyPr/>
                    <a:lstStyle/>
                    <a:p>
                      <a:r>
                        <a:rPr lang="en-GB" sz="2400" b="1" dirty="0">
                          <a:solidFill>
                            <a:srgbClr val="002060"/>
                          </a:solidFill>
                          <a:latin typeface="Century Gothic" panose="020B0502020202020204" pitchFamily="34" charset="0"/>
                        </a:rPr>
                        <a:t>you have</a:t>
                      </a:r>
                      <a:r>
                        <a:rPr lang="en-GB" sz="2000" b="1" dirty="0">
                          <a:solidFill>
                            <a:srgbClr val="002060"/>
                          </a:solidFill>
                          <a:latin typeface="Century Gothic" panose="020B0502020202020204" pitchFamily="34" charset="0"/>
                        </a:rPr>
                        <a:t> (singular)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for</a:t>
                      </a:r>
                    </a:p>
                  </a:txBody>
                  <a:tcPr/>
                </a:tc>
                <a:tc>
                  <a:txBody>
                    <a:bodyPr/>
                    <a:lstStyle/>
                    <a:p>
                      <a:r>
                        <a:rPr lang="en-GB" sz="2400" b="1" dirty="0">
                          <a:solidFill>
                            <a:srgbClr val="002060"/>
                          </a:solidFill>
                          <a:latin typeface="Century Gothic" panose="020B0502020202020204" pitchFamily="34" charset="0"/>
                        </a:rPr>
                        <a:t>for me</a:t>
                      </a:r>
                    </a:p>
                  </a:txBody>
                  <a:tcPr/>
                </a:tc>
                <a:tc>
                  <a:txBody>
                    <a:bodyPr/>
                    <a:lstStyle/>
                    <a:p>
                      <a:r>
                        <a:rPr lang="en-GB" sz="2400" b="1" dirty="0">
                          <a:solidFill>
                            <a:srgbClr val="002060"/>
                          </a:solidFill>
                          <a:latin typeface="Century Gothic" panose="020B0502020202020204" pitchFamily="34" charset="0"/>
                        </a:rPr>
                        <a:t>for you</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card</a:t>
                      </a:r>
                    </a:p>
                  </a:txBody>
                  <a:tcPr/>
                </a:tc>
                <a:tc>
                  <a:txBody>
                    <a:bodyPr/>
                    <a:lstStyle/>
                    <a:p>
                      <a:r>
                        <a:rPr lang="en-GB" sz="2400" b="1" dirty="0">
                          <a:solidFill>
                            <a:srgbClr val="002060"/>
                          </a:solidFill>
                          <a:latin typeface="Century Gothic" panose="020B0502020202020204" pitchFamily="34" charset="0"/>
                        </a:rPr>
                        <a:t>ideal (m)</a:t>
                      </a:r>
                    </a:p>
                  </a:txBody>
                  <a:tcPr/>
                </a:tc>
                <a:tc>
                  <a:txBody>
                    <a:bodyPr/>
                    <a:lstStyle/>
                    <a:p>
                      <a:r>
                        <a:rPr lang="en-GB" sz="2400" b="1" dirty="0">
                          <a:solidFill>
                            <a:srgbClr val="002060"/>
                          </a:solidFill>
                          <a:latin typeface="Century Gothic" panose="020B0502020202020204" pitchFamily="34" charset="0"/>
                        </a:rPr>
                        <a:t>from</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7C965775-EB14-47C0-BF66-6B02D3E1338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A5722072-E60D-4ED1-8E39-E6CD3B4FB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9D86D61A-E13E-45F2-B233-C53E09839639}"/>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0A426686-D181-4D14-A798-A5CB0C3E9674}"/>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33011236-C579-47D2-8DA5-EB057FEB704A}"/>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10ED595-2A55-4D18-B3EB-90749DCCCF7B}"/>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050477"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398703" y="1512505"/>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4844348" y="3428502"/>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spTree>
    <p:extLst>
      <p:ext uri="{BB962C8B-B14F-4D97-AF65-F5344CB8AC3E}">
        <p14:creationId xmlns:p14="http://schemas.microsoft.com/office/powerpoint/2010/main" val="20875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5">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6">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514693" y="1252892"/>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Google Shape;353;p4">
            <a:extLst>
              <a:ext uri="{FF2B5EF4-FFF2-40B4-BE49-F238E27FC236}">
                <a16:creationId xmlns:a16="http://schemas.microsoft.com/office/drawing/2014/main" id="{B75E9DD4-7D2F-4DBE-93D8-50481747A6A1}"/>
              </a:ext>
            </a:extLst>
          </p:cNvPr>
          <p:cNvSpPr/>
          <p:nvPr/>
        </p:nvSpPr>
        <p:spPr>
          <a:xfrm>
            <a:off x="0" y="1993993"/>
            <a:ext cx="12192000" cy="4864007"/>
          </a:xfrm>
          <a:prstGeom prst="rect">
            <a:avLst/>
          </a:prstGeom>
          <a:solidFill>
            <a:srgbClr val="00FF99"/>
          </a:solidFill>
          <a:ln>
            <a:noFill/>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ea typeface="Arial"/>
              <a:cs typeface="Arial"/>
              <a:sym typeface="Arial"/>
            </a:endParaRPr>
          </a:p>
        </p:txBody>
      </p:sp>
      <p:pic>
        <p:nvPicPr>
          <p:cNvPr id="31" name="Google Shape;362;p4" descr="Diagram, map&#10;&#10;Description automatically generated">
            <a:extLst>
              <a:ext uri="{FF2B5EF4-FFF2-40B4-BE49-F238E27FC236}">
                <a16:creationId xmlns:a16="http://schemas.microsoft.com/office/drawing/2014/main" id="{C9C1E2D6-7C76-41CA-AEA8-28D01933DA63}"/>
              </a:ext>
            </a:extLst>
          </p:cNvPr>
          <p:cNvPicPr preferRelativeResize="0"/>
          <p:nvPr/>
        </p:nvPicPr>
        <p:blipFill rotWithShape="1">
          <a:blip r:embed="rId4">
            <a:alphaModFix/>
          </a:blip>
          <a:srcRect/>
          <a:stretch/>
        </p:blipFill>
        <p:spPr>
          <a:xfrm>
            <a:off x="-264059" y="4056621"/>
            <a:ext cx="2115573" cy="1099106"/>
          </a:xfrm>
          <a:prstGeom prst="rect">
            <a:avLst/>
          </a:prstGeom>
          <a:noFill/>
          <a:ln>
            <a:noFill/>
          </a:ln>
        </p:spPr>
      </p:pic>
      <p:pic>
        <p:nvPicPr>
          <p:cNvPr id="32" name="Google Shape;363;p4" descr="Diagram, map&#10;&#10;Description automatically generated">
            <a:extLst>
              <a:ext uri="{FF2B5EF4-FFF2-40B4-BE49-F238E27FC236}">
                <a16:creationId xmlns:a16="http://schemas.microsoft.com/office/drawing/2014/main" id="{960014C2-553B-40D8-B6A6-E5E32BB84877}"/>
              </a:ext>
            </a:extLst>
          </p:cNvPr>
          <p:cNvPicPr preferRelativeResize="0"/>
          <p:nvPr/>
        </p:nvPicPr>
        <p:blipFill rotWithShape="1">
          <a:blip r:embed="rId4">
            <a:alphaModFix/>
          </a:blip>
          <a:srcRect/>
          <a:stretch/>
        </p:blipFill>
        <p:spPr>
          <a:xfrm>
            <a:off x="1677503" y="4606174"/>
            <a:ext cx="1984198" cy="1030853"/>
          </a:xfrm>
          <a:prstGeom prst="rect">
            <a:avLst/>
          </a:prstGeom>
          <a:noFill/>
          <a:ln>
            <a:noFill/>
          </a:ln>
        </p:spPr>
      </p:pic>
      <p:pic>
        <p:nvPicPr>
          <p:cNvPr id="33" name="Google Shape;364;p4" descr="Diagram, map&#10;&#10;Description automatically generated">
            <a:extLst>
              <a:ext uri="{FF2B5EF4-FFF2-40B4-BE49-F238E27FC236}">
                <a16:creationId xmlns:a16="http://schemas.microsoft.com/office/drawing/2014/main" id="{EF6C89D2-5C35-4D19-A514-56F77033E353}"/>
              </a:ext>
            </a:extLst>
          </p:cNvPr>
          <p:cNvPicPr preferRelativeResize="0"/>
          <p:nvPr/>
        </p:nvPicPr>
        <p:blipFill rotWithShape="1">
          <a:blip r:embed="rId4">
            <a:alphaModFix/>
          </a:blip>
          <a:srcRect/>
          <a:stretch/>
        </p:blipFill>
        <p:spPr>
          <a:xfrm>
            <a:off x="3703604" y="4067172"/>
            <a:ext cx="1858818" cy="965714"/>
          </a:xfrm>
          <a:prstGeom prst="rect">
            <a:avLst/>
          </a:prstGeom>
          <a:noFill/>
          <a:ln>
            <a:noFill/>
          </a:ln>
        </p:spPr>
      </p:pic>
      <p:pic>
        <p:nvPicPr>
          <p:cNvPr id="34" name="Google Shape;365;p4" descr="Diagram, map&#10;&#10;Description automatically generated">
            <a:extLst>
              <a:ext uri="{FF2B5EF4-FFF2-40B4-BE49-F238E27FC236}">
                <a16:creationId xmlns:a16="http://schemas.microsoft.com/office/drawing/2014/main" id="{609A1847-DF46-4D4E-BF23-C9AC8B7BF960}"/>
              </a:ext>
            </a:extLst>
          </p:cNvPr>
          <p:cNvPicPr preferRelativeResize="0"/>
          <p:nvPr/>
        </p:nvPicPr>
        <p:blipFill rotWithShape="1">
          <a:blip r:embed="rId4">
            <a:alphaModFix/>
          </a:blip>
          <a:srcRect/>
          <a:stretch/>
        </p:blipFill>
        <p:spPr>
          <a:xfrm>
            <a:off x="5781288" y="4680886"/>
            <a:ext cx="1696583" cy="881428"/>
          </a:xfrm>
          <a:prstGeom prst="rect">
            <a:avLst/>
          </a:prstGeom>
          <a:noFill/>
          <a:ln>
            <a:noFill/>
          </a:ln>
        </p:spPr>
      </p:pic>
      <p:pic>
        <p:nvPicPr>
          <p:cNvPr id="35" name="Google Shape;366;p4" descr="Logo&#10;&#10;Description automatically generated">
            <a:extLst>
              <a:ext uri="{FF2B5EF4-FFF2-40B4-BE49-F238E27FC236}">
                <a16:creationId xmlns:a16="http://schemas.microsoft.com/office/drawing/2014/main" id="{02243E20-DF3F-4561-B6DF-390A1F1BA5A9}"/>
              </a:ext>
            </a:extLst>
          </p:cNvPr>
          <p:cNvPicPr preferRelativeResize="0"/>
          <p:nvPr/>
        </p:nvPicPr>
        <p:blipFill rotWithShape="1">
          <a:blip r:embed="rId5">
            <a:alphaModFix/>
          </a:blip>
          <a:srcRect/>
          <a:stretch/>
        </p:blipFill>
        <p:spPr>
          <a:xfrm>
            <a:off x="77856" y="3508009"/>
            <a:ext cx="1059983" cy="707207"/>
          </a:xfrm>
          <a:prstGeom prst="rect">
            <a:avLst/>
          </a:prstGeom>
          <a:noFill/>
          <a:ln>
            <a:noFill/>
          </a:ln>
        </p:spPr>
      </p:pic>
      <p:pic>
        <p:nvPicPr>
          <p:cNvPr id="36" name="Google Shape;368;p4" descr="Diagram, map&#10;&#10;Description automatically generated">
            <a:extLst>
              <a:ext uri="{FF2B5EF4-FFF2-40B4-BE49-F238E27FC236}">
                <a16:creationId xmlns:a16="http://schemas.microsoft.com/office/drawing/2014/main" id="{0F454144-8F43-4AF3-A8FD-2A4D8964EAED}"/>
              </a:ext>
            </a:extLst>
          </p:cNvPr>
          <p:cNvPicPr preferRelativeResize="0"/>
          <p:nvPr/>
        </p:nvPicPr>
        <p:blipFill rotWithShape="1">
          <a:blip r:embed="rId4">
            <a:alphaModFix/>
          </a:blip>
          <a:srcRect/>
          <a:stretch/>
        </p:blipFill>
        <p:spPr>
          <a:xfrm>
            <a:off x="7318341" y="3529894"/>
            <a:ext cx="1696583" cy="881428"/>
          </a:xfrm>
          <a:prstGeom prst="rect">
            <a:avLst/>
          </a:prstGeom>
          <a:noFill/>
          <a:ln>
            <a:noFill/>
          </a:ln>
        </p:spPr>
      </p:pic>
      <p:pic>
        <p:nvPicPr>
          <p:cNvPr id="37" name="Google Shape;369;p4" descr="Diagram, map&#10;&#10;Description automatically generated">
            <a:extLst>
              <a:ext uri="{FF2B5EF4-FFF2-40B4-BE49-F238E27FC236}">
                <a16:creationId xmlns:a16="http://schemas.microsoft.com/office/drawing/2014/main" id="{C3CA7DE8-35E6-4A0E-8D35-49E262767ADF}"/>
              </a:ext>
            </a:extLst>
          </p:cNvPr>
          <p:cNvPicPr preferRelativeResize="0"/>
          <p:nvPr/>
        </p:nvPicPr>
        <p:blipFill rotWithShape="1">
          <a:blip r:embed="rId4">
            <a:alphaModFix/>
          </a:blip>
          <a:srcRect/>
          <a:stretch/>
        </p:blipFill>
        <p:spPr>
          <a:xfrm>
            <a:off x="8986644" y="4753233"/>
            <a:ext cx="1696583" cy="881428"/>
          </a:xfrm>
          <a:prstGeom prst="rect">
            <a:avLst/>
          </a:prstGeom>
          <a:noFill/>
          <a:ln>
            <a:noFill/>
          </a:ln>
        </p:spPr>
      </p:pic>
      <p:pic>
        <p:nvPicPr>
          <p:cNvPr id="38" name="Google Shape;370;p4" descr="Diagram, map&#10;&#10;Description automatically generated">
            <a:extLst>
              <a:ext uri="{FF2B5EF4-FFF2-40B4-BE49-F238E27FC236}">
                <a16:creationId xmlns:a16="http://schemas.microsoft.com/office/drawing/2014/main" id="{EB0CAF41-8E3B-4465-8F53-B0AB5D06452F}"/>
              </a:ext>
            </a:extLst>
          </p:cNvPr>
          <p:cNvPicPr preferRelativeResize="0"/>
          <p:nvPr/>
        </p:nvPicPr>
        <p:blipFill rotWithShape="1">
          <a:blip r:embed="rId4">
            <a:alphaModFix/>
          </a:blip>
          <a:srcRect/>
          <a:stretch/>
        </p:blipFill>
        <p:spPr>
          <a:xfrm>
            <a:off x="10376101" y="2008574"/>
            <a:ext cx="1696583" cy="881428"/>
          </a:xfrm>
          <a:prstGeom prst="rect">
            <a:avLst/>
          </a:prstGeom>
          <a:noFill/>
          <a:ln>
            <a:noFill/>
          </a:ln>
        </p:spPr>
      </p:pic>
      <p:pic>
        <p:nvPicPr>
          <p:cNvPr id="39" name="Google Shape;371;p4" descr="Logo&#10;&#10;Description automatically generated">
            <a:extLst>
              <a:ext uri="{FF2B5EF4-FFF2-40B4-BE49-F238E27FC236}">
                <a16:creationId xmlns:a16="http://schemas.microsoft.com/office/drawing/2014/main" id="{C462C2A4-FC82-4D84-8294-C185D0CF8B3A}"/>
              </a:ext>
            </a:extLst>
          </p:cNvPr>
          <p:cNvPicPr preferRelativeResize="0"/>
          <p:nvPr/>
        </p:nvPicPr>
        <p:blipFill rotWithShape="1">
          <a:blip r:embed="rId5">
            <a:alphaModFix/>
          </a:blip>
          <a:srcRect/>
          <a:stretch/>
        </p:blipFill>
        <p:spPr>
          <a:xfrm>
            <a:off x="1877877" y="3993761"/>
            <a:ext cx="1005999" cy="671189"/>
          </a:xfrm>
          <a:prstGeom prst="rect">
            <a:avLst/>
          </a:prstGeom>
          <a:noFill/>
          <a:ln>
            <a:noFill/>
          </a:ln>
        </p:spPr>
      </p:pic>
      <p:pic>
        <p:nvPicPr>
          <p:cNvPr id="40" name="Google Shape;372;p4" descr="Logo&#10;&#10;Description automatically generated">
            <a:extLst>
              <a:ext uri="{FF2B5EF4-FFF2-40B4-BE49-F238E27FC236}">
                <a16:creationId xmlns:a16="http://schemas.microsoft.com/office/drawing/2014/main" id="{EC85D50D-E4BE-4D5D-94B9-0DE368ADE8F0}"/>
              </a:ext>
            </a:extLst>
          </p:cNvPr>
          <p:cNvPicPr preferRelativeResize="0"/>
          <p:nvPr/>
        </p:nvPicPr>
        <p:blipFill rotWithShape="1">
          <a:blip r:embed="rId5">
            <a:alphaModFix/>
          </a:blip>
          <a:srcRect/>
          <a:stretch/>
        </p:blipFill>
        <p:spPr>
          <a:xfrm>
            <a:off x="3336463" y="4902899"/>
            <a:ext cx="1005999" cy="671189"/>
          </a:xfrm>
          <a:prstGeom prst="rect">
            <a:avLst/>
          </a:prstGeom>
          <a:noFill/>
          <a:ln>
            <a:noFill/>
          </a:ln>
        </p:spPr>
      </p:pic>
      <p:pic>
        <p:nvPicPr>
          <p:cNvPr id="41" name="Google Shape;373;p4" descr="Logo&#10;&#10;Description automatically generated">
            <a:extLst>
              <a:ext uri="{FF2B5EF4-FFF2-40B4-BE49-F238E27FC236}">
                <a16:creationId xmlns:a16="http://schemas.microsoft.com/office/drawing/2014/main" id="{26EDF2E0-AF51-4A03-AAD3-B4C940182E2F}"/>
              </a:ext>
            </a:extLst>
          </p:cNvPr>
          <p:cNvPicPr preferRelativeResize="0"/>
          <p:nvPr/>
        </p:nvPicPr>
        <p:blipFill rotWithShape="1">
          <a:blip r:embed="rId5">
            <a:alphaModFix/>
          </a:blip>
          <a:srcRect/>
          <a:stretch/>
        </p:blipFill>
        <p:spPr>
          <a:xfrm>
            <a:off x="5339204" y="4061348"/>
            <a:ext cx="1005999" cy="671189"/>
          </a:xfrm>
          <a:prstGeom prst="rect">
            <a:avLst/>
          </a:prstGeom>
          <a:noFill/>
          <a:ln>
            <a:noFill/>
          </a:ln>
        </p:spPr>
      </p:pic>
      <p:pic>
        <p:nvPicPr>
          <p:cNvPr id="42" name="Google Shape;374;p4" descr="Logo&#10;&#10;Description automatically generated">
            <a:extLst>
              <a:ext uri="{FF2B5EF4-FFF2-40B4-BE49-F238E27FC236}">
                <a16:creationId xmlns:a16="http://schemas.microsoft.com/office/drawing/2014/main" id="{EC61D5BE-300A-468F-8337-7C4CAC6D086A}"/>
              </a:ext>
            </a:extLst>
          </p:cNvPr>
          <p:cNvPicPr preferRelativeResize="0"/>
          <p:nvPr/>
        </p:nvPicPr>
        <p:blipFill rotWithShape="1">
          <a:blip r:embed="rId5">
            <a:alphaModFix/>
          </a:blip>
          <a:srcRect/>
          <a:stretch/>
        </p:blipFill>
        <p:spPr>
          <a:xfrm>
            <a:off x="7477871" y="4802412"/>
            <a:ext cx="1005999" cy="671189"/>
          </a:xfrm>
          <a:prstGeom prst="rect">
            <a:avLst/>
          </a:prstGeom>
          <a:noFill/>
          <a:ln>
            <a:noFill/>
          </a:ln>
        </p:spPr>
      </p:pic>
      <p:pic>
        <p:nvPicPr>
          <p:cNvPr id="43" name="Google Shape;375;p4" descr="Logo&#10;&#10;Description automatically generated">
            <a:extLst>
              <a:ext uri="{FF2B5EF4-FFF2-40B4-BE49-F238E27FC236}">
                <a16:creationId xmlns:a16="http://schemas.microsoft.com/office/drawing/2014/main" id="{5879FEC5-38F0-4163-BBB8-3AA0BD3B9368}"/>
              </a:ext>
            </a:extLst>
          </p:cNvPr>
          <p:cNvPicPr preferRelativeResize="0"/>
          <p:nvPr/>
        </p:nvPicPr>
        <p:blipFill rotWithShape="1">
          <a:blip r:embed="rId5">
            <a:alphaModFix/>
          </a:blip>
          <a:srcRect/>
          <a:stretch/>
        </p:blipFill>
        <p:spPr>
          <a:xfrm>
            <a:off x="9224260" y="3754613"/>
            <a:ext cx="1005999" cy="671189"/>
          </a:xfrm>
          <a:prstGeom prst="rect">
            <a:avLst/>
          </a:prstGeom>
          <a:noFill/>
          <a:ln>
            <a:noFill/>
          </a:ln>
        </p:spPr>
      </p:pic>
      <p:pic>
        <p:nvPicPr>
          <p:cNvPr id="44" name="Google Shape;376;p4" descr="Logo&#10;&#10;Description automatically generated">
            <a:extLst>
              <a:ext uri="{FF2B5EF4-FFF2-40B4-BE49-F238E27FC236}">
                <a16:creationId xmlns:a16="http://schemas.microsoft.com/office/drawing/2014/main" id="{81DE48A2-702D-4D8C-B098-79B582866233}"/>
              </a:ext>
            </a:extLst>
          </p:cNvPr>
          <p:cNvPicPr preferRelativeResize="0"/>
          <p:nvPr/>
        </p:nvPicPr>
        <p:blipFill rotWithShape="1">
          <a:blip r:embed="rId5">
            <a:alphaModFix/>
          </a:blip>
          <a:srcRect/>
          <a:stretch/>
        </p:blipFill>
        <p:spPr>
          <a:xfrm>
            <a:off x="11093796" y="3205623"/>
            <a:ext cx="1005999" cy="671189"/>
          </a:xfrm>
          <a:prstGeom prst="rect">
            <a:avLst/>
          </a:prstGeom>
          <a:noFill/>
          <a:ln>
            <a:noFill/>
          </a:ln>
        </p:spPr>
      </p:pic>
      <p:sp>
        <p:nvSpPr>
          <p:cNvPr id="45" name="Google Shape;384;p4">
            <a:extLst>
              <a:ext uri="{FF2B5EF4-FFF2-40B4-BE49-F238E27FC236}">
                <a16:creationId xmlns:a16="http://schemas.microsoft.com/office/drawing/2014/main" id="{68CEF45E-019E-4A9B-9F6E-287D32531324}"/>
              </a:ext>
            </a:extLst>
          </p:cNvPr>
          <p:cNvSpPr txBox="1"/>
          <p:nvPr/>
        </p:nvSpPr>
        <p:spPr>
          <a:xfrm rot="-996021">
            <a:off x="-87412" y="3608154"/>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piano</a:t>
            </a:r>
            <a:endParaRPr sz="1400" kern="0" dirty="0">
              <a:solidFill>
                <a:srgbClr val="000000"/>
              </a:solidFill>
              <a:cs typeface="Arial"/>
              <a:sym typeface="Arial"/>
            </a:endParaRPr>
          </a:p>
        </p:txBody>
      </p:sp>
      <p:sp>
        <p:nvSpPr>
          <p:cNvPr id="46" name="Google Shape;385;p4">
            <a:extLst>
              <a:ext uri="{FF2B5EF4-FFF2-40B4-BE49-F238E27FC236}">
                <a16:creationId xmlns:a16="http://schemas.microsoft.com/office/drawing/2014/main" id="{A54027B1-EDAC-42DD-B40C-235940EE2C69}"/>
              </a:ext>
            </a:extLst>
          </p:cNvPr>
          <p:cNvSpPr txBox="1"/>
          <p:nvPr/>
        </p:nvSpPr>
        <p:spPr>
          <a:xfrm rot="-996021">
            <a:off x="1594772" y="4035820"/>
            <a:ext cx="16557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eau</a:t>
            </a:r>
            <a:endParaRPr sz="1400" kern="0" dirty="0">
              <a:solidFill>
                <a:srgbClr val="000000"/>
              </a:solidFill>
              <a:cs typeface="Arial"/>
              <a:sym typeface="Arial"/>
            </a:endParaRPr>
          </a:p>
        </p:txBody>
      </p:sp>
      <p:sp>
        <p:nvSpPr>
          <p:cNvPr id="47" name="Google Shape;386;p4">
            <a:extLst>
              <a:ext uri="{FF2B5EF4-FFF2-40B4-BE49-F238E27FC236}">
                <a16:creationId xmlns:a16="http://schemas.microsoft.com/office/drawing/2014/main" id="{4325B75B-474B-42AC-960B-511490F079FB}"/>
              </a:ext>
            </a:extLst>
          </p:cNvPr>
          <p:cNvSpPr txBox="1"/>
          <p:nvPr/>
        </p:nvSpPr>
        <p:spPr>
          <a:xfrm rot="-996021">
            <a:off x="3016075" y="4982768"/>
            <a:ext cx="1615591"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jeu*</a:t>
            </a:r>
            <a:endParaRPr sz="1400" kern="0" dirty="0">
              <a:solidFill>
                <a:srgbClr val="000000"/>
              </a:solidFill>
              <a:cs typeface="Arial"/>
              <a:sym typeface="Arial"/>
            </a:endParaRPr>
          </a:p>
        </p:txBody>
      </p:sp>
      <p:sp>
        <p:nvSpPr>
          <p:cNvPr id="48" name="Google Shape;387;p4">
            <a:extLst>
              <a:ext uri="{FF2B5EF4-FFF2-40B4-BE49-F238E27FC236}">
                <a16:creationId xmlns:a16="http://schemas.microsoft.com/office/drawing/2014/main" id="{203EAEAF-4AEA-458D-BFF5-52FF0CB3DD54}"/>
              </a:ext>
            </a:extLst>
          </p:cNvPr>
          <p:cNvSpPr txBox="1"/>
          <p:nvPr/>
        </p:nvSpPr>
        <p:spPr>
          <a:xfrm rot="-996021">
            <a:off x="4908493" y="4085556"/>
            <a:ext cx="1854955"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photo</a:t>
            </a:r>
            <a:endParaRPr sz="1400" kern="0" dirty="0">
              <a:solidFill>
                <a:srgbClr val="000000"/>
              </a:solidFill>
              <a:cs typeface="Arial"/>
              <a:sym typeface="Arial"/>
            </a:endParaRPr>
          </a:p>
        </p:txBody>
      </p:sp>
      <p:sp>
        <p:nvSpPr>
          <p:cNvPr id="49" name="Google Shape;388;p4">
            <a:extLst>
              <a:ext uri="{FF2B5EF4-FFF2-40B4-BE49-F238E27FC236}">
                <a16:creationId xmlns:a16="http://schemas.microsoft.com/office/drawing/2014/main" id="{DD93FCEB-7B06-4187-9E54-8DCD707CF026}"/>
              </a:ext>
            </a:extLst>
          </p:cNvPr>
          <p:cNvSpPr txBox="1"/>
          <p:nvPr/>
        </p:nvSpPr>
        <p:spPr>
          <a:xfrm rot="-996021">
            <a:off x="7195787" y="4867969"/>
            <a:ext cx="1598863"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banjo</a:t>
            </a:r>
            <a:endParaRPr sz="1400" kern="0" dirty="0">
              <a:solidFill>
                <a:srgbClr val="000000"/>
              </a:solidFill>
              <a:cs typeface="Arial"/>
              <a:sym typeface="Arial"/>
            </a:endParaRPr>
          </a:p>
        </p:txBody>
      </p:sp>
      <p:sp>
        <p:nvSpPr>
          <p:cNvPr id="50" name="Google Shape;389;p4">
            <a:extLst>
              <a:ext uri="{FF2B5EF4-FFF2-40B4-BE49-F238E27FC236}">
                <a16:creationId xmlns:a16="http://schemas.microsoft.com/office/drawing/2014/main" id="{9FC61C81-85DF-4A12-A2D7-37D7AB0553E1}"/>
              </a:ext>
            </a:extLst>
          </p:cNvPr>
          <p:cNvSpPr txBox="1"/>
          <p:nvPr/>
        </p:nvSpPr>
        <p:spPr>
          <a:xfrm rot="-996021">
            <a:off x="8804303" y="3840099"/>
            <a:ext cx="1834547"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fou</a:t>
            </a:r>
            <a:r>
              <a:rPr lang="en-GB" sz="2400" b="1" kern="0" dirty="0">
                <a:solidFill>
                  <a:srgbClr val="FFFFFF"/>
                </a:solidFill>
                <a:ea typeface="Arial"/>
                <a:cs typeface="Arial"/>
                <a:sym typeface="Arial"/>
              </a:rPr>
              <a:t>*</a:t>
            </a:r>
            <a:endParaRPr sz="1400" kern="0" dirty="0">
              <a:solidFill>
                <a:srgbClr val="000000"/>
              </a:solidFill>
              <a:cs typeface="Arial"/>
              <a:sym typeface="Arial"/>
            </a:endParaRPr>
          </a:p>
        </p:txBody>
      </p:sp>
      <p:sp>
        <p:nvSpPr>
          <p:cNvPr id="51" name="Google Shape;390;p4">
            <a:extLst>
              <a:ext uri="{FF2B5EF4-FFF2-40B4-BE49-F238E27FC236}">
                <a16:creationId xmlns:a16="http://schemas.microsoft.com/office/drawing/2014/main" id="{9892F019-C600-48BD-B523-F6D8A5541DC2}"/>
              </a:ext>
            </a:extLst>
          </p:cNvPr>
          <p:cNvSpPr txBox="1"/>
          <p:nvPr/>
        </p:nvSpPr>
        <p:spPr>
          <a:xfrm rot="-996021">
            <a:off x="10878809" y="3282106"/>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faux</a:t>
            </a:r>
            <a:endParaRPr sz="2400" b="1" kern="0" dirty="0">
              <a:solidFill>
                <a:srgbClr val="FFFFFF"/>
              </a:solidFill>
              <a:ea typeface="Arial"/>
              <a:cs typeface="Arial"/>
              <a:sym typeface="Arial"/>
            </a:endParaRPr>
          </a:p>
        </p:txBody>
      </p:sp>
      <p:sp>
        <p:nvSpPr>
          <p:cNvPr id="52" name="Google Shape;391;p4">
            <a:extLst>
              <a:ext uri="{FF2B5EF4-FFF2-40B4-BE49-F238E27FC236}">
                <a16:creationId xmlns:a16="http://schemas.microsoft.com/office/drawing/2014/main" id="{962992DB-AEA2-4598-A00C-37D773EC8F5C}"/>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S</a:t>
            </a:r>
            <a:endParaRPr b="1" kern="0">
              <a:solidFill>
                <a:srgbClr val="1E4E79"/>
              </a:solidFill>
              <a:latin typeface="Century Gothic"/>
              <a:ea typeface="Century Gothic"/>
              <a:cs typeface="Century Gothic"/>
              <a:sym typeface="Century Gothic"/>
            </a:endParaRPr>
          </a:p>
        </p:txBody>
      </p:sp>
      <p:sp>
        <p:nvSpPr>
          <p:cNvPr id="53" name="Google Shape;410;p19">
            <a:extLst>
              <a:ext uri="{FF2B5EF4-FFF2-40B4-BE49-F238E27FC236}">
                <a16:creationId xmlns:a16="http://schemas.microsoft.com/office/drawing/2014/main" id="{111284E7-CDEE-4CF0-9070-8EF0ED89C859}"/>
              </a:ext>
            </a:extLst>
          </p:cNvPr>
          <p:cNvSpPr txBox="1"/>
          <p:nvPr/>
        </p:nvSpPr>
        <p:spPr>
          <a:xfrm>
            <a:off x="11663031" y="493522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54" name="Google Shape;387;p19">
            <a:extLst>
              <a:ext uri="{FF2B5EF4-FFF2-40B4-BE49-F238E27FC236}">
                <a16:creationId xmlns:a16="http://schemas.microsoft.com/office/drawing/2014/main" id="{C23047DD-701B-4926-9820-B5C7BCB6CD19}"/>
              </a:ext>
            </a:extLst>
          </p:cNvPr>
          <p:cNvSpPr/>
          <p:nvPr/>
        </p:nvSpPr>
        <p:spPr>
          <a:xfrm>
            <a:off x="11002736" y="4135875"/>
            <a:ext cx="502131" cy="1901999"/>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55" name="Google Shape;388;p19">
            <a:extLst>
              <a:ext uri="{FF2B5EF4-FFF2-40B4-BE49-F238E27FC236}">
                <a16:creationId xmlns:a16="http://schemas.microsoft.com/office/drawing/2014/main" id="{B9EA1BB4-EE7C-4D30-AB28-9CB0B5D7FBB4}"/>
              </a:ext>
            </a:extLst>
          </p:cNvPr>
          <p:cNvSpPr/>
          <p:nvPr/>
        </p:nvSpPr>
        <p:spPr>
          <a:xfrm>
            <a:off x="11001971" y="4135875"/>
            <a:ext cx="503528" cy="1890572"/>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dirty="0">
              <a:solidFill>
                <a:srgbClr val="000000"/>
              </a:solidFill>
              <a:latin typeface="Century Gothic"/>
              <a:ea typeface="Century Gothic"/>
              <a:cs typeface="Century Gothic"/>
              <a:sym typeface="Century Gothic"/>
            </a:endParaRPr>
          </a:p>
        </p:txBody>
      </p:sp>
      <p:cxnSp>
        <p:nvCxnSpPr>
          <p:cNvPr id="56" name="Google Shape;389;p19">
            <a:extLst>
              <a:ext uri="{FF2B5EF4-FFF2-40B4-BE49-F238E27FC236}">
                <a16:creationId xmlns:a16="http://schemas.microsoft.com/office/drawing/2014/main" id="{FD53990A-30C7-4CDE-9F9F-50CE1886675F}"/>
              </a:ext>
            </a:extLst>
          </p:cNvPr>
          <p:cNvCxnSpPr>
            <a:cxnSpLocks/>
          </p:cNvCxnSpPr>
          <p:nvPr/>
        </p:nvCxnSpPr>
        <p:spPr>
          <a:xfrm>
            <a:off x="11686108" y="4135875"/>
            <a:ext cx="0" cy="1890573"/>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0;p19">
            <a:extLst>
              <a:ext uri="{FF2B5EF4-FFF2-40B4-BE49-F238E27FC236}">
                <a16:creationId xmlns:a16="http://schemas.microsoft.com/office/drawing/2014/main" id="{7FBBBF7E-6CAE-41AE-A580-80C8B4215AC0}"/>
              </a:ext>
            </a:extLst>
          </p:cNvPr>
          <p:cNvCxnSpPr/>
          <p:nvPr/>
        </p:nvCxnSpPr>
        <p:spPr>
          <a:xfrm>
            <a:off x="11678867" y="413518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1;p19">
            <a:extLst>
              <a:ext uri="{FF2B5EF4-FFF2-40B4-BE49-F238E27FC236}">
                <a16:creationId xmlns:a16="http://schemas.microsoft.com/office/drawing/2014/main" id="{4D5E00E3-42FC-4578-A70A-95A4B6B0EBDF}"/>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9" name="Google Shape;393;p19">
            <a:extLst>
              <a:ext uri="{FF2B5EF4-FFF2-40B4-BE49-F238E27FC236}">
                <a16:creationId xmlns:a16="http://schemas.microsoft.com/office/drawing/2014/main" id="{5DB8C9AD-EA26-43B5-8713-E15900B4BB1C}"/>
              </a:ext>
            </a:extLst>
          </p:cNvPr>
          <p:cNvSpPr txBox="1"/>
          <p:nvPr/>
        </p:nvSpPr>
        <p:spPr>
          <a:xfrm>
            <a:off x="11690283" y="4142742"/>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12</a:t>
            </a:r>
            <a:endParaRPr sz="1400" kern="0" dirty="0">
              <a:solidFill>
                <a:srgbClr val="000000"/>
              </a:solidFill>
              <a:cs typeface="Arial"/>
              <a:sym typeface="Arial"/>
            </a:endParaRPr>
          </a:p>
        </p:txBody>
      </p:sp>
      <p:sp>
        <p:nvSpPr>
          <p:cNvPr id="60" name="Google Shape;394;p19">
            <a:extLst>
              <a:ext uri="{FF2B5EF4-FFF2-40B4-BE49-F238E27FC236}">
                <a16:creationId xmlns:a16="http://schemas.microsoft.com/office/drawing/2014/main" id="{77EA6454-C550-4AE0-8418-F658BACDAEF5}"/>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61" name="Google Shape;395;p19">
            <a:extLst>
              <a:ext uri="{FF2B5EF4-FFF2-40B4-BE49-F238E27FC236}">
                <a16:creationId xmlns:a16="http://schemas.microsoft.com/office/drawing/2014/main" id="{F6E2E2F0-C7FA-42F6-9176-A7873267E15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pic>
        <p:nvPicPr>
          <p:cNvPr id="62" name="Google Shape;366;p4" descr="Logo&#10;&#10;Description automatically generated">
            <a:extLst>
              <a:ext uri="{FF2B5EF4-FFF2-40B4-BE49-F238E27FC236}">
                <a16:creationId xmlns:a16="http://schemas.microsoft.com/office/drawing/2014/main" id="{42489171-5BDC-4DD9-95A4-B21CCEBDE34B}"/>
              </a:ext>
            </a:extLst>
          </p:cNvPr>
          <p:cNvPicPr preferRelativeResize="0"/>
          <p:nvPr/>
        </p:nvPicPr>
        <p:blipFill rotWithShape="1">
          <a:blip r:embed="rId5">
            <a:alphaModFix/>
          </a:blip>
          <a:srcRect/>
          <a:stretch/>
        </p:blipFill>
        <p:spPr>
          <a:xfrm>
            <a:off x="1900257" y="3042696"/>
            <a:ext cx="1059983" cy="707207"/>
          </a:xfrm>
          <a:prstGeom prst="rect">
            <a:avLst/>
          </a:prstGeom>
          <a:noFill/>
          <a:ln>
            <a:noFill/>
          </a:ln>
        </p:spPr>
      </p:pic>
      <p:sp>
        <p:nvSpPr>
          <p:cNvPr id="63" name="Google Shape;384;p4">
            <a:extLst>
              <a:ext uri="{FF2B5EF4-FFF2-40B4-BE49-F238E27FC236}">
                <a16:creationId xmlns:a16="http://schemas.microsoft.com/office/drawing/2014/main" id="{07CDCE67-8958-419E-8043-7F155C66EAEA}"/>
              </a:ext>
            </a:extLst>
          </p:cNvPr>
          <p:cNvSpPr txBox="1"/>
          <p:nvPr/>
        </p:nvSpPr>
        <p:spPr>
          <a:xfrm rot="-996021">
            <a:off x="1734989" y="3142841"/>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jeune</a:t>
            </a:r>
            <a:endParaRPr sz="1400" kern="0" dirty="0">
              <a:solidFill>
                <a:srgbClr val="000000"/>
              </a:solidFill>
              <a:cs typeface="Arial"/>
              <a:sym typeface="Arial"/>
            </a:endParaRPr>
          </a:p>
        </p:txBody>
      </p:sp>
      <p:pic>
        <p:nvPicPr>
          <p:cNvPr id="64" name="Google Shape;366;p4" descr="Logo&#10;&#10;Description automatically generated">
            <a:extLst>
              <a:ext uri="{FF2B5EF4-FFF2-40B4-BE49-F238E27FC236}">
                <a16:creationId xmlns:a16="http://schemas.microsoft.com/office/drawing/2014/main" id="{F96336AC-C4EC-40F9-94E9-51F442FEB8A4}"/>
              </a:ext>
            </a:extLst>
          </p:cNvPr>
          <p:cNvPicPr preferRelativeResize="0"/>
          <p:nvPr/>
        </p:nvPicPr>
        <p:blipFill rotWithShape="1">
          <a:blip r:embed="rId5">
            <a:alphaModFix/>
          </a:blip>
          <a:srcRect/>
          <a:stretch/>
        </p:blipFill>
        <p:spPr>
          <a:xfrm>
            <a:off x="3383822" y="3729666"/>
            <a:ext cx="1059983" cy="707207"/>
          </a:xfrm>
          <a:prstGeom prst="rect">
            <a:avLst/>
          </a:prstGeom>
          <a:noFill/>
          <a:ln>
            <a:noFill/>
          </a:ln>
        </p:spPr>
      </p:pic>
      <p:sp>
        <p:nvSpPr>
          <p:cNvPr id="65" name="Google Shape;384;p4">
            <a:extLst>
              <a:ext uri="{FF2B5EF4-FFF2-40B4-BE49-F238E27FC236}">
                <a16:creationId xmlns:a16="http://schemas.microsoft.com/office/drawing/2014/main" id="{CD6239F9-0EDD-401F-8D06-919DDF9E5708}"/>
              </a:ext>
            </a:extLst>
          </p:cNvPr>
          <p:cNvSpPr txBox="1"/>
          <p:nvPr/>
        </p:nvSpPr>
        <p:spPr>
          <a:xfrm rot="-996021">
            <a:off x="3218554" y="3829811"/>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jaune</a:t>
            </a:r>
            <a:endParaRPr sz="1400" kern="0" dirty="0">
              <a:solidFill>
                <a:srgbClr val="000000"/>
              </a:solidFill>
              <a:cs typeface="Arial"/>
              <a:sym typeface="Arial"/>
            </a:endParaRPr>
          </a:p>
        </p:txBody>
      </p:sp>
      <p:pic>
        <p:nvPicPr>
          <p:cNvPr id="66" name="Google Shape;366;p4" descr="Logo&#10;&#10;Description automatically generated">
            <a:extLst>
              <a:ext uri="{FF2B5EF4-FFF2-40B4-BE49-F238E27FC236}">
                <a16:creationId xmlns:a16="http://schemas.microsoft.com/office/drawing/2014/main" id="{88B2535D-DF31-45F6-9748-BF7574ECDA35}"/>
              </a:ext>
            </a:extLst>
          </p:cNvPr>
          <p:cNvPicPr preferRelativeResize="0"/>
          <p:nvPr/>
        </p:nvPicPr>
        <p:blipFill rotWithShape="1">
          <a:blip r:embed="rId5">
            <a:alphaModFix/>
          </a:blip>
          <a:srcRect/>
          <a:stretch/>
        </p:blipFill>
        <p:spPr>
          <a:xfrm>
            <a:off x="5125432" y="5066285"/>
            <a:ext cx="1059983" cy="707207"/>
          </a:xfrm>
          <a:prstGeom prst="rect">
            <a:avLst/>
          </a:prstGeom>
          <a:noFill/>
          <a:ln>
            <a:noFill/>
          </a:ln>
        </p:spPr>
      </p:pic>
      <p:sp>
        <p:nvSpPr>
          <p:cNvPr id="67" name="Google Shape;384;p4">
            <a:extLst>
              <a:ext uri="{FF2B5EF4-FFF2-40B4-BE49-F238E27FC236}">
                <a16:creationId xmlns:a16="http://schemas.microsoft.com/office/drawing/2014/main" id="{100A1901-03B7-4856-A4AB-4833C544D066}"/>
              </a:ext>
            </a:extLst>
          </p:cNvPr>
          <p:cNvSpPr txBox="1"/>
          <p:nvPr/>
        </p:nvSpPr>
        <p:spPr>
          <a:xfrm rot="-996021">
            <a:off x="4806455" y="5166329"/>
            <a:ext cx="1668713"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personne</a:t>
            </a:r>
            <a:endParaRPr sz="1400" kern="0" dirty="0">
              <a:solidFill>
                <a:srgbClr val="000000"/>
              </a:solidFill>
              <a:cs typeface="Arial"/>
              <a:sym typeface="Arial"/>
            </a:endParaRPr>
          </a:p>
        </p:txBody>
      </p:sp>
      <p:pic>
        <p:nvPicPr>
          <p:cNvPr id="68" name="Google Shape;366;p4" descr="Logo&#10;&#10;Description automatically generated">
            <a:extLst>
              <a:ext uri="{FF2B5EF4-FFF2-40B4-BE49-F238E27FC236}">
                <a16:creationId xmlns:a16="http://schemas.microsoft.com/office/drawing/2014/main" id="{559FD861-36DA-4A71-8668-12CCC3CB5DF9}"/>
              </a:ext>
            </a:extLst>
          </p:cNvPr>
          <p:cNvPicPr preferRelativeResize="0"/>
          <p:nvPr/>
        </p:nvPicPr>
        <p:blipFill rotWithShape="1">
          <a:blip r:embed="rId5">
            <a:alphaModFix/>
          </a:blip>
          <a:srcRect/>
          <a:stretch/>
        </p:blipFill>
        <p:spPr>
          <a:xfrm>
            <a:off x="6541603" y="3329006"/>
            <a:ext cx="1059983" cy="707207"/>
          </a:xfrm>
          <a:prstGeom prst="rect">
            <a:avLst/>
          </a:prstGeom>
          <a:noFill/>
          <a:ln>
            <a:noFill/>
          </a:ln>
        </p:spPr>
      </p:pic>
      <p:sp>
        <p:nvSpPr>
          <p:cNvPr id="69" name="Google Shape;384;p4">
            <a:extLst>
              <a:ext uri="{FF2B5EF4-FFF2-40B4-BE49-F238E27FC236}">
                <a16:creationId xmlns:a16="http://schemas.microsoft.com/office/drawing/2014/main" id="{EBDDCA3B-9AE5-4DC9-8BF5-B0A0FBD303EB}"/>
              </a:ext>
            </a:extLst>
          </p:cNvPr>
          <p:cNvSpPr txBox="1"/>
          <p:nvPr/>
        </p:nvSpPr>
        <p:spPr>
          <a:xfrm rot="-996021">
            <a:off x="6190062" y="3437858"/>
            <a:ext cx="1717375"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poste</a:t>
            </a:r>
            <a:endParaRPr sz="1400" kern="0" dirty="0">
              <a:solidFill>
                <a:srgbClr val="000000"/>
              </a:solidFill>
              <a:cs typeface="Arial"/>
              <a:sym typeface="Arial"/>
            </a:endParaRPr>
          </a:p>
        </p:txBody>
      </p:sp>
      <p:pic>
        <p:nvPicPr>
          <p:cNvPr id="70" name="Google Shape;366;p4" descr="Logo&#10;&#10;Description automatically generated">
            <a:extLst>
              <a:ext uri="{FF2B5EF4-FFF2-40B4-BE49-F238E27FC236}">
                <a16:creationId xmlns:a16="http://schemas.microsoft.com/office/drawing/2014/main" id="{F62DE0F3-5DF1-47C9-A01D-ACF741ED5E95}"/>
              </a:ext>
            </a:extLst>
          </p:cNvPr>
          <p:cNvPicPr preferRelativeResize="0"/>
          <p:nvPr/>
        </p:nvPicPr>
        <p:blipFill rotWithShape="1">
          <a:blip r:embed="rId5">
            <a:alphaModFix/>
          </a:blip>
          <a:srcRect/>
          <a:stretch/>
        </p:blipFill>
        <p:spPr>
          <a:xfrm>
            <a:off x="9166440" y="2790050"/>
            <a:ext cx="1059983" cy="707207"/>
          </a:xfrm>
          <a:prstGeom prst="rect">
            <a:avLst/>
          </a:prstGeom>
          <a:noFill/>
          <a:ln>
            <a:noFill/>
          </a:ln>
        </p:spPr>
      </p:pic>
      <p:sp>
        <p:nvSpPr>
          <p:cNvPr id="71" name="Google Shape;384;p4">
            <a:extLst>
              <a:ext uri="{FF2B5EF4-FFF2-40B4-BE49-F238E27FC236}">
                <a16:creationId xmlns:a16="http://schemas.microsoft.com/office/drawing/2014/main" id="{5854A689-77C8-4F03-A314-CE83378E7F6A}"/>
              </a:ext>
            </a:extLst>
          </p:cNvPr>
          <p:cNvSpPr txBox="1"/>
          <p:nvPr/>
        </p:nvSpPr>
        <p:spPr>
          <a:xfrm rot="-996021">
            <a:off x="8897297" y="2847056"/>
            <a:ext cx="1676480"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astronaut</a:t>
            </a:r>
            <a:endParaRPr sz="1400" kern="0" dirty="0">
              <a:solidFill>
                <a:srgbClr val="000000"/>
              </a:solidFill>
              <a:cs typeface="Arial"/>
              <a:sym typeface="Arial"/>
            </a:endParaRPr>
          </a:p>
        </p:txBody>
      </p:sp>
      <p:pic>
        <p:nvPicPr>
          <p:cNvPr id="72" name="Google Shape;356;p4" descr="Teacher">
            <a:extLst>
              <a:ext uri="{FF2B5EF4-FFF2-40B4-BE49-F238E27FC236}">
                <a16:creationId xmlns:a16="http://schemas.microsoft.com/office/drawing/2014/main" id="{2137E223-D3DE-478A-928D-E6D124445E9D}"/>
              </a:ext>
            </a:extLst>
          </p:cNvPr>
          <p:cNvPicPr preferRelativeResize="0"/>
          <p:nvPr/>
        </p:nvPicPr>
        <p:blipFill rotWithShape="1">
          <a:blip r:embed="rId6">
            <a:alphaModFix/>
          </a:blip>
          <a:srcRect/>
          <a:stretch/>
        </p:blipFill>
        <p:spPr>
          <a:xfrm>
            <a:off x="3230661" y="-46660"/>
            <a:ext cx="914400" cy="914400"/>
          </a:xfrm>
          <a:prstGeom prst="rect">
            <a:avLst/>
          </a:prstGeom>
          <a:noFill/>
          <a:ln>
            <a:noFill/>
          </a:ln>
        </p:spPr>
      </p:pic>
      <p:sp>
        <p:nvSpPr>
          <p:cNvPr id="73" name="Google Shape;357;p4">
            <a:extLst>
              <a:ext uri="{FF2B5EF4-FFF2-40B4-BE49-F238E27FC236}">
                <a16:creationId xmlns:a16="http://schemas.microsoft.com/office/drawing/2014/main" id="{BFF27B54-9392-4148-8AF1-F4FB558E5F6A}"/>
              </a:ext>
            </a:extLst>
          </p:cNvPr>
          <p:cNvSpPr/>
          <p:nvPr/>
        </p:nvSpPr>
        <p:spPr>
          <a:xfrm>
            <a:off x="4310086" y="121459"/>
            <a:ext cx="5960753" cy="547644"/>
          </a:xfrm>
          <a:prstGeom prst="wedgeRoundRectCallout">
            <a:avLst>
              <a:gd name="adj1" fmla="val -57388"/>
              <a:gd name="adj2" fmla="val 6026"/>
              <a:gd name="adj3"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 Écoute les noms des animaux. C’est [ien] ou [(a)in]?</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 name="Google Shape;358;p4">
            <a:extLst>
              <a:ext uri="{FF2B5EF4-FFF2-40B4-BE49-F238E27FC236}">
                <a16:creationId xmlns:a16="http://schemas.microsoft.com/office/drawing/2014/main" id="{9E40C331-34A3-4CD4-8557-F279C98A2528}"/>
              </a:ext>
            </a:extLst>
          </p:cNvPr>
          <p:cNvSpPr/>
          <p:nvPr/>
        </p:nvSpPr>
        <p:spPr>
          <a:xfrm>
            <a:off x="4344534" y="139448"/>
            <a:ext cx="5881889" cy="455341"/>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Lis les mots avec le son [(e)au/o].</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 name="Google Shape;360;p4">
            <a:extLst>
              <a:ext uri="{FF2B5EF4-FFF2-40B4-BE49-F238E27FC236}">
                <a16:creationId xmlns:a16="http://schemas.microsoft.com/office/drawing/2014/main" id="{F684FE37-3024-4AEC-8A5A-873E2A99D2A7}"/>
              </a:ext>
            </a:extLst>
          </p:cNvPr>
          <p:cNvSpPr/>
          <p:nvPr/>
        </p:nvSpPr>
        <p:spPr>
          <a:xfrm>
            <a:off x="4595665" y="871129"/>
            <a:ext cx="6656772" cy="547644"/>
          </a:xfrm>
          <a:prstGeom prst="wedgeRoundRectCallout">
            <a:avLst>
              <a:gd name="adj1" fmla="val -53936"/>
              <a:gd name="adj2" fmla="val 10200"/>
              <a:gd name="adj3"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 Écoute les noms des animaux. C’est [ien] ou [(a)in]?</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 name="Google Shape;361;p4">
            <a:extLst>
              <a:ext uri="{FF2B5EF4-FFF2-40B4-BE49-F238E27FC236}">
                <a16:creationId xmlns:a16="http://schemas.microsoft.com/office/drawing/2014/main" id="{8F8B9FD4-4FF9-475C-B40B-F5137F64A686}"/>
              </a:ext>
            </a:extLst>
          </p:cNvPr>
          <p:cNvSpPr/>
          <p:nvPr/>
        </p:nvSpPr>
        <p:spPr>
          <a:xfrm>
            <a:off x="4608961" y="913346"/>
            <a:ext cx="6643476" cy="388093"/>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Attention ! Il y a des crocodiles dans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l’eau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7" name="Google Shape;383;p4" descr="a warning sign with someone slipping on it">
            <a:extLst>
              <a:ext uri="{FF2B5EF4-FFF2-40B4-BE49-F238E27FC236}">
                <a16:creationId xmlns:a16="http://schemas.microsoft.com/office/drawing/2014/main" id="{F8AF4605-96EA-40AC-921A-822494D63023}"/>
              </a:ext>
            </a:extLst>
          </p:cNvPr>
          <p:cNvPicPr preferRelativeResize="0"/>
          <p:nvPr/>
        </p:nvPicPr>
        <p:blipFill rotWithShape="1">
          <a:blip r:embed="rId7">
            <a:alphaModFix/>
          </a:blip>
          <a:srcRect/>
          <a:stretch/>
        </p:blipFill>
        <p:spPr>
          <a:xfrm>
            <a:off x="3621456" y="808404"/>
            <a:ext cx="777657" cy="684095"/>
          </a:xfrm>
          <a:prstGeom prst="rect">
            <a:avLst/>
          </a:prstGeom>
          <a:noFill/>
          <a:ln>
            <a:noFill/>
          </a:ln>
        </p:spPr>
      </p:pic>
      <p:pic>
        <p:nvPicPr>
          <p:cNvPr id="4" name="Graphic 3" descr="Cursor with solid fill">
            <a:extLst>
              <a:ext uri="{FF2B5EF4-FFF2-40B4-BE49-F238E27FC236}">
                <a16:creationId xmlns:a16="http://schemas.microsoft.com/office/drawing/2014/main" id="{A517DE02-0261-49B9-BB2C-4425321B9B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348093">
            <a:off x="1090597" y="3579013"/>
            <a:ext cx="914400" cy="914400"/>
          </a:xfrm>
          <a:prstGeom prst="rect">
            <a:avLst/>
          </a:prstGeom>
        </p:spPr>
      </p:pic>
      <p:pic>
        <p:nvPicPr>
          <p:cNvPr id="79" name="Graphic 78" descr="Cursor with solid fill">
            <a:extLst>
              <a:ext uri="{FF2B5EF4-FFF2-40B4-BE49-F238E27FC236}">
                <a16:creationId xmlns:a16="http://schemas.microsoft.com/office/drawing/2014/main" id="{506533DE-7FEF-475B-A3D4-EDC52119AE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592914">
            <a:off x="2615918" y="3833833"/>
            <a:ext cx="914400" cy="914400"/>
          </a:xfrm>
          <a:prstGeom prst="rect">
            <a:avLst/>
          </a:prstGeom>
        </p:spPr>
      </p:pic>
      <p:pic>
        <p:nvPicPr>
          <p:cNvPr id="80" name="Graphic 79" descr="Cursor with solid fill">
            <a:extLst>
              <a:ext uri="{FF2B5EF4-FFF2-40B4-BE49-F238E27FC236}">
                <a16:creationId xmlns:a16="http://schemas.microsoft.com/office/drawing/2014/main" id="{42B8ECF3-1489-4E5C-90FA-316EB249DA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714159">
            <a:off x="4563209" y="3493077"/>
            <a:ext cx="914400" cy="914400"/>
          </a:xfrm>
          <a:prstGeom prst="rect">
            <a:avLst/>
          </a:prstGeom>
        </p:spPr>
      </p:pic>
      <p:pic>
        <p:nvPicPr>
          <p:cNvPr id="81" name="Graphic 80" descr="Cursor with solid fill">
            <a:extLst>
              <a:ext uri="{FF2B5EF4-FFF2-40B4-BE49-F238E27FC236}">
                <a16:creationId xmlns:a16="http://schemas.microsoft.com/office/drawing/2014/main" id="{25228FB2-DDBE-4E2B-ACDF-20E389AF4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916073">
            <a:off x="6527605" y="4238025"/>
            <a:ext cx="914400" cy="914400"/>
          </a:xfrm>
          <a:prstGeom prst="rect">
            <a:avLst/>
          </a:prstGeom>
        </p:spPr>
      </p:pic>
      <p:pic>
        <p:nvPicPr>
          <p:cNvPr id="82" name="Graphic 81" descr="Cursor with solid fill">
            <a:extLst>
              <a:ext uri="{FF2B5EF4-FFF2-40B4-BE49-F238E27FC236}">
                <a16:creationId xmlns:a16="http://schemas.microsoft.com/office/drawing/2014/main" id="{03CB0A23-7662-4A2A-AC42-42FF1414F5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996083">
            <a:off x="8495261" y="3389318"/>
            <a:ext cx="914400" cy="914400"/>
          </a:xfrm>
          <a:prstGeom prst="rect">
            <a:avLst/>
          </a:prstGeom>
        </p:spPr>
      </p:pic>
      <p:pic>
        <p:nvPicPr>
          <p:cNvPr id="83" name="Graphic 82" descr="Cursor with solid fill">
            <a:extLst>
              <a:ext uri="{FF2B5EF4-FFF2-40B4-BE49-F238E27FC236}">
                <a16:creationId xmlns:a16="http://schemas.microsoft.com/office/drawing/2014/main" id="{7A3C8019-2D3A-4872-AC02-3CAFB3F89F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996083">
            <a:off x="8200037" y="4090000"/>
            <a:ext cx="914400" cy="914400"/>
          </a:xfrm>
          <a:prstGeom prst="rect">
            <a:avLst/>
          </a:prstGeom>
        </p:spPr>
      </p:pic>
      <p:pic>
        <p:nvPicPr>
          <p:cNvPr id="84" name="Graphic 83" descr="Cursor with solid fill">
            <a:extLst>
              <a:ext uri="{FF2B5EF4-FFF2-40B4-BE49-F238E27FC236}">
                <a16:creationId xmlns:a16="http://schemas.microsoft.com/office/drawing/2014/main" id="{E054854A-B3AD-44DF-8050-FD04EDB387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765865">
            <a:off x="10284206" y="2866463"/>
            <a:ext cx="914400" cy="914400"/>
          </a:xfrm>
          <a:prstGeom prst="rect">
            <a:avLst/>
          </a:prstGeom>
        </p:spPr>
      </p:pic>
      <p:sp>
        <p:nvSpPr>
          <p:cNvPr id="5" name="TextBox 4">
            <a:extLst>
              <a:ext uri="{FF2B5EF4-FFF2-40B4-BE49-F238E27FC236}">
                <a16:creationId xmlns:a16="http://schemas.microsoft.com/office/drawing/2014/main" id="{3A253102-FCAA-43FF-89BC-AA033576B91C}"/>
              </a:ext>
            </a:extLst>
          </p:cNvPr>
          <p:cNvSpPr txBox="1"/>
          <p:nvPr/>
        </p:nvSpPr>
        <p:spPr>
          <a:xfrm>
            <a:off x="69567" y="1499579"/>
            <a:ext cx="3137419" cy="400110"/>
          </a:xfrm>
          <a:prstGeom prst="rect">
            <a:avLst/>
          </a:prstGeom>
          <a:solidFill>
            <a:srgbClr val="92D050"/>
          </a:solidFill>
        </p:spPr>
        <p:txBody>
          <a:bodyPr wrap="square" rtlCol="0">
            <a:spAutoFit/>
          </a:bodyPr>
          <a:lstStyle/>
          <a:p>
            <a:r>
              <a:rPr lang="en-GB" sz="2000" dirty="0">
                <a:latin typeface="Century Gothic" panose="020B0502020202020204" pitchFamily="34" charset="0"/>
              </a:rPr>
              <a:t>jeu – game | </a:t>
            </a:r>
            <a:r>
              <a:rPr lang="en-GB" sz="2000" dirty="0" err="1">
                <a:latin typeface="Century Gothic" panose="020B0502020202020204" pitchFamily="34" charset="0"/>
              </a:rPr>
              <a:t>fou</a:t>
            </a:r>
            <a:r>
              <a:rPr lang="en-GB" sz="2000" dirty="0">
                <a:latin typeface="Century Gothic" panose="020B0502020202020204" pitchFamily="34" charset="0"/>
              </a:rPr>
              <a:t> - mad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63"/>
                                        </p:tgtEl>
                                        <p:attrNameLst>
                                          <p:attrName>ppt_w</p:attrName>
                                        </p:attrNameLst>
                                      </p:cBhvr>
                                      <p:tavLst>
                                        <p:tav tm="0">
                                          <p:val>
                                            <p:strVal val="ppt_w"/>
                                          </p:val>
                                        </p:tav>
                                        <p:tav tm="100000">
                                          <p:val>
                                            <p:fltVal val="0"/>
                                          </p:val>
                                        </p:tav>
                                      </p:tavLst>
                                    </p:anim>
                                    <p:anim calcmode="lin" valueType="num">
                                      <p:cBhvr>
                                        <p:cTn id="12" dur="500"/>
                                        <p:tgtEl>
                                          <p:spTgt spid="63"/>
                                        </p:tgtEl>
                                        <p:attrNameLst>
                                          <p:attrName>ppt_h</p:attrName>
                                        </p:attrNameLst>
                                      </p:cBhvr>
                                      <p:tavLst>
                                        <p:tav tm="0">
                                          <p:val>
                                            <p:strVal val="ppt_h"/>
                                          </p:val>
                                        </p:tav>
                                        <p:tav tm="100000">
                                          <p:val>
                                            <p:fltVal val="0"/>
                                          </p:val>
                                        </p:tav>
                                      </p:tavLst>
                                    </p:anim>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62"/>
                                        </p:tgtEl>
                                        <p:attrNameLst>
                                          <p:attrName>ppt_w</p:attrName>
                                        </p:attrNameLst>
                                      </p:cBhvr>
                                      <p:tavLst>
                                        <p:tav tm="0">
                                          <p:val>
                                            <p:strVal val="ppt_w"/>
                                          </p:val>
                                        </p:tav>
                                        <p:tav tm="100000">
                                          <p:val>
                                            <p:fltVal val="0"/>
                                          </p:val>
                                        </p:tav>
                                      </p:tavLst>
                                    </p:anim>
                                    <p:anim calcmode="lin" valueType="num">
                                      <p:cBhvr>
                                        <p:cTn id="17" dur="500"/>
                                        <p:tgtEl>
                                          <p:spTgt spid="62"/>
                                        </p:tgtEl>
                                        <p:attrNameLst>
                                          <p:attrName>ppt_h</p:attrName>
                                        </p:attrNameLst>
                                      </p:cBhvr>
                                      <p:tavLst>
                                        <p:tav tm="0">
                                          <p:val>
                                            <p:strVal val="ppt_h"/>
                                          </p:val>
                                        </p:tav>
                                        <p:tav tm="100000">
                                          <p:val>
                                            <p:fltVal val="0"/>
                                          </p:val>
                                        </p:tav>
                                      </p:tavLst>
                                    </p:anim>
                                    <p:animEffect transition="out" filter="fade">
                                      <p:cBhvr>
                                        <p:cTn id="18" dur="500"/>
                                        <p:tgtEl>
                                          <p:spTgt spid="62"/>
                                        </p:tgtEl>
                                      </p:cBhvr>
                                    </p:animEffect>
                                    <p:set>
                                      <p:cBhvr>
                                        <p:cTn id="19" dur="1" fill="hold">
                                          <p:stCondLst>
                                            <p:cond delay="499"/>
                                          </p:stCondLst>
                                        </p:cTn>
                                        <p:tgtEl>
                                          <p:spTgt spid="6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47"/>
                                        </p:tgtEl>
                                        <p:attrNameLst>
                                          <p:attrName>ppt_w</p:attrName>
                                        </p:attrNameLst>
                                      </p:cBhvr>
                                      <p:tavLst>
                                        <p:tav tm="0">
                                          <p:val>
                                            <p:strVal val="ppt_w"/>
                                          </p:val>
                                        </p:tav>
                                        <p:tav tm="100000">
                                          <p:val>
                                            <p:fltVal val="0"/>
                                          </p:val>
                                        </p:tav>
                                      </p:tavLst>
                                    </p:anim>
                                    <p:anim calcmode="lin" valueType="num">
                                      <p:cBhvr>
                                        <p:cTn id="29" dur="500"/>
                                        <p:tgtEl>
                                          <p:spTgt spid="47"/>
                                        </p:tgtEl>
                                        <p:attrNameLst>
                                          <p:attrName>ppt_h</p:attrName>
                                        </p:attrNameLst>
                                      </p:cBhvr>
                                      <p:tavLst>
                                        <p:tav tm="0">
                                          <p:val>
                                            <p:strVal val="ppt_h"/>
                                          </p:val>
                                        </p:tav>
                                        <p:tav tm="100000">
                                          <p:val>
                                            <p:fltVal val="0"/>
                                          </p:val>
                                        </p:tav>
                                      </p:tavLst>
                                    </p:anim>
                                    <p:animEffect transition="out" filter="fade">
                                      <p:cBhvr>
                                        <p:cTn id="30" dur="500"/>
                                        <p:tgtEl>
                                          <p:spTgt spid="47"/>
                                        </p:tgtEl>
                                      </p:cBhvr>
                                    </p:animEffect>
                                    <p:set>
                                      <p:cBhvr>
                                        <p:cTn id="31" dur="1" fill="hold">
                                          <p:stCondLst>
                                            <p:cond delay="499"/>
                                          </p:stCondLst>
                                        </p:cTn>
                                        <p:tgtEl>
                                          <p:spTgt spid="47"/>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40"/>
                                        </p:tgtEl>
                                        <p:attrNameLst>
                                          <p:attrName>ppt_w</p:attrName>
                                        </p:attrNameLst>
                                      </p:cBhvr>
                                      <p:tavLst>
                                        <p:tav tm="0">
                                          <p:val>
                                            <p:strVal val="ppt_w"/>
                                          </p:val>
                                        </p:tav>
                                        <p:tav tm="100000">
                                          <p:val>
                                            <p:fltVal val="0"/>
                                          </p:val>
                                        </p:tav>
                                      </p:tavLst>
                                    </p:anim>
                                    <p:anim calcmode="lin" valueType="num">
                                      <p:cBhvr>
                                        <p:cTn id="34" dur="500"/>
                                        <p:tgtEl>
                                          <p:spTgt spid="40"/>
                                        </p:tgtEl>
                                        <p:attrNameLst>
                                          <p:attrName>ppt_h</p:attrName>
                                        </p:attrNameLst>
                                      </p:cBhvr>
                                      <p:tavLst>
                                        <p:tav tm="0">
                                          <p:val>
                                            <p:strVal val="ppt_h"/>
                                          </p:val>
                                        </p:tav>
                                        <p:tav tm="100000">
                                          <p:val>
                                            <p:fltVal val="0"/>
                                          </p:val>
                                        </p:tav>
                                      </p:tavLst>
                                    </p:anim>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0" nodeType="clickEffect">
                                  <p:stCondLst>
                                    <p:cond delay="0"/>
                                  </p:stCondLst>
                                  <p:childTnLst>
                                    <p:anim calcmode="lin" valueType="num">
                                      <p:cBhvr>
                                        <p:cTn id="45" dur="500"/>
                                        <p:tgtEl>
                                          <p:spTgt spid="67"/>
                                        </p:tgtEl>
                                        <p:attrNameLst>
                                          <p:attrName>ppt_w</p:attrName>
                                        </p:attrNameLst>
                                      </p:cBhvr>
                                      <p:tavLst>
                                        <p:tav tm="0">
                                          <p:val>
                                            <p:strVal val="ppt_w"/>
                                          </p:val>
                                        </p:tav>
                                        <p:tav tm="100000">
                                          <p:val>
                                            <p:fltVal val="0"/>
                                          </p:val>
                                        </p:tav>
                                      </p:tavLst>
                                    </p:anim>
                                    <p:anim calcmode="lin" valueType="num">
                                      <p:cBhvr>
                                        <p:cTn id="46" dur="500"/>
                                        <p:tgtEl>
                                          <p:spTgt spid="67"/>
                                        </p:tgtEl>
                                        <p:attrNameLst>
                                          <p:attrName>ppt_h</p:attrName>
                                        </p:attrNameLst>
                                      </p:cBhvr>
                                      <p:tavLst>
                                        <p:tav tm="0">
                                          <p:val>
                                            <p:strVal val="ppt_h"/>
                                          </p:val>
                                        </p:tav>
                                        <p:tav tm="100000">
                                          <p:val>
                                            <p:fltVal val="0"/>
                                          </p:val>
                                        </p:tav>
                                      </p:tavLst>
                                    </p:anim>
                                    <p:animEffect transition="out" filter="fade">
                                      <p:cBhvr>
                                        <p:cTn id="47" dur="500"/>
                                        <p:tgtEl>
                                          <p:spTgt spid="67"/>
                                        </p:tgtEl>
                                      </p:cBhvr>
                                    </p:animEffect>
                                    <p:set>
                                      <p:cBhvr>
                                        <p:cTn id="48" dur="1" fill="hold">
                                          <p:stCondLst>
                                            <p:cond delay="499"/>
                                          </p:stCondLst>
                                        </p:cTn>
                                        <p:tgtEl>
                                          <p:spTgt spid="67"/>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66"/>
                                        </p:tgtEl>
                                        <p:attrNameLst>
                                          <p:attrName>ppt_w</p:attrName>
                                        </p:attrNameLst>
                                      </p:cBhvr>
                                      <p:tavLst>
                                        <p:tav tm="0">
                                          <p:val>
                                            <p:strVal val="ppt_w"/>
                                          </p:val>
                                        </p:tav>
                                        <p:tav tm="100000">
                                          <p:val>
                                            <p:fltVal val="0"/>
                                          </p:val>
                                        </p:tav>
                                      </p:tavLst>
                                    </p:anim>
                                    <p:anim calcmode="lin" valueType="num">
                                      <p:cBhvr>
                                        <p:cTn id="51" dur="500"/>
                                        <p:tgtEl>
                                          <p:spTgt spid="66"/>
                                        </p:tgtEl>
                                        <p:attrNameLst>
                                          <p:attrName>ppt_h</p:attrName>
                                        </p:attrNameLst>
                                      </p:cBhvr>
                                      <p:tavLst>
                                        <p:tav tm="0">
                                          <p:val>
                                            <p:strVal val="ppt_h"/>
                                          </p:val>
                                        </p:tav>
                                        <p:tav tm="100000">
                                          <p:val>
                                            <p:fltVal val="0"/>
                                          </p:val>
                                        </p:tav>
                                      </p:tavLst>
                                    </p:anim>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69"/>
                                        </p:tgtEl>
                                        <p:attrNameLst>
                                          <p:attrName>ppt_w</p:attrName>
                                        </p:attrNameLst>
                                      </p:cBhvr>
                                      <p:tavLst>
                                        <p:tav tm="0">
                                          <p:val>
                                            <p:strVal val="ppt_w"/>
                                          </p:val>
                                        </p:tav>
                                        <p:tav tm="100000">
                                          <p:val>
                                            <p:fltVal val="0"/>
                                          </p:val>
                                        </p:tav>
                                      </p:tavLst>
                                    </p:anim>
                                    <p:anim calcmode="lin" valueType="num">
                                      <p:cBhvr>
                                        <p:cTn id="63" dur="500"/>
                                        <p:tgtEl>
                                          <p:spTgt spid="69"/>
                                        </p:tgtEl>
                                        <p:attrNameLst>
                                          <p:attrName>ppt_h</p:attrName>
                                        </p:attrNameLst>
                                      </p:cBhvr>
                                      <p:tavLst>
                                        <p:tav tm="0">
                                          <p:val>
                                            <p:strVal val="ppt_h"/>
                                          </p:val>
                                        </p:tav>
                                        <p:tav tm="100000">
                                          <p:val>
                                            <p:fltVal val="0"/>
                                          </p:val>
                                        </p:tav>
                                      </p:tavLst>
                                    </p:anim>
                                    <p:animEffect transition="out" filter="fade">
                                      <p:cBhvr>
                                        <p:cTn id="64" dur="500"/>
                                        <p:tgtEl>
                                          <p:spTgt spid="69"/>
                                        </p:tgtEl>
                                      </p:cBhvr>
                                    </p:animEffect>
                                    <p:set>
                                      <p:cBhvr>
                                        <p:cTn id="65" dur="1" fill="hold">
                                          <p:stCondLst>
                                            <p:cond delay="499"/>
                                          </p:stCondLst>
                                        </p:cTn>
                                        <p:tgtEl>
                                          <p:spTgt spid="69"/>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68"/>
                                        </p:tgtEl>
                                        <p:attrNameLst>
                                          <p:attrName>ppt_w</p:attrName>
                                        </p:attrNameLst>
                                      </p:cBhvr>
                                      <p:tavLst>
                                        <p:tav tm="0">
                                          <p:val>
                                            <p:strVal val="ppt_w"/>
                                          </p:val>
                                        </p:tav>
                                        <p:tav tm="100000">
                                          <p:val>
                                            <p:fltVal val="0"/>
                                          </p:val>
                                        </p:tav>
                                      </p:tavLst>
                                    </p:anim>
                                    <p:anim calcmode="lin" valueType="num">
                                      <p:cBhvr>
                                        <p:cTn id="68" dur="500"/>
                                        <p:tgtEl>
                                          <p:spTgt spid="68"/>
                                        </p:tgtEl>
                                        <p:attrNameLst>
                                          <p:attrName>ppt_h</p:attrName>
                                        </p:attrNameLst>
                                      </p:cBhvr>
                                      <p:tavLst>
                                        <p:tav tm="0">
                                          <p:val>
                                            <p:strVal val="ppt_h"/>
                                          </p:val>
                                        </p:tav>
                                        <p:tav tm="100000">
                                          <p:val>
                                            <p:fltVal val="0"/>
                                          </p:val>
                                        </p:tav>
                                      </p:tavLst>
                                    </p:anim>
                                    <p:animEffect transition="out" filter="fade">
                                      <p:cBhvr>
                                        <p:cTn id="69" dur="500"/>
                                        <p:tgtEl>
                                          <p:spTgt spid="68"/>
                                        </p:tgtEl>
                                      </p:cBhvr>
                                    </p:animEffect>
                                    <p:set>
                                      <p:cBhvr>
                                        <p:cTn id="70" dur="1" fill="hold">
                                          <p:stCondLst>
                                            <p:cond delay="499"/>
                                          </p:stCondLst>
                                        </p:cTn>
                                        <p:tgtEl>
                                          <p:spTgt spid="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par>
                                <p:cTn id="76" presetID="10"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500"/>
                                        <p:tgtEl>
                                          <p:spTgt spid="8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0"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43"/>
                                        </p:tgtEl>
                                        <p:attrNameLst>
                                          <p:attrName>ppt_w</p:attrName>
                                        </p:attrNameLst>
                                      </p:cBhvr>
                                      <p:tavLst>
                                        <p:tav tm="0">
                                          <p:val>
                                            <p:strVal val="ppt_w"/>
                                          </p:val>
                                        </p:tav>
                                        <p:tav tm="100000">
                                          <p:val>
                                            <p:fltVal val="0"/>
                                          </p:val>
                                        </p:tav>
                                      </p:tavLst>
                                    </p:anim>
                                    <p:anim calcmode="lin" valueType="num">
                                      <p:cBhvr>
                                        <p:cTn id="88" dur="500"/>
                                        <p:tgtEl>
                                          <p:spTgt spid="43"/>
                                        </p:tgtEl>
                                        <p:attrNameLst>
                                          <p:attrName>ppt_h</p:attrName>
                                        </p:attrNameLst>
                                      </p:cBhvr>
                                      <p:tavLst>
                                        <p:tav tm="0">
                                          <p:val>
                                            <p:strVal val="ppt_h"/>
                                          </p:val>
                                        </p:tav>
                                        <p:tav tm="100000">
                                          <p:val>
                                            <p:fltVal val="0"/>
                                          </p:val>
                                        </p:tav>
                                      </p:tavLst>
                                    </p:anim>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61"/>
                    </p:tgtEl>
                  </p:cond>
                </p:stCondLst>
                <p:endSync evt="end" delay="0">
                  <p:rtn val="all"/>
                </p:endSync>
                <p:childTnLst>
                  <p:par>
                    <p:cTn id="97" fill="hold">
                      <p:stCondLst>
                        <p:cond delay="0"/>
                      </p:stCondLst>
                      <p:childTnLst>
                        <p:par>
                          <p:cTn id="98" fill="hold">
                            <p:stCondLst>
                              <p:cond delay="0"/>
                            </p:stCondLst>
                            <p:childTnLst>
                              <p:par>
                                <p:cTn id="99" presetID="12" presetClass="exit" presetSubtype="4" fill="remove" grpId="0" nodeType="clickEffect">
                                  <p:stCondLst>
                                    <p:cond delay="0"/>
                                  </p:stCondLst>
                                  <p:childTnLst>
                                    <p:anim calcmode="lin" valueType="num">
                                      <p:cBhvr additive="base">
                                        <p:cTn id="100" dur="12000"/>
                                        <p:tgtEl>
                                          <p:spTgt spid="55"/>
                                        </p:tgtEl>
                                        <p:attrNameLst>
                                          <p:attrName>ppt_y</p:attrName>
                                        </p:attrNameLst>
                                      </p:cBhvr>
                                      <p:tavLst>
                                        <p:tav tm="0">
                                          <p:val>
                                            <p:strVal val="#ppt_y"/>
                                          </p:val>
                                        </p:tav>
                                        <p:tav tm="100000">
                                          <p:val>
                                            <p:strVal val="#ppt_y+#ppt_h*1.125000"/>
                                          </p:val>
                                        </p:tav>
                                      </p:tavLst>
                                    </p:anim>
                                    <p:animEffect transition="out" filter="wipe(down)">
                                      <p:cBhvr>
                                        <p:cTn id="101" dur="12000"/>
                                        <p:tgtEl>
                                          <p:spTgt spid="55"/>
                                        </p:tgtEl>
                                      </p:cBhvr>
                                    </p:animEffect>
                                    <p:set>
                                      <p:cBhvr>
                                        <p:cTn id="102" dur="1" fill="hold">
                                          <p:stCondLst>
                                            <p:cond delay="1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47" grpId="0"/>
      <p:bldP spid="50" grpId="0"/>
      <p:bldP spid="55" grpId="0" animBg="1"/>
      <p:bldP spid="63" grpId="0"/>
      <p:bldP spid="67"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7114" y="0"/>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3836177" y="144150"/>
            <a:ext cx="7165378" cy="547644"/>
          </a:xfrm>
          <a:prstGeom prst="wedgeRoundRectCallout">
            <a:avLst>
              <a:gd name="adj1" fmla="val -55446"/>
              <a:gd name="adj2" fmla="val -371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7">
            <a:hlinkClick r:id="" action="ppaction://noaction">
              <a:snd r:embed="rId5" name="2_i.wav"/>
            </a:hlinkClick>
            <a:extLst>
              <a:ext uri="{FF2B5EF4-FFF2-40B4-BE49-F238E27FC236}">
                <a16:creationId xmlns:a16="http://schemas.microsoft.com/office/drawing/2014/main" id="{2A7EFDA1-C7E2-46AD-A020-BAFAD0F50339}"/>
              </a:ext>
            </a:extLst>
          </p:cNvPr>
          <p:cNvSpPr/>
          <p:nvPr/>
        </p:nvSpPr>
        <p:spPr>
          <a:xfrm>
            <a:off x="3836177" y="168003"/>
            <a:ext cx="9097947" cy="5476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quoi ?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Puis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vérifie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pic>
        <p:nvPicPr>
          <p:cNvPr id="13" name="Picture 12" descr="Icon&#10;&#10;Description automatically generated">
            <a:extLst>
              <a:ext uri="{FF2B5EF4-FFF2-40B4-BE49-F238E27FC236}">
                <a16:creationId xmlns:a16="http://schemas.microsoft.com/office/drawing/2014/main" id="{9A51D878-F413-4D79-9CEC-3E8828A3B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1591287"/>
            <a:ext cx="933450" cy="933450"/>
          </a:xfrm>
          <a:prstGeom prst="rect">
            <a:avLst/>
          </a:prstGeom>
        </p:spPr>
      </p:pic>
      <p:sp>
        <p:nvSpPr>
          <p:cNvPr id="14" name="Title 1">
            <a:extLst>
              <a:ext uri="{FF2B5EF4-FFF2-40B4-BE49-F238E27FC236}">
                <a16:creationId xmlns:a16="http://schemas.microsoft.com/office/drawing/2014/main" id="{758198E2-9261-4C87-A585-B2614500FC5E}"/>
              </a:ext>
            </a:extLst>
          </p:cNvPr>
          <p:cNvSpPr txBox="1">
            <a:spLocks/>
          </p:cNvSpPr>
          <p:nvPr/>
        </p:nvSpPr>
        <p:spPr>
          <a:xfrm>
            <a:off x="10950576" y="2499057"/>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5" name="Title 2">
            <a:extLst>
              <a:ext uri="{FF2B5EF4-FFF2-40B4-BE49-F238E27FC236}">
                <a16:creationId xmlns:a16="http://schemas.microsoft.com/office/drawing/2014/main" id="{B6A9C138-DE5B-4FAD-A3FD-949845661E1E}"/>
              </a:ext>
            </a:extLst>
          </p:cNvPr>
          <p:cNvSpPr txBox="1">
            <a:spLocks/>
          </p:cNvSpPr>
          <p:nvPr/>
        </p:nvSpPr>
        <p:spPr>
          <a:xfrm>
            <a:off x="11222750" y="1111372"/>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5D4F0A7F-20FE-4420-8104-19FCE32A8CC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5996" y="-5792"/>
            <a:ext cx="1009117" cy="1012222"/>
          </a:xfrm>
          <a:prstGeom prst="rect">
            <a:avLst/>
          </a:prstGeom>
        </p:spPr>
      </p:pic>
      <p:pic>
        <p:nvPicPr>
          <p:cNvPr id="17" name="Picture 16" descr="Map&#10;&#10;Description automatically generated">
            <a:extLst>
              <a:ext uri="{FF2B5EF4-FFF2-40B4-BE49-F238E27FC236}">
                <a16:creationId xmlns:a16="http://schemas.microsoft.com/office/drawing/2014/main" id="{1104860A-4AF8-40B5-8496-95317AA59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5802" y="610558"/>
            <a:ext cx="7428761" cy="6444449"/>
          </a:xfrm>
          <a:prstGeom prst="rect">
            <a:avLst/>
          </a:prstGeom>
        </p:spPr>
      </p:pic>
      <p:sp>
        <p:nvSpPr>
          <p:cNvPr id="24" name="Oval 23">
            <a:hlinkClick r:id="" action="ppaction://noaction">
              <a:snd r:embed="rId9" name="2.1.wav"/>
            </a:hlinkClick>
            <a:extLst>
              <a:ext uri="{FF2B5EF4-FFF2-40B4-BE49-F238E27FC236}">
                <a16:creationId xmlns:a16="http://schemas.microsoft.com/office/drawing/2014/main" id="{D3FA3586-C35E-4721-B0D7-5A9125B125E5}"/>
              </a:ext>
            </a:extLst>
          </p:cNvPr>
          <p:cNvSpPr/>
          <p:nvPr/>
        </p:nvSpPr>
        <p:spPr>
          <a:xfrm>
            <a:off x="4877865" y="1554614"/>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6" name="Title 2">
            <a:extLst>
              <a:ext uri="{FF2B5EF4-FFF2-40B4-BE49-F238E27FC236}">
                <a16:creationId xmlns:a16="http://schemas.microsoft.com/office/drawing/2014/main" id="{4FA958A9-D468-4A6D-82BE-B2931200FB76}"/>
              </a:ext>
            </a:extLst>
          </p:cNvPr>
          <p:cNvSpPr txBox="1">
            <a:spLocks/>
          </p:cNvSpPr>
          <p:nvPr/>
        </p:nvSpPr>
        <p:spPr>
          <a:xfrm>
            <a:off x="0" y="894589"/>
            <a:ext cx="4095842" cy="508891"/>
          </a:xfrm>
          <a:prstGeom prst="rect">
            <a:avLst/>
          </a:prstGeom>
          <a:noFill/>
          <a:ln>
            <a:noFill/>
          </a:ln>
        </p:spPr>
        <p:txBody>
          <a:bodyPr spcFirstLastPara="1" wrap="square" lIns="91425" tIns="45700" rIns="91425" bIns="45700" anchor="ctr" anchorCtr="0">
            <a:normAutofit fontScale="8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9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a:t>
            </a:r>
            <a:r>
              <a:rPr kumimoji="0" lang="es-AR" sz="2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7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Mathieu de Bayeux.</a:t>
            </a:r>
            <a:endParaRPr kumimoji="0" lang="en-GB" sz="27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Title 2">
            <a:extLst>
              <a:ext uri="{FF2B5EF4-FFF2-40B4-BE49-F238E27FC236}">
                <a16:creationId xmlns:a16="http://schemas.microsoft.com/office/drawing/2014/main" id="{761520B6-0586-466F-9EDB-1DD1DF63CD2A}"/>
              </a:ext>
            </a:extLst>
          </p:cNvPr>
          <p:cNvSpPr txBox="1">
            <a:spLocks/>
          </p:cNvSpPr>
          <p:nvPr/>
        </p:nvSpPr>
        <p:spPr>
          <a:xfrm>
            <a:off x="2300" y="1436652"/>
            <a:ext cx="4149922"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un cheval de Laval.</a:t>
            </a:r>
            <a:endParaRPr kumimoji="0" lang="en-GB" sz="2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 name="Oval 28">
            <a:hlinkClick r:id="" action="ppaction://noaction">
              <a:snd r:embed="rId10" name="2.2.wav"/>
            </a:hlinkClick>
            <a:extLst>
              <a:ext uri="{FF2B5EF4-FFF2-40B4-BE49-F238E27FC236}">
                <a16:creationId xmlns:a16="http://schemas.microsoft.com/office/drawing/2014/main" id="{4872E0D2-7359-461E-8890-675B79FB5089}"/>
              </a:ext>
            </a:extLst>
          </p:cNvPr>
          <p:cNvSpPr/>
          <p:nvPr/>
        </p:nvSpPr>
        <p:spPr>
          <a:xfrm>
            <a:off x="6224484" y="2966574"/>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1" name="Oval 30">
            <a:hlinkClick r:id="" action="ppaction://noaction">
              <a:snd r:embed="rId11" name="2.3.wav"/>
            </a:hlinkClick>
            <a:extLst>
              <a:ext uri="{FF2B5EF4-FFF2-40B4-BE49-F238E27FC236}">
                <a16:creationId xmlns:a16="http://schemas.microsoft.com/office/drawing/2014/main" id="{76E9DEFC-627C-4412-9029-70E2AEC56BF1}"/>
              </a:ext>
            </a:extLst>
          </p:cNvPr>
          <p:cNvSpPr/>
          <p:nvPr/>
        </p:nvSpPr>
        <p:spPr>
          <a:xfrm>
            <a:off x="4513616" y="3027222"/>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2" name="TextBox 31">
            <a:extLst>
              <a:ext uri="{FF2B5EF4-FFF2-40B4-BE49-F238E27FC236}">
                <a16:creationId xmlns:a16="http://schemas.microsoft.com/office/drawing/2014/main" id="{F4C38617-BCFE-4718-B4B3-46BD01F9C0FD}"/>
              </a:ext>
            </a:extLst>
          </p:cNvPr>
          <p:cNvSpPr txBox="1"/>
          <p:nvPr/>
        </p:nvSpPr>
        <p:spPr>
          <a:xfrm>
            <a:off x="14655" y="1993181"/>
            <a:ext cx="379568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piano de Saint-Malo.</a:t>
            </a:r>
          </a:p>
        </p:txBody>
      </p:sp>
      <p:sp>
        <p:nvSpPr>
          <p:cNvPr id="33" name="TextBox 32">
            <a:extLst>
              <a:ext uri="{FF2B5EF4-FFF2-40B4-BE49-F238E27FC236}">
                <a16:creationId xmlns:a16="http://schemas.microsoft.com/office/drawing/2014/main" id="{5F8D9842-58B0-41E3-B239-D2226CA5AC08}"/>
              </a:ext>
            </a:extLst>
          </p:cNvPr>
          <p:cNvSpPr txBox="1"/>
          <p:nvPr/>
        </p:nvSpPr>
        <p:spPr>
          <a:xfrm>
            <a:off x="14655" y="2868216"/>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bureau de Bordeaux.</a:t>
            </a:r>
          </a:p>
        </p:txBody>
      </p:sp>
      <p:sp>
        <p:nvSpPr>
          <p:cNvPr id="34" name="TextBox 33">
            <a:extLst>
              <a:ext uri="{FF2B5EF4-FFF2-40B4-BE49-F238E27FC236}">
                <a16:creationId xmlns:a16="http://schemas.microsoft.com/office/drawing/2014/main" id="{F5E48640-5AB3-49F8-8EE6-403E2CF78324}"/>
              </a:ext>
            </a:extLst>
          </p:cNvPr>
          <p:cNvSpPr txBox="1"/>
          <p:nvPr/>
        </p:nvSpPr>
        <p:spPr>
          <a:xfrm>
            <a:off x="14654" y="3750630"/>
            <a:ext cx="4284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photo de Pau.</a:t>
            </a:r>
          </a:p>
        </p:txBody>
      </p:sp>
      <p:sp>
        <p:nvSpPr>
          <p:cNvPr id="35" name="TextBox 34">
            <a:extLst>
              <a:ext uri="{FF2B5EF4-FFF2-40B4-BE49-F238E27FC236}">
                <a16:creationId xmlns:a16="http://schemas.microsoft.com/office/drawing/2014/main" id="{27245367-EF4E-420D-BC3E-1E07BAAB46B6}"/>
              </a:ext>
            </a:extLst>
          </p:cNvPr>
          <p:cNvSpPr txBox="1"/>
          <p:nvPr/>
        </p:nvSpPr>
        <p:spPr>
          <a:xfrm>
            <a:off x="47475" y="4377965"/>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crayon de Toulon.</a:t>
            </a:r>
          </a:p>
        </p:txBody>
      </p:sp>
      <p:sp>
        <p:nvSpPr>
          <p:cNvPr id="36" name="TextBox 35">
            <a:extLst>
              <a:ext uri="{FF2B5EF4-FFF2-40B4-BE49-F238E27FC236}">
                <a16:creationId xmlns:a16="http://schemas.microsoft.com/office/drawing/2014/main" id="{73ABE034-CF13-4D3A-9EC8-3ACD04FB2FA2}"/>
              </a:ext>
            </a:extLst>
          </p:cNvPr>
          <p:cNvSpPr txBox="1"/>
          <p:nvPr/>
        </p:nvSpPr>
        <p:spPr>
          <a:xfrm>
            <a:off x="86378" y="5241092"/>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moto de Meaux.</a:t>
            </a:r>
          </a:p>
        </p:txBody>
      </p:sp>
      <p:sp>
        <p:nvSpPr>
          <p:cNvPr id="37" name="TextBox 36">
            <a:extLst>
              <a:ext uri="{FF2B5EF4-FFF2-40B4-BE49-F238E27FC236}">
                <a16:creationId xmlns:a16="http://schemas.microsoft.com/office/drawing/2014/main" id="{8464DD85-C1A2-4F9D-9275-4E3D21061DBB}"/>
              </a:ext>
            </a:extLst>
          </p:cNvPr>
          <p:cNvSpPr txBox="1"/>
          <p:nvPr/>
        </p:nvSpPr>
        <p:spPr>
          <a:xfrm>
            <a:off x="86378" y="6092470"/>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lune de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Béthune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Oval 37">
            <a:hlinkClick r:id="" action="ppaction://noaction">
              <a:snd r:embed="rId12" name="2.4.wav"/>
            </a:hlinkClick>
            <a:extLst>
              <a:ext uri="{FF2B5EF4-FFF2-40B4-BE49-F238E27FC236}">
                <a16:creationId xmlns:a16="http://schemas.microsoft.com/office/drawing/2014/main" id="{D5E2E596-F3AC-46F3-8730-2CF5DC833FEA}"/>
              </a:ext>
            </a:extLst>
          </p:cNvPr>
          <p:cNvSpPr/>
          <p:nvPr/>
        </p:nvSpPr>
        <p:spPr>
          <a:xfrm>
            <a:off x="5426581" y="4923952"/>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9" name="Oval 38">
            <a:hlinkClick r:id="" action="ppaction://noaction">
              <a:snd r:embed="rId13" name="2.5.wav"/>
            </a:hlinkClick>
            <a:extLst>
              <a:ext uri="{FF2B5EF4-FFF2-40B4-BE49-F238E27FC236}">
                <a16:creationId xmlns:a16="http://schemas.microsoft.com/office/drawing/2014/main" id="{515BC6F5-1202-4521-8B1A-23B3FAAE11A4}"/>
              </a:ext>
            </a:extLst>
          </p:cNvPr>
          <p:cNvSpPr/>
          <p:nvPr/>
        </p:nvSpPr>
        <p:spPr>
          <a:xfrm>
            <a:off x="4513616" y="5946067"/>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0" name="Oval 39">
            <a:hlinkClick r:id="" action="ppaction://noaction">
              <a:snd r:embed="rId14" name="2.6.wav"/>
            </a:hlinkClick>
            <a:extLst>
              <a:ext uri="{FF2B5EF4-FFF2-40B4-BE49-F238E27FC236}">
                <a16:creationId xmlns:a16="http://schemas.microsoft.com/office/drawing/2014/main" id="{5D9270DD-9CD4-4B47-A55A-87443B8FE59F}"/>
              </a:ext>
            </a:extLst>
          </p:cNvPr>
          <p:cNvSpPr/>
          <p:nvPr/>
        </p:nvSpPr>
        <p:spPr>
          <a:xfrm>
            <a:off x="7908763" y="6148975"/>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1" name="Oval 40">
            <a:hlinkClick r:id="" action="ppaction://noaction">
              <a:snd r:embed="rId15" name="2.7.wav"/>
            </a:hlinkClick>
            <a:extLst>
              <a:ext uri="{FF2B5EF4-FFF2-40B4-BE49-F238E27FC236}">
                <a16:creationId xmlns:a16="http://schemas.microsoft.com/office/drawing/2014/main" id="{D71EF49C-74F2-4542-A2CE-EEA7B0A7D6B0}"/>
              </a:ext>
            </a:extLst>
          </p:cNvPr>
          <p:cNvSpPr/>
          <p:nvPr/>
        </p:nvSpPr>
        <p:spPr>
          <a:xfrm>
            <a:off x="7183547" y="2095846"/>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2" name="Oval 41">
            <a:hlinkClick r:id="" action="ppaction://noaction">
              <a:snd r:embed="rId16" name="2.8.wav"/>
            </a:hlinkClick>
            <a:extLst>
              <a:ext uri="{FF2B5EF4-FFF2-40B4-BE49-F238E27FC236}">
                <a16:creationId xmlns:a16="http://schemas.microsoft.com/office/drawing/2014/main" id="{F99B94D7-2E03-487B-A9F0-21A474FA6E7B}"/>
              </a:ext>
            </a:extLst>
          </p:cNvPr>
          <p:cNvSpPr/>
          <p:nvPr/>
        </p:nvSpPr>
        <p:spPr>
          <a:xfrm>
            <a:off x="6994834" y="1041019"/>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pic>
        <p:nvPicPr>
          <p:cNvPr id="44" name="Picture 43" descr="A close-up of a knife&#10;&#10;Description automatically generated with low confidence">
            <a:extLst>
              <a:ext uri="{FF2B5EF4-FFF2-40B4-BE49-F238E27FC236}">
                <a16:creationId xmlns:a16="http://schemas.microsoft.com/office/drawing/2014/main" id="{D3FB7F08-AC61-4ADF-B4E2-E7E05DD61F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3548" y="6072089"/>
            <a:ext cx="395807" cy="395807"/>
          </a:xfrm>
          <a:prstGeom prst="rect">
            <a:avLst/>
          </a:prstGeom>
        </p:spPr>
      </p:pic>
      <p:pic>
        <p:nvPicPr>
          <p:cNvPr id="45" name="Picture 44" descr="Logo&#10;&#10;Description automatically generated">
            <a:extLst>
              <a:ext uri="{FF2B5EF4-FFF2-40B4-BE49-F238E27FC236}">
                <a16:creationId xmlns:a16="http://schemas.microsoft.com/office/drawing/2014/main" id="{F23B0DFA-2059-48AC-9CFD-5E5378E373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96475" y="1733269"/>
            <a:ext cx="732128" cy="595998"/>
          </a:xfrm>
          <a:prstGeom prst="rect">
            <a:avLst/>
          </a:prstGeom>
        </p:spPr>
      </p:pic>
      <p:pic>
        <p:nvPicPr>
          <p:cNvPr id="46" name="Picture 45" descr="Logo&#10;&#10;Description automatically generated with medium confidence">
            <a:extLst>
              <a:ext uri="{FF2B5EF4-FFF2-40B4-BE49-F238E27FC236}">
                <a16:creationId xmlns:a16="http://schemas.microsoft.com/office/drawing/2014/main" id="{70650408-10B8-482C-BFAC-3ADD78669D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25064" y="2923872"/>
            <a:ext cx="624878" cy="596075"/>
          </a:xfrm>
          <a:prstGeom prst="rect">
            <a:avLst/>
          </a:prstGeom>
        </p:spPr>
      </p:pic>
      <p:pic>
        <p:nvPicPr>
          <p:cNvPr id="47" name="Picture 46" descr="A picture containing text, furniture, table&#10;&#10;Description automatically generated">
            <a:extLst>
              <a:ext uri="{FF2B5EF4-FFF2-40B4-BE49-F238E27FC236}">
                <a16:creationId xmlns:a16="http://schemas.microsoft.com/office/drawing/2014/main" id="{2906E79E-752C-4603-94D5-D6FDA55D44A1}"/>
              </a:ext>
            </a:extLst>
          </p:cNvPr>
          <p:cNvPicPr>
            <a:picLocks noChangeAspect="1"/>
          </p:cNvPicPr>
          <p:nvPr/>
        </p:nvPicPr>
        <p:blipFill>
          <a:blip r:embed="rId20"/>
          <a:stretch>
            <a:fillRect/>
          </a:stretch>
        </p:blipFill>
        <p:spPr>
          <a:xfrm>
            <a:off x="6063398" y="4433108"/>
            <a:ext cx="910486" cy="660915"/>
          </a:xfrm>
          <a:prstGeom prst="rect">
            <a:avLst/>
          </a:prstGeom>
        </p:spPr>
      </p:pic>
      <p:pic>
        <p:nvPicPr>
          <p:cNvPr id="3" name="Picture 2" descr="A cartoon of a city&#10;&#10;Description automatically generated with low confidence">
            <a:extLst>
              <a:ext uri="{FF2B5EF4-FFF2-40B4-BE49-F238E27FC236}">
                <a16:creationId xmlns:a16="http://schemas.microsoft.com/office/drawing/2014/main" id="{2DDE4EA9-66CD-48D0-BD83-0FE894F59E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5279" y="5875153"/>
            <a:ext cx="798119" cy="547644"/>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D6D4789C-4262-4D40-A32C-C74E3DCB480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38559" y="3046929"/>
            <a:ext cx="704075" cy="634971"/>
          </a:xfrm>
          <a:prstGeom prst="rect">
            <a:avLst/>
          </a:prstGeom>
        </p:spPr>
      </p:pic>
      <p:pic>
        <p:nvPicPr>
          <p:cNvPr id="55" name="Picture 54" descr="A picture containing text, gear&#10;&#10;Description automatically generated">
            <a:extLst>
              <a:ext uri="{FF2B5EF4-FFF2-40B4-BE49-F238E27FC236}">
                <a16:creationId xmlns:a16="http://schemas.microsoft.com/office/drawing/2014/main" id="{24A0070B-2733-4527-B95E-13FA124F58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98187" y="1770903"/>
            <a:ext cx="404894" cy="765530"/>
          </a:xfrm>
          <a:prstGeom prst="rect">
            <a:avLst/>
          </a:prstGeom>
        </p:spPr>
      </p:pic>
      <p:sp>
        <p:nvSpPr>
          <p:cNvPr id="57" name="TextBox 56">
            <a:extLst>
              <a:ext uri="{FF2B5EF4-FFF2-40B4-BE49-F238E27FC236}">
                <a16:creationId xmlns:a16="http://schemas.microsoft.com/office/drawing/2014/main" id="{6797A364-7092-4F05-A4FF-D016D6BB0064}"/>
              </a:ext>
            </a:extLst>
          </p:cNvPr>
          <p:cNvSpPr txBox="1"/>
          <p:nvPr/>
        </p:nvSpPr>
        <p:spPr>
          <a:xfrm>
            <a:off x="4373837" y="2058012"/>
            <a:ext cx="1166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Mathieu</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B423971E-B240-4424-92F8-95E6D0FA02B5}"/>
              </a:ext>
            </a:extLst>
          </p:cNvPr>
          <p:cNvSpPr/>
          <p:nvPr/>
        </p:nvSpPr>
        <p:spPr>
          <a:xfrm>
            <a:off x="6136243" y="2718496"/>
            <a:ext cx="817852" cy="211364"/>
          </a:xfrm>
          <a:prstGeom prst="roundRect">
            <a:avLst/>
          </a:prstGeom>
          <a:solidFill>
            <a:srgbClr val="C3D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D03A25E0-A7BC-4F49-BC47-CFF5C8F5E20A}"/>
              </a:ext>
            </a:extLst>
          </p:cNvPr>
          <p:cNvSpPr txBox="1"/>
          <p:nvPr/>
        </p:nvSpPr>
        <p:spPr>
          <a:xfrm>
            <a:off x="6279057" y="2654212"/>
            <a:ext cx="966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Laval</a:t>
            </a:r>
          </a:p>
        </p:txBody>
      </p:sp>
      <p:sp>
        <p:nvSpPr>
          <p:cNvPr id="60" name="TextBox 59">
            <a:extLst>
              <a:ext uri="{FF2B5EF4-FFF2-40B4-BE49-F238E27FC236}">
                <a16:creationId xmlns:a16="http://schemas.microsoft.com/office/drawing/2014/main" id="{0FDAC54F-976E-4281-B8EB-BCE8E886AF04}"/>
              </a:ext>
            </a:extLst>
          </p:cNvPr>
          <p:cNvSpPr txBox="1"/>
          <p:nvPr/>
        </p:nvSpPr>
        <p:spPr>
          <a:xfrm>
            <a:off x="8160396" y="889442"/>
            <a:ext cx="2616137" cy="400110"/>
          </a:xfrm>
          <a:prstGeom prst="rect">
            <a:avLst/>
          </a:prstGeom>
          <a:solidFill>
            <a:srgbClr val="6C740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lune – a moon</a:t>
            </a:r>
          </a:p>
        </p:txBody>
      </p:sp>
      <p:pic>
        <p:nvPicPr>
          <p:cNvPr id="64" name="Picture 63" descr="Icon&#10;&#10;Description automatically generated with medium confidence">
            <a:extLst>
              <a:ext uri="{FF2B5EF4-FFF2-40B4-BE49-F238E27FC236}">
                <a16:creationId xmlns:a16="http://schemas.microsoft.com/office/drawing/2014/main" id="{D7ECE59D-550F-4D13-BECE-CB59BE64800C}"/>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73889" y="1059436"/>
            <a:ext cx="352508" cy="352141"/>
          </a:xfrm>
          <a:prstGeom prst="rect">
            <a:avLst/>
          </a:prstGeom>
        </p:spPr>
      </p:pic>
      <p:sp>
        <p:nvSpPr>
          <p:cNvPr id="43" name="Google Shape;152;p2">
            <a:extLst>
              <a:ext uri="{FF2B5EF4-FFF2-40B4-BE49-F238E27FC236}">
                <a16:creationId xmlns:a16="http://schemas.microsoft.com/office/drawing/2014/main" id="{D4CE9B6C-DA8A-4C70-9CDF-D3224DE70AF8}"/>
              </a:ext>
            </a:extLst>
          </p:cNvPr>
          <p:cNvSpPr/>
          <p:nvPr/>
        </p:nvSpPr>
        <p:spPr>
          <a:xfrm>
            <a:off x="9049306" y="2984693"/>
            <a:ext cx="1764292" cy="856358"/>
          </a:xfrm>
          <a:prstGeom prst="wedgeRoundRectCallout">
            <a:avLst>
              <a:gd name="adj1" fmla="val -26555"/>
              <a:gd name="adj2" fmla="val 93785"/>
              <a:gd name="adj3" fmla="val 16667"/>
            </a:avLst>
          </a:prstGeom>
          <a:solidFill>
            <a:srgbClr val="2BC0C7"/>
          </a:solidFill>
          <a:ln w="12700" cap="flat" cmpd="sng">
            <a:solidFill>
              <a:srgbClr val="2BC0C7"/>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de-DE" sz="2400" dirty="0">
                <a:solidFill>
                  <a:schemeClr val="bg1"/>
                </a:solidFill>
                <a:latin typeface="Century Gothic" panose="020B0502020202020204" pitchFamily="34" charset="0"/>
                <a:cs typeface="Calibri" panose="020F0502020204030204" pitchFamily="34" charset="0"/>
              </a:rPr>
              <a:t>Note: </a:t>
            </a:r>
            <a:br>
              <a:rPr lang="de-DE" sz="2400" dirty="0">
                <a:solidFill>
                  <a:schemeClr val="bg1"/>
                </a:solidFill>
                <a:latin typeface="Century Gothic" panose="020B0502020202020204" pitchFamily="34" charset="0"/>
                <a:cs typeface="Calibri" panose="020F0502020204030204" pitchFamily="34" charset="0"/>
              </a:rPr>
            </a:br>
            <a:r>
              <a:rPr lang="de-DE" sz="2400" dirty="0">
                <a:solidFill>
                  <a:schemeClr val="bg1"/>
                </a:solidFill>
                <a:latin typeface="Century Gothic" panose="020B0502020202020204" pitchFamily="34" charset="0"/>
                <a:cs typeface="Calibri" panose="020F0502020204030204" pitchFamily="34" charset="0"/>
              </a:rPr>
              <a:t>de = from</a:t>
            </a:r>
            <a:endParaRPr lang="en-GB" sz="2400" dirty="0">
              <a:solidFill>
                <a:schemeClr val="bg1"/>
              </a:solidFill>
            </a:endParaRPr>
          </a:p>
        </p:txBody>
      </p:sp>
      <p:sp>
        <p:nvSpPr>
          <p:cNvPr id="2" name="Oval 1">
            <a:extLst>
              <a:ext uri="{FF2B5EF4-FFF2-40B4-BE49-F238E27FC236}">
                <a16:creationId xmlns:a16="http://schemas.microsoft.com/office/drawing/2014/main" id="{228A5355-811B-4ECC-BE9E-151D6511D5CC}"/>
              </a:ext>
            </a:extLst>
          </p:cNvPr>
          <p:cNvSpPr/>
          <p:nvPr/>
        </p:nvSpPr>
        <p:spPr>
          <a:xfrm>
            <a:off x="2372810" y="973258"/>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F3B216A7-AE85-4E27-8E60-CA03AEEC5CC1}"/>
              </a:ext>
            </a:extLst>
          </p:cNvPr>
          <p:cNvSpPr/>
          <p:nvPr/>
        </p:nvSpPr>
        <p:spPr>
          <a:xfrm>
            <a:off x="2592228" y="1518353"/>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640BE83-9B9E-4AD7-B392-18B5C116C14B}"/>
              </a:ext>
            </a:extLst>
          </p:cNvPr>
          <p:cNvSpPr/>
          <p:nvPr/>
        </p:nvSpPr>
        <p:spPr>
          <a:xfrm>
            <a:off x="2480466" y="2062040"/>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6507601-7212-4E27-859A-DCA1D369DD85}"/>
              </a:ext>
            </a:extLst>
          </p:cNvPr>
          <p:cNvSpPr/>
          <p:nvPr/>
        </p:nvSpPr>
        <p:spPr>
          <a:xfrm>
            <a:off x="2792556" y="2929860"/>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C9D81A83-E20F-4E19-A08F-FFC8FF9EB067}"/>
              </a:ext>
            </a:extLst>
          </p:cNvPr>
          <p:cNvSpPr/>
          <p:nvPr/>
        </p:nvSpPr>
        <p:spPr>
          <a:xfrm>
            <a:off x="2792555" y="3832782"/>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1567D150-1229-4999-855A-5F6F822A562B}"/>
              </a:ext>
            </a:extLst>
          </p:cNvPr>
          <p:cNvSpPr/>
          <p:nvPr/>
        </p:nvSpPr>
        <p:spPr>
          <a:xfrm>
            <a:off x="2685658" y="4463549"/>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A5CC6FC5-B6D4-4CBE-8F5C-4D89D9A2D445}"/>
              </a:ext>
            </a:extLst>
          </p:cNvPr>
          <p:cNvSpPr/>
          <p:nvPr/>
        </p:nvSpPr>
        <p:spPr>
          <a:xfrm>
            <a:off x="2678785" y="5320601"/>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AAB4890-E605-40ED-8BC1-6EC44C9F0B09}"/>
              </a:ext>
            </a:extLst>
          </p:cNvPr>
          <p:cNvSpPr/>
          <p:nvPr/>
        </p:nvSpPr>
        <p:spPr>
          <a:xfrm>
            <a:off x="2535170" y="6167951"/>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16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P spid="34" grpId="0"/>
      <p:bldP spid="35" grpId="0"/>
      <p:bldP spid="36" grpId="0"/>
      <p:bldP spid="37" grpId="0"/>
      <p:bldP spid="43" grpId="0" animBg="1"/>
      <p:bldP spid="2" grpId="0" animBg="1"/>
      <p:bldP spid="48" grpId="0" animBg="1"/>
      <p:bldP spid="49" grpId="0" animBg="1"/>
      <p:bldP spid="50" grpId="0" animBg="1"/>
      <p:bldP spid="51" grpId="0" animBg="1"/>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A picture containing text, clipart&#10;&#10;Description automatically generated">
            <a:extLst>
              <a:ext uri="{FF2B5EF4-FFF2-40B4-BE49-F238E27FC236}">
                <a16:creationId xmlns:a16="http://schemas.microsoft.com/office/drawing/2014/main" id="{1A6939E1-9FE8-4C29-BFBD-7F16141D3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65" y="1685449"/>
            <a:ext cx="1357707" cy="765832"/>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26" name="TextBox 25">
            <a:extLst>
              <a:ext uri="{FF2B5EF4-FFF2-40B4-BE49-F238E27FC236}">
                <a16:creationId xmlns:a16="http://schemas.microsoft.com/office/drawing/2014/main" id="{560BE54B-58CF-4CF3-AE0C-C5141A7FB28C}"/>
              </a:ext>
            </a:extLst>
          </p:cNvPr>
          <p:cNvSpPr txBox="1"/>
          <p:nvPr/>
        </p:nvSpPr>
        <p:spPr>
          <a:xfrm>
            <a:off x="2999628" y="2164624"/>
            <a:ext cx="20386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bureau</a:t>
            </a:r>
          </a:p>
        </p:txBody>
      </p:sp>
      <p:sp>
        <p:nvSpPr>
          <p:cNvPr id="27" name="TextBox 26">
            <a:extLst>
              <a:ext uri="{FF2B5EF4-FFF2-40B4-BE49-F238E27FC236}">
                <a16:creationId xmlns:a16="http://schemas.microsoft.com/office/drawing/2014/main" id="{28F573FC-71F6-473C-AF56-28077CF42D74}"/>
              </a:ext>
            </a:extLst>
          </p:cNvPr>
          <p:cNvSpPr txBox="1"/>
          <p:nvPr/>
        </p:nvSpPr>
        <p:spPr>
          <a:xfrm>
            <a:off x="5919651" y="2335280"/>
            <a:ext cx="22603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chat</a:t>
            </a:r>
          </a:p>
        </p:txBody>
      </p:sp>
      <p:sp>
        <p:nvSpPr>
          <p:cNvPr id="28" name="TextBox 27">
            <a:extLst>
              <a:ext uri="{FF2B5EF4-FFF2-40B4-BE49-F238E27FC236}">
                <a16:creationId xmlns:a16="http://schemas.microsoft.com/office/drawing/2014/main" id="{92906843-F0F3-4A1F-8B74-63C91D221C47}"/>
              </a:ext>
            </a:extLst>
          </p:cNvPr>
          <p:cNvSpPr txBox="1"/>
          <p:nvPr/>
        </p:nvSpPr>
        <p:spPr>
          <a:xfrm>
            <a:off x="9028957" y="2098887"/>
            <a:ext cx="147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crayon</a:t>
            </a:r>
          </a:p>
        </p:txBody>
      </p:sp>
      <p:sp>
        <p:nvSpPr>
          <p:cNvPr id="29" name="TextBox 28">
            <a:extLst>
              <a:ext uri="{FF2B5EF4-FFF2-40B4-BE49-F238E27FC236}">
                <a16:creationId xmlns:a16="http://schemas.microsoft.com/office/drawing/2014/main" id="{FBED311C-E35C-460C-BE5B-B012C8920ECF}"/>
              </a:ext>
            </a:extLst>
          </p:cNvPr>
          <p:cNvSpPr txBox="1"/>
          <p:nvPr/>
        </p:nvSpPr>
        <p:spPr>
          <a:xfrm>
            <a:off x="268116" y="4252421"/>
            <a:ext cx="21095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cheval</a:t>
            </a:r>
          </a:p>
        </p:txBody>
      </p:sp>
      <p:sp>
        <p:nvSpPr>
          <p:cNvPr id="2" name="TextBox 1">
            <a:extLst>
              <a:ext uri="{FF2B5EF4-FFF2-40B4-BE49-F238E27FC236}">
                <a16:creationId xmlns:a16="http://schemas.microsoft.com/office/drawing/2014/main" id="{FA6AE42D-8339-4385-ADF1-48FCD338BD24}"/>
              </a:ext>
            </a:extLst>
          </p:cNvPr>
          <p:cNvSpPr txBox="1"/>
          <p:nvPr/>
        </p:nvSpPr>
        <p:spPr>
          <a:xfrm>
            <a:off x="408436" y="2369735"/>
            <a:ext cx="1794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lit</a:t>
            </a:r>
          </a:p>
        </p:txBody>
      </p:sp>
      <p:sp>
        <p:nvSpPr>
          <p:cNvPr id="30" name="TextBox 29">
            <a:extLst>
              <a:ext uri="{FF2B5EF4-FFF2-40B4-BE49-F238E27FC236}">
                <a16:creationId xmlns:a16="http://schemas.microsoft.com/office/drawing/2014/main" id="{9DEA3410-D428-4CD3-AF2F-58887FFA8268}"/>
              </a:ext>
            </a:extLst>
          </p:cNvPr>
          <p:cNvSpPr txBox="1"/>
          <p:nvPr/>
        </p:nvSpPr>
        <p:spPr>
          <a:xfrm>
            <a:off x="3388591" y="4385378"/>
            <a:ext cx="147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dessin</a:t>
            </a:r>
          </a:p>
        </p:txBody>
      </p:sp>
      <p:sp>
        <p:nvSpPr>
          <p:cNvPr id="31" name="TextBox 30">
            <a:extLst>
              <a:ext uri="{FF2B5EF4-FFF2-40B4-BE49-F238E27FC236}">
                <a16:creationId xmlns:a16="http://schemas.microsoft.com/office/drawing/2014/main" id="{7F4C73E3-8963-4182-8D39-325AE704BA4C}"/>
              </a:ext>
            </a:extLst>
          </p:cNvPr>
          <p:cNvSpPr txBox="1"/>
          <p:nvPr/>
        </p:nvSpPr>
        <p:spPr>
          <a:xfrm>
            <a:off x="5878704" y="4256785"/>
            <a:ext cx="22891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affiche</a:t>
            </a:r>
          </a:p>
        </p:txBody>
      </p:sp>
      <p:pic>
        <p:nvPicPr>
          <p:cNvPr id="41" name="Picture 40" descr="Logo&#10;&#10;Description automatically generated with medium confidence">
            <a:extLst>
              <a:ext uri="{FF2B5EF4-FFF2-40B4-BE49-F238E27FC236}">
                <a16:creationId xmlns:a16="http://schemas.microsoft.com/office/drawing/2014/main" id="{15D4448F-3D8F-431E-9EA4-C46EF077A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86" y="3763803"/>
            <a:ext cx="624878" cy="596075"/>
          </a:xfrm>
          <a:prstGeom prst="rect">
            <a:avLst/>
          </a:prstGeom>
        </p:spPr>
      </p:pic>
      <p:pic>
        <p:nvPicPr>
          <p:cNvPr id="42" name="Picture 41" descr="A picture containing text, furniture, table&#10;&#10;Description automatically generated">
            <a:extLst>
              <a:ext uri="{FF2B5EF4-FFF2-40B4-BE49-F238E27FC236}">
                <a16:creationId xmlns:a16="http://schemas.microsoft.com/office/drawing/2014/main" id="{D3BD943B-D771-4BA3-8C09-21FA758CF50A}"/>
              </a:ext>
            </a:extLst>
          </p:cNvPr>
          <p:cNvPicPr>
            <a:picLocks noChangeAspect="1"/>
          </p:cNvPicPr>
          <p:nvPr/>
        </p:nvPicPr>
        <p:blipFill>
          <a:blip r:embed="rId8"/>
          <a:stretch>
            <a:fillRect/>
          </a:stretch>
        </p:blipFill>
        <p:spPr>
          <a:xfrm>
            <a:off x="3594165" y="1685449"/>
            <a:ext cx="910486" cy="660915"/>
          </a:xfrm>
          <a:prstGeom prst="rect">
            <a:avLst/>
          </a:prstGeom>
        </p:spPr>
      </p:pic>
      <p:pic>
        <p:nvPicPr>
          <p:cNvPr id="43" name="Picture 42" descr="A close-up of a knife&#10;&#10;Description automatically generated with low confidence">
            <a:extLst>
              <a:ext uri="{FF2B5EF4-FFF2-40B4-BE49-F238E27FC236}">
                <a16:creationId xmlns:a16="http://schemas.microsoft.com/office/drawing/2014/main" id="{3863DFF8-F04D-4376-9558-45127CC300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5604" y="1575483"/>
            <a:ext cx="440423" cy="440423"/>
          </a:xfrm>
          <a:prstGeom prst="rect">
            <a:avLst/>
          </a:prstGeom>
        </p:spPr>
      </p:pic>
      <p:pic>
        <p:nvPicPr>
          <p:cNvPr id="44" name="Picture 43" descr="A picture containing text, vector graphics&#10;&#10;Description automatically generated">
            <a:extLst>
              <a:ext uri="{FF2B5EF4-FFF2-40B4-BE49-F238E27FC236}">
                <a16:creationId xmlns:a16="http://schemas.microsoft.com/office/drawing/2014/main" id="{177FDD7F-28C2-43BA-A4AE-6E2209B959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0520" y="1543585"/>
            <a:ext cx="582518" cy="761960"/>
          </a:xfrm>
          <a:prstGeom prst="rect">
            <a:avLst/>
          </a:prstGeom>
        </p:spPr>
      </p:pic>
      <p:grpSp>
        <p:nvGrpSpPr>
          <p:cNvPr id="45" name="Group 44">
            <a:extLst>
              <a:ext uri="{FF2B5EF4-FFF2-40B4-BE49-F238E27FC236}">
                <a16:creationId xmlns:a16="http://schemas.microsoft.com/office/drawing/2014/main" id="{E1EBC675-7D80-4426-BEFF-BA8887769861}"/>
              </a:ext>
            </a:extLst>
          </p:cNvPr>
          <p:cNvGrpSpPr/>
          <p:nvPr/>
        </p:nvGrpSpPr>
        <p:grpSpPr>
          <a:xfrm>
            <a:off x="524423" y="1412827"/>
            <a:ext cx="1640782" cy="1686841"/>
            <a:chOff x="5793946" y="4465726"/>
            <a:chExt cx="1597677" cy="2017537"/>
          </a:xfrm>
        </p:grpSpPr>
        <p:sp>
          <p:nvSpPr>
            <p:cNvPr id="46" name="Rectangle 45">
              <a:extLst>
                <a:ext uri="{FF2B5EF4-FFF2-40B4-BE49-F238E27FC236}">
                  <a16:creationId xmlns:a16="http://schemas.microsoft.com/office/drawing/2014/main" id="{1E413528-C3DB-42F5-89FF-0DEAB38187D4}"/>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2EF78623-B18E-49FC-9B24-F45445E008C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6E59346B-4D75-48B9-A4F3-D1BC02AAD1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4" name="Picture 53">
            <a:extLst>
              <a:ext uri="{FF2B5EF4-FFF2-40B4-BE49-F238E27FC236}">
                <a16:creationId xmlns:a16="http://schemas.microsoft.com/office/drawing/2014/main" id="{44D5FF47-12E8-4B23-9820-EA9EBD7B46DD}"/>
              </a:ext>
            </a:extLst>
          </p:cNvPr>
          <p:cNvPicPr>
            <a:picLocks noChangeAspect="1"/>
          </p:cNvPicPr>
          <p:nvPr/>
        </p:nvPicPr>
        <p:blipFill>
          <a:blip r:embed="rId12"/>
          <a:stretch>
            <a:fillRect/>
          </a:stretch>
        </p:blipFill>
        <p:spPr>
          <a:xfrm>
            <a:off x="3643718" y="3885028"/>
            <a:ext cx="968973" cy="607622"/>
          </a:xfrm>
          <a:prstGeom prst="rect">
            <a:avLst/>
          </a:prstGeom>
        </p:spPr>
      </p:pic>
      <p:pic>
        <p:nvPicPr>
          <p:cNvPr id="57" name="Picture 56">
            <a:extLst>
              <a:ext uri="{FF2B5EF4-FFF2-40B4-BE49-F238E27FC236}">
                <a16:creationId xmlns:a16="http://schemas.microsoft.com/office/drawing/2014/main" id="{415D64D5-CDBC-4944-8CC2-B8CC1746E30C}"/>
              </a:ext>
            </a:extLst>
          </p:cNvPr>
          <p:cNvPicPr>
            <a:picLocks noChangeAspect="1"/>
          </p:cNvPicPr>
          <p:nvPr/>
        </p:nvPicPr>
        <p:blipFill>
          <a:blip r:embed="rId13"/>
          <a:stretch>
            <a:fillRect/>
          </a:stretch>
        </p:blipFill>
        <p:spPr>
          <a:xfrm rot="20840927">
            <a:off x="6826257" y="3737629"/>
            <a:ext cx="447165" cy="596220"/>
          </a:xfrm>
          <a:prstGeom prst="rect">
            <a:avLst/>
          </a:prstGeom>
          <a:effectLst>
            <a:outerShdw blurRad="50800" dist="38100" dir="5400000" algn="t" rotWithShape="0">
              <a:prstClr val="black">
                <a:alpha val="40000"/>
              </a:prstClr>
            </a:outerShdw>
          </a:effectLst>
        </p:spPr>
      </p:pic>
      <p:pic>
        <p:nvPicPr>
          <p:cNvPr id="59" name="Picture 58" descr="A picture containing map&#10;&#10;Description automatically generated">
            <a:extLst>
              <a:ext uri="{FF2B5EF4-FFF2-40B4-BE49-F238E27FC236}">
                <a16:creationId xmlns:a16="http://schemas.microsoft.com/office/drawing/2014/main" id="{835EF799-65CA-46C8-98FA-68C56867A2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6821" y="4831523"/>
            <a:ext cx="1965180" cy="1828239"/>
          </a:xfrm>
          <a:prstGeom prst="rect">
            <a:avLst/>
          </a:prstGeom>
        </p:spPr>
      </p:pic>
      <p:pic>
        <p:nvPicPr>
          <p:cNvPr id="61" name="Picture 60">
            <a:extLst>
              <a:ext uri="{FF2B5EF4-FFF2-40B4-BE49-F238E27FC236}">
                <a16:creationId xmlns:a16="http://schemas.microsoft.com/office/drawing/2014/main" id="{68CA40FF-B9CC-48E0-9ABC-D0F90FEB1E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4152" y="4766144"/>
            <a:ext cx="3150388" cy="1649119"/>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FADC08B6-E405-4740-9CA3-FDAF9E1C26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48066" y="5199617"/>
            <a:ext cx="1151083" cy="164911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DD69E875-ECE0-4581-8984-AC8D955828A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04149" y="6331694"/>
            <a:ext cx="603215" cy="503299"/>
          </a:xfrm>
          <a:prstGeom prst="rect">
            <a:avLst/>
          </a:prstGeom>
        </p:spPr>
      </p:pic>
      <p:pic>
        <p:nvPicPr>
          <p:cNvPr id="65" name="Picture 64" descr="A penguin with a yellow beak&#10;&#10;Description automatically generated with low confidence">
            <a:extLst>
              <a:ext uri="{FF2B5EF4-FFF2-40B4-BE49-F238E27FC236}">
                <a16:creationId xmlns:a16="http://schemas.microsoft.com/office/drawing/2014/main" id="{4F4D9B1F-D834-44E5-946F-EF0C2F9A41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40644" y="5423535"/>
            <a:ext cx="680844" cy="1317793"/>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957E4656-03DC-42DE-AD8A-9F6E24EDCB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7581" y="5770975"/>
            <a:ext cx="809353" cy="1058671"/>
          </a:xfrm>
          <a:prstGeom prst="rect">
            <a:avLst/>
          </a:prstGeom>
        </p:spPr>
      </p:pic>
      <p:pic>
        <p:nvPicPr>
          <p:cNvPr id="66" name="Picture 65" descr="A picture containing text, toy, doll, vector graphics&#10;&#10;Description automatically generated">
            <a:extLst>
              <a:ext uri="{FF2B5EF4-FFF2-40B4-BE49-F238E27FC236}">
                <a16:creationId xmlns:a16="http://schemas.microsoft.com/office/drawing/2014/main" id="{0D31EE4C-AB46-43BE-87BC-EC61F8B81B0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55367" y="5239789"/>
            <a:ext cx="1397704" cy="1589857"/>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CA44AA8C-51EA-4AC8-ADE3-D750A8185F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550" y="5271916"/>
            <a:ext cx="2207497" cy="1607306"/>
          </a:xfrm>
          <a:prstGeom prst="rect">
            <a:avLst/>
          </a:prstGeom>
        </p:spPr>
      </p:pic>
      <p:pic>
        <p:nvPicPr>
          <p:cNvPr id="68" name="Picture 67" descr="A picture containing text, table, worktable&#10;&#10;Description automatically generated">
            <a:extLst>
              <a:ext uri="{FF2B5EF4-FFF2-40B4-BE49-F238E27FC236}">
                <a16:creationId xmlns:a16="http://schemas.microsoft.com/office/drawing/2014/main" id="{1EF70AC0-EFB1-43F6-8DD3-086BFE4825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63298" y="6357988"/>
            <a:ext cx="654764" cy="419969"/>
          </a:xfrm>
          <a:prstGeom prst="rect">
            <a:avLst/>
          </a:prstGeom>
        </p:spPr>
      </p:pic>
      <p:grpSp>
        <p:nvGrpSpPr>
          <p:cNvPr id="69" name="Group 68">
            <a:extLst>
              <a:ext uri="{FF2B5EF4-FFF2-40B4-BE49-F238E27FC236}">
                <a16:creationId xmlns:a16="http://schemas.microsoft.com/office/drawing/2014/main" id="{82091456-D50D-41B7-9DA7-86A951C43BF3}"/>
              </a:ext>
            </a:extLst>
          </p:cNvPr>
          <p:cNvGrpSpPr/>
          <p:nvPr/>
        </p:nvGrpSpPr>
        <p:grpSpPr>
          <a:xfrm>
            <a:off x="3242174" y="1431890"/>
            <a:ext cx="1640782" cy="1686841"/>
            <a:chOff x="5793946" y="4465726"/>
            <a:chExt cx="1597677" cy="2017537"/>
          </a:xfrm>
        </p:grpSpPr>
        <p:sp>
          <p:nvSpPr>
            <p:cNvPr id="70" name="Rectangle 69">
              <a:extLst>
                <a:ext uri="{FF2B5EF4-FFF2-40B4-BE49-F238E27FC236}">
                  <a16:creationId xmlns:a16="http://schemas.microsoft.com/office/drawing/2014/main" id="{EA6D97B3-B1BE-4ECB-9B03-15754FC1FA9B}"/>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06CBE8DF-6220-4303-A58E-108C625A58F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2" name="Picture 71" descr="A picture containing logo&#10;&#10;Description automatically generated">
              <a:extLst>
                <a:ext uri="{FF2B5EF4-FFF2-40B4-BE49-F238E27FC236}">
                  <a16:creationId xmlns:a16="http://schemas.microsoft.com/office/drawing/2014/main" id="{98645C77-AC69-4B1C-A7CD-0D5C713D1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3" name="Group 72">
            <a:extLst>
              <a:ext uri="{FF2B5EF4-FFF2-40B4-BE49-F238E27FC236}">
                <a16:creationId xmlns:a16="http://schemas.microsoft.com/office/drawing/2014/main" id="{7BD1C21C-4FB2-4825-8F11-4221DC1284D5}"/>
              </a:ext>
            </a:extLst>
          </p:cNvPr>
          <p:cNvGrpSpPr/>
          <p:nvPr/>
        </p:nvGrpSpPr>
        <p:grpSpPr>
          <a:xfrm>
            <a:off x="6273654" y="1392705"/>
            <a:ext cx="1640782" cy="1686841"/>
            <a:chOff x="5793946" y="4465726"/>
            <a:chExt cx="1597677" cy="2017537"/>
          </a:xfrm>
        </p:grpSpPr>
        <p:sp>
          <p:nvSpPr>
            <p:cNvPr id="74" name="Rectangle 73">
              <a:extLst>
                <a:ext uri="{FF2B5EF4-FFF2-40B4-BE49-F238E27FC236}">
                  <a16:creationId xmlns:a16="http://schemas.microsoft.com/office/drawing/2014/main" id="{2F73F1C6-27B6-4648-861D-483980BB714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7573B481-C160-48DC-8EE7-B65767246D1B}"/>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6" name="Picture 75" descr="A picture containing logo&#10;&#10;Description automatically generated">
              <a:extLst>
                <a:ext uri="{FF2B5EF4-FFF2-40B4-BE49-F238E27FC236}">
                  <a16:creationId xmlns:a16="http://schemas.microsoft.com/office/drawing/2014/main" id="{1B4E95B9-7ECE-46A8-8F5F-5F69C26D29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7" name="Group 76">
            <a:extLst>
              <a:ext uri="{FF2B5EF4-FFF2-40B4-BE49-F238E27FC236}">
                <a16:creationId xmlns:a16="http://schemas.microsoft.com/office/drawing/2014/main" id="{36F3C2E1-77C2-4224-BA6A-DC9AB19511AF}"/>
              </a:ext>
            </a:extLst>
          </p:cNvPr>
          <p:cNvGrpSpPr/>
          <p:nvPr/>
        </p:nvGrpSpPr>
        <p:grpSpPr>
          <a:xfrm>
            <a:off x="8961546" y="1395213"/>
            <a:ext cx="1640782" cy="1686841"/>
            <a:chOff x="5793946" y="4465726"/>
            <a:chExt cx="1597677" cy="2017537"/>
          </a:xfrm>
        </p:grpSpPr>
        <p:sp>
          <p:nvSpPr>
            <p:cNvPr id="78" name="Rectangle 77">
              <a:extLst>
                <a:ext uri="{FF2B5EF4-FFF2-40B4-BE49-F238E27FC236}">
                  <a16:creationId xmlns:a16="http://schemas.microsoft.com/office/drawing/2014/main" id="{0E2C4376-4781-4281-B336-D1FBA5298104}"/>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88B2D0DD-094F-488F-9DE3-47DFD79AEB00}"/>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0" name="Picture 79" descr="A picture containing logo&#10;&#10;Description automatically generated">
              <a:extLst>
                <a:ext uri="{FF2B5EF4-FFF2-40B4-BE49-F238E27FC236}">
                  <a16:creationId xmlns:a16="http://schemas.microsoft.com/office/drawing/2014/main" id="{58D7D23C-1CAB-4DEC-B6F9-E9D9D493BE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1" name="Group 80">
            <a:extLst>
              <a:ext uri="{FF2B5EF4-FFF2-40B4-BE49-F238E27FC236}">
                <a16:creationId xmlns:a16="http://schemas.microsoft.com/office/drawing/2014/main" id="{97E7300F-3A68-43D9-BD22-09D327F5F1C6}"/>
              </a:ext>
            </a:extLst>
          </p:cNvPr>
          <p:cNvGrpSpPr/>
          <p:nvPr/>
        </p:nvGrpSpPr>
        <p:grpSpPr>
          <a:xfrm>
            <a:off x="608145" y="3516457"/>
            <a:ext cx="1640782" cy="1686841"/>
            <a:chOff x="5793946" y="4465726"/>
            <a:chExt cx="1597677" cy="2017537"/>
          </a:xfrm>
        </p:grpSpPr>
        <p:sp>
          <p:nvSpPr>
            <p:cNvPr id="82" name="Rectangle 81">
              <a:extLst>
                <a:ext uri="{FF2B5EF4-FFF2-40B4-BE49-F238E27FC236}">
                  <a16:creationId xmlns:a16="http://schemas.microsoft.com/office/drawing/2014/main" id="{C35C8815-4CE4-42DB-AA91-EA7A27CD219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8388B691-A1A5-4012-8ECF-4D246420111D}"/>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4" name="Picture 83" descr="A picture containing logo&#10;&#10;Description automatically generated">
              <a:extLst>
                <a:ext uri="{FF2B5EF4-FFF2-40B4-BE49-F238E27FC236}">
                  <a16:creationId xmlns:a16="http://schemas.microsoft.com/office/drawing/2014/main" id="{AEFF9AC4-1004-4F5A-8FE8-3FE4E8D56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5" name="Group 84">
            <a:extLst>
              <a:ext uri="{FF2B5EF4-FFF2-40B4-BE49-F238E27FC236}">
                <a16:creationId xmlns:a16="http://schemas.microsoft.com/office/drawing/2014/main" id="{7A891991-2535-4424-A38F-33CC13271338}"/>
              </a:ext>
            </a:extLst>
          </p:cNvPr>
          <p:cNvGrpSpPr/>
          <p:nvPr/>
        </p:nvGrpSpPr>
        <p:grpSpPr>
          <a:xfrm>
            <a:off x="3359437" y="3541957"/>
            <a:ext cx="1640782" cy="1686841"/>
            <a:chOff x="5793946" y="4465726"/>
            <a:chExt cx="1597677" cy="2017537"/>
          </a:xfrm>
        </p:grpSpPr>
        <p:sp>
          <p:nvSpPr>
            <p:cNvPr id="86" name="Rectangle 85">
              <a:extLst>
                <a:ext uri="{FF2B5EF4-FFF2-40B4-BE49-F238E27FC236}">
                  <a16:creationId xmlns:a16="http://schemas.microsoft.com/office/drawing/2014/main" id="{843C7B16-A3DE-4EB1-BDD4-387795C3ABA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8CA6D250-90FB-4492-BE41-66B55405461A}"/>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8" name="Picture 87" descr="A picture containing logo&#10;&#10;Description automatically generated">
              <a:extLst>
                <a:ext uri="{FF2B5EF4-FFF2-40B4-BE49-F238E27FC236}">
                  <a16:creationId xmlns:a16="http://schemas.microsoft.com/office/drawing/2014/main" id="{51BD8A24-826F-4A3A-8CA5-74D9B35C1B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9" name="Group 88">
            <a:extLst>
              <a:ext uri="{FF2B5EF4-FFF2-40B4-BE49-F238E27FC236}">
                <a16:creationId xmlns:a16="http://schemas.microsoft.com/office/drawing/2014/main" id="{7B2583B8-CB1D-4030-946F-E59EE521C11A}"/>
              </a:ext>
            </a:extLst>
          </p:cNvPr>
          <p:cNvGrpSpPr/>
          <p:nvPr/>
        </p:nvGrpSpPr>
        <p:grpSpPr>
          <a:xfrm>
            <a:off x="6229697" y="3436162"/>
            <a:ext cx="1640782" cy="1686841"/>
            <a:chOff x="5793946" y="4465726"/>
            <a:chExt cx="1597677" cy="2017537"/>
          </a:xfrm>
        </p:grpSpPr>
        <p:sp>
          <p:nvSpPr>
            <p:cNvPr id="90" name="Rectangle 89">
              <a:extLst>
                <a:ext uri="{FF2B5EF4-FFF2-40B4-BE49-F238E27FC236}">
                  <a16:creationId xmlns:a16="http://schemas.microsoft.com/office/drawing/2014/main" id="{54E77A46-B77E-422A-A81E-F518273D712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098F19DF-4404-48CD-8894-8D4C5886B14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92" name="Picture 91" descr="A picture containing logo&#10;&#10;Description automatically generated">
              <a:extLst>
                <a:ext uri="{FF2B5EF4-FFF2-40B4-BE49-F238E27FC236}">
                  <a16:creationId xmlns:a16="http://schemas.microsoft.com/office/drawing/2014/main" id="{DFA1ACE8-7BB7-4A1A-BC4B-8ECCA16F0F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93" name="Graphic 92" descr="Teacher">
            <a:extLst>
              <a:ext uri="{FF2B5EF4-FFF2-40B4-BE49-F238E27FC236}">
                <a16:creationId xmlns:a16="http://schemas.microsoft.com/office/drawing/2014/main" id="{405D127C-9EB5-40A2-AD6D-61604ED636D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0401" y="445252"/>
            <a:ext cx="1010643" cy="914400"/>
          </a:xfrm>
          <a:prstGeom prst="rect">
            <a:avLst/>
          </a:prstGeom>
        </p:spPr>
      </p:pic>
      <p:sp>
        <p:nvSpPr>
          <p:cNvPr id="94" name="Speech Bubble: Rectangle with Corners Rounded 93">
            <a:extLst>
              <a:ext uri="{FF2B5EF4-FFF2-40B4-BE49-F238E27FC236}">
                <a16:creationId xmlns:a16="http://schemas.microsoft.com/office/drawing/2014/main" id="{F92A6642-267D-46BC-8665-E951E27E9960}"/>
              </a:ext>
            </a:extLst>
          </p:cNvPr>
          <p:cNvSpPr/>
          <p:nvPr/>
        </p:nvSpPr>
        <p:spPr>
          <a:xfrm>
            <a:off x="1603040" y="626402"/>
            <a:ext cx="84910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95" name="CustomShape 7">
            <a:hlinkClick r:id="" action="ppaction://noaction">
              <a:snd r:embed="rId24" name="3_i.wav"/>
            </a:hlinkClick>
            <a:extLst>
              <a:ext uri="{FF2B5EF4-FFF2-40B4-BE49-F238E27FC236}">
                <a16:creationId xmlns:a16="http://schemas.microsoft.com/office/drawing/2014/main" id="{7F10EF2B-74AC-47FA-AA88-ADC5A10395A0}"/>
              </a:ext>
            </a:extLst>
          </p:cNvPr>
          <p:cNvSpPr/>
          <p:nvPr/>
        </p:nvSpPr>
        <p:spPr>
          <a:xfrm>
            <a:off x="1597937" y="638839"/>
            <a:ext cx="862888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l’objet en français et en anglais.</a:t>
            </a:r>
            <a:endParaRPr kumimoji="0" lang="en-GB" sz="2800" b="1" i="0" u="none" strike="noStrike" kern="0" cap="none" spc="0" normalizeH="0" baseline="0" noProof="0" dirty="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96" name="Google Shape;119;p1">
            <a:extLst>
              <a:ext uri="{FF2B5EF4-FFF2-40B4-BE49-F238E27FC236}">
                <a16:creationId xmlns:a16="http://schemas.microsoft.com/office/drawing/2014/main" id="{100C1B1D-0B96-4882-A7B5-3B1C87252969}"/>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 name="Story_full">
            <a:hlinkClick r:id="" action="ppaction://media"/>
            <a:extLst>
              <a:ext uri="{FF2B5EF4-FFF2-40B4-BE49-F238E27FC236}">
                <a16:creationId xmlns:a16="http://schemas.microsoft.com/office/drawing/2014/main" id="{EF64E72D-B5DE-48DA-BE92-65673566B7E3}"/>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4770153" y="5584850"/>
            <a:ext cx="609600" cy="609600"/>
          </a:xfrm>
          <a:prstGeom prst="rect">
            <a:avLst/>
          </a:prstGeom>
        </p:spPr>
      </p:pic>
    </p:spTree>
    <p:extLst>
      <p:ext uri="{BB962C8B-B14F-4D97-AF65-F5344CB8AC3E}">
        <p14:creationId xmlns:p14="http://schemas.microsoft.com/office/powerpoint/2010/main" val="10889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3"/>
                                        </p:tgtEl>
                                      </p:cBhvr>
                                    </p:animEffect>
                                    <p:set>
                                      <p:cBhvr>
                                        <p:cTn id="17" dur="1" fill="hold">
                                          <p:stCondLst>
                                            <p:cond delay="499"/>
                                          </p:stCondLst>
                                        </p:cTn>
                                        <p:tgtEl>
                                          <p:spTgt spid="7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1"/>
                                        </p:tgtEl>
                                      </p:cBhvr>
                                    </p:animEffect>
                                    <p:set>
                                      <p:cBhvr>
                                        <p:cTn id="27" dur="1" fill="hold">
                                          <p:stCondLst>
                                            <p:cond delay="499"/>
                                          </p:stCondLst>
                                        </p:cTn>
                                        <p:tgtEl>
                                          <p:spTgt spid="8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5"/>
                                        </p:tgtEl>
                                      </p:cBhvr>
                                    </p:animEffect>
                                    <p:set>
                                      <p:cBhvr>
                                        <p:cTn id="32" dur="1" fill="hold">
                                          <p:stCondLst>
                                            <p:cond delay="499"/>
                                          </p:stCondLst>
                                        </p:cTn>
                                        <p:tgtEl>
                                          <p:spTgt spid="8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9"/>
                                        </p:tgtEl>
                                      </p:cBhvr>
                                    </p:animEffect>
                                    <p:set>
                                      <p:cBhvr>
                                        <p:cTn id="37" dur="1" fill="hold">
                                          <p:stCondLst>
                                            <p:cond delay="499"/>
                                          </p:stCondLst>
                                        </p:cTn>
                                        <p:tgtEl>
                                          <p:spTgt spid="8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1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8833800" cy="523220"/>
          </a:xfrm>
        </p:spPr>
        <p:txBody>
          <a:bodyPr anchor="t"/>
          <a:lstStyle/>
          <a:p>
            <a:r>
              <a:rPr lang="en-GB" sz="3600" b="1" spc="-1" dirty="0">
                <a:solidFill>
                  <a:srgbClr val="1E4E79"/>
                </a:solidFill>
                <a:latin typeface="Century Gothic" panose="020B0502020202020204" pitchFamily="34" charset="0"/>
                <a:ea typeface="Century Gothic"/>
              </a:rPr>
              <a:t>Il a quoi ?  Elle a quoi ?</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Remember that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means what.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974456" y="2438092"/>
            <a:ext cx="294183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4"/>
          <a:stretch/>
        </p:blipFill>
        <p:spPr>
          <a:xfrm>
            <a:off x="482248" y="4429496"/>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5"/>
          <a:stretch/>
        </p:blipFill>
        <p:spPr>
          <a:xfrm>
            <a:off x="6587920" y="4391400"/>
            <a:ext cx="1043327" cy="723404"/>
          </a:xfrm>
          <a:prstGeom prst="rect">
            <a:avLst/>
          </a:prstGeom>
          <a:ln>
            <a:noFill/>
          </a:ln>
        </p:spPr>
      </p:pic>
      <p:sp>
        <p:nvSpPr>
          <p:cNvPr id="34" name="Rectangle 33">
            <a:extLst>
              <a:ext uri="{FF2B5EF4-FFF2-40B4-BE49-F238E27FC236}">
                <a16:creationId xmlns:a16="http://schemas.microsoft.com/office/drawing/2014/main" id="{D9E3A425-0DAA-4F58-B759-9B659E7EA278}"/>
              </a:ext>
            </a:extLst>
          </p:cNvPr>
          <p:cNvSpPr/>
          <p:nvPr/>
        </p:nvSpPr>
        <p:spPr>
          <a:xfrm>
            <a:off x="4959278" y="2454310"/>
            <a:ext cx="2544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It is a present.</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how to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make a question:</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6">
            <a:alphaModFix/>
          </a:blip>
          <a:srcRect/>
          <a:stretch/>
        </p:blipFill>
        <p:spPr>
          <a:xfrm>
            <a:off x="4449667" y="1763262"/>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6">
            <a:alphaModFix/>
          </a:blip>
          <a:srcRect/>
          <a:stretch/>
        </p:blipFill>
        <p:spPr>
          <a:xfrm>
            <a:off x="4488641" y="2387179"/>
            <a:ext cx="470637" cy="590351"/>
          </a:xfrm>
          <a:prstGeom prst="rect">
            <a:avLst/>
          </a:prstGeom>
          <a:noFill/>
          <a:ln>
            <a:noFill/>
          </a:ln>
        </p:spPr>
      </p:pic>
      <p:sp>
        <p:nvSpPr>
          <p:cNvPr id="45" name="Rectangle 44">
            <a:extLst>
              <a:ext uri="{FF2B5EF4-FFF2-40B4-BE49-F238E27FC236}">
                <a16:creationId xmlns:a16="http://schemas.microsoft.com/office/drawing/2014/main" id="{79893F4F-435F-49E3-95B3-E64B795F62B9}"/>
              </a:ext>
            </a:extLst>
          </p:cNvPr>
          <p:cNvSpPr/>
          <p:nvPr/>
        </p:nvSpPr>
        <p:spPr>
          <a:xfrm>
            <a:off x="974456" y="1753812"/>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quoi ?</a:t>
            </a:r>
          </a:p>
        </p:txBody>
      </p:sp>
      <p:sp>
        <p:nvSpPr>
          <p:cNvPr id="46" name="Rectangle 45">
            <a:extLst>
              <a:ext uri="{FF2B5EF4-FFF2-40B4-BE49-F238E27FC236}">
                <a16:creationId xmlns:a16="http://schemas.microsoft.com/office/drawing/2014/main" id="{17AA70A7-CF9C-47F3-9EE0-0390F14A1DA9}"/>
              </a:ext>
            </a:extLst>
          </p:cNvPr>
          <p:cNvSpPr/>
          <p:nvPr/>
        </p:nvSpPr>
        <p:spPr>
          <a:xfrm>
            <a:off x="4928347" y="1798794"/>
            <a:ext cx="19319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is it?</a:t>
            </a:r>
          </a:p>
        </p:txBody>
      </p:sp>
      <p:sp>
        <p:nvSpPr>
          <p:cNvPr id="47" name="Rectangle 46">
            <a:extLst>
              <a:ext uri="{FF2B5EF4-FFF2-40B4-BE49-F238E27FC236}">
                <a16:creationId xmlns:a16="http://schemas.microsoft.com/office/drawing/2014/main" id="{7044F7D2-59F1-4950-BD61-0918F0622ACD}"/>
              </a:ext>
            </a:extLst>
          </p:cNvPr>
          <p:cNvSpPr/>
          <p:nvPr/>
        </p:nvSpPr>
        <p:spPr>
          <a:xfrm>
            <a:off x="338309" y="3446678"/>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can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make other questions, too:</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Rectangle 47">
            <a:extLst>
              <a:ext uri="{FF2B5EF4-FFF2-40B4-BE49-F238E27FC236}">
                <a16:creationId xmlns:a16="http://schemas.microsoft.com/office/drawing/2014/main" id="{46629AB5-708B-4D81-825A-EAEB36FA0E0A}"/>
              </a:ext>
            </a:extLst>
          </p:cNvPr>
          <p:cNvSpPr/>
          <p:nvPr/>
        </p:nvSpPr>
        <p:spPr>
          <a:xfrm>
            <a:off x="1755196" y="4213664"/>
            <a:ext cx="18806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 quoi ?</a:t>
            </a:r>
          </a:p>
        </p:txBody>
      </p:sp>
      <p:pic>
        <p:nvPicPr>
          <p:cNvPr id="49" name="Google Shape;183;p8">
            <a:extLst>
              <a:ext uri="{FF2B5EF4-FFF2-40B4-BE49-F238E27FC236}">
                <a16:creationId xmlns:a16="http://schemas.microsoft.com/office/drawing/2014/main" id="{0927123B-121C-4A13-9637-70E775AA9CC6}"/>
              </a:ext>
            </a:extLst>
          </p:cNvPr>
          <p:cNvPicPr preferRelativeResize="0"/>
          <p:nvPr/>
        </p:nvPicPr>
        <p:blipFill rotWithShape="1">
          <a:blip r:embed="rId6">
            <a:alphaModFix/>
          </a:blip>
          <a:srcRect/>
          <a:stretch/>
        </p:blipFill>
        <p:spPr>
          <a:xfrm>
            <a:off x="1742912" y="4725782"/>
            <a:ext cx="470637" cy="590351"/>
          </a:xfrm>
          <a:prstGeom prst="rect">
            <a:avLst/>
          </a:prstGeom>
          <a:noFill/>
          <a:ln>
            <a:noFill/>
          </a:ln>
        </p:spPr>
      </p:pic>
      <p:sp>
        <p:nvSpPr>
          <p:cNvPr id="50" name="Rectangle 49">
            <a:extLst>
              <a:ext uri="{FF2B5EF4-FFF2-40B4-BE49-F238E27FC236}">
                <a16:creationId xmlns:a16="http://schemas.microsoft.com/office/drawing/2014/main" id="{D46F21CA-8E5B-45F0-81BD-ABDA6610DD89}"/>
              </a:ext>
            </a:extLst>
          </p:cNvPr>
          <p:cNvSpPr/>
          <p:nvPr/>
        </p:nvSpPr>
        <p:spPr>
          <a:xfrm>
            <a:off x="2221592" y="4761314"/>
            <a:ext cx="38314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does he have?</a:t>
            </a:r>
          </a:p>
        </p:txBody>
      </p:sp>
      <p:sp>
        <p:nvSpPr>
          <p:cNvPr id="54" name="Rectangle 53">
            <a:extLst>
              <a:ext uri="{FF2B5EF4-FFF2-40B4-BE49-F238E27FC236}">
                <a16:creationId xmlns:a16="http://schemas.microsoft.com/office/drawing/2014/main" id="{2ACCB999-5264-42EC-8586-B8846C4E306E}"/>
              </a:ext>
            </a:extLst>
          </p:cNvPr>
          <p:cNvSpPr/>
          <p:nvPr/>
        </p:nvSpPr>
        <p:spPr>
          <a:xfrm>
            <a:off x="7736300" y="4178132"/>
            <a:ext cx="22813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quoi ?</a:t>
            </a:r>
          </a:p>
        </p:txBody>
      </p:sp>
      <p:pic>
        <p:nvPicPr>
          <p:cNvPr id="56" name="Google Shape;183;p8">
            <a:extLst>
              <a:ext uri="{FF2B5EF4-FFF2-40B4-BE49-F238E27FC236}">
                <a16:creationId xmlns:a16="http://schemas.microsoft.com/office/drawing/2014/main" id="{BCBE210A-D42A-447C-9EC5-26D04580A53E}"/>
              </a:ext>
            </a:extLst>
          </p:cNvPr>
          <p:cNvPicPr preferRelativeResize="0"/>
          <p:nvPr/>
        </p:nvPicPr>
        <p:blipFill rotWithShape="1">
          <a:blip r:embed="rId6">
            <a:alphaModFix/>
          </a:blip>
          <a:srcRect/>
          <a:stretch/>
        </p:blipFill>
        <p:spPr>
          <a:xfrm>
            <a:off x="7724016" y="4690250"/>
            <a:ext cx="470637" cy="590351"/>
          </a:xfrm>
          <a:prstGeom prst="rect">
            <a:avLst/>
          </a:prstGeom>
          <a:noFill/>
          <a:ln>
            <a:noFill/>
          </a:ln>
        </p:spPr>
      </p:pic>
      <p:sp>
        <p:nvSpPr>
          <p:cNvPr id="57" name="Rectangle 56">
            <a:extLst>
              <a:ext uri="{FF2B5EF4-FFF2-40B4-BE49-F238E27FC236}">
                <a16:creationId xmlns:a16="http://schemas.microsoft.com/office/drawing/2014/main" id="{66D6522B-B0D7-4343-B47D-8892988E26F5}"/>
              </a:ext>
            </a:extLst>
          </p:cNvPr>
          <p:cNvSpPr/>
          <p:nvPr/>
        </p:nvSpPr>
        <p:spPr>
          <a:xfrm>
            <a:off x="8202696" y="4725782"/>
            <a:ext cx="39709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does she have?</a:t>
            </a:r>
          </a:p>
        </p:txBody>
      </p:sp>
      <p:sp>
        <p:nvSpPr>
          <p:cNvPr id="59" name="Speech Bubble: Rectangle with Corners Rounded 58">
            <a:extLst>
              <a:ext uri="{FF2B5EF4-FFF2-40B4-BE49-F238E27FC236}">
                <a16:creationId xmlns:a16="http://schemas.microsoft.com/office/drawing/2014/main" id="{01D4402C-CE18-4622-9198-3C04E6553957}"/>
              </a:ext>
            </a:extLst>
          </p:cNvPr>
          <p:cNvSpPr/>
          <p:nvPr/>
        </p:nvSpPr>
        <p:spPr>
          <a:xfrm>
            <a:off x="1755196" y="5528300"/>
            <a:ext cx="3944757" cy="1295254"/>
          </a:xfrm>
          <a:prstGeom prst="wedgeRoundRectCallout">
            <a:avLst>
              <a:gd name="adj1" fmla="val -4444"/>
              <a:gd name="adj2" fmla="val -73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sym typeface="Arial"/>
              </a:rPr>
              <a:t>we add ‘does’,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pSp>
        <p:nvGrpSpPr>
          <p:cNvPr id="24" name="Group 23">
            <a:extLst>
              <a:ext uri="{FF2B5EF4-FFF2-40B4-BE49-F238E27FC236}">
                <a16:creationId xmlns:a16="http://schemas.microsoft.com/office/drawing/2014/main" id="{EBE89749-701D-4725-A061-83CB63AEC441}"/>
              </a:ext>
            </a:extLst>
          </p:cNvPr>
          <p:cNvGrpSpPr/>
          <p:nvPr/>
        </p:nvGrpSpPr>
        <p:grpSpPr>
          <a:xfrm>
            <a:off x="338309" y="2346317"/>
            <a:ext cx="602106" cy="658245"/>
            <a:chOff x="5793946" y="4465726"/>
            <a:chExt cx="1597677" cy="2017537"/>
          </a:xfrm>
        </p:grpSpPr>
        <p:sp>
          <p:nvSpPr>
            <p:cNvPr id="25" name="Rectangle 24">
              <a:extLst>
                <a:ext uri="{FF2B5EF4-FFF2-40B4-BE49-F238E27FC236}">
                  <a16:creationId xmlns:a16="http://schemas.microsoft.com/office/drawing/2014/main" id="{84650077-51E7-4007-9C00-939C1536D7E2}"/>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BC14CF4-D057-425E-92FF-E18E4073EAE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logo&#10;&#10;Description automatically generated">
              <a:extLst>
                <a:ext uri="{FF2B5EF4-FFF2-40B4-BE49-F238E27FC236}">
                  <a16:creationId xmlns:a16="http://schemas.microsoft.com/office/drawing/2014/main" id="{1563606E-3099-4450-BAB1-DD9861DD4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1" grpId="0"/>
      <p:bldP spid="45" grpId="0"/>
      <p:bldP spid="46" grpId="0"/>
      <p:bldP spid="47" grpId="0"/>
      <p:bldP spid="48" grpId="0"/>
      <p:bldP spid="50" grpId="0"/>
      <p:bldP spid="54" grpId="0"/>
      <p:bldP spid="57"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n-GB" sz="3200" b="1" kern="1200" dirty="0">
                <a:solidFill>
                  <a:srgbClr val="002060"/>
                </a:solidFill>
                <a:latin typeface="Century Gothic" panose="020B0502020202020204" pitchFamily="34" charset="0"/>
              </a:rPr>
              <a:t>Il a quoi ?  Elle a quoi ?</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6607278" y="3429000"/>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Choose to ask: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a:t>
            </a:r>
          </a:p>
        </p:txBody>
      </p:sp>
      <p:sp>
        <p:nvSpPr>
          <p:cNvPr id="60" name="Rectangle 59">
            <a:extLst>
              <a:ext uri="{FF2B5EF4-FFF2-40B4-BE49-F238E27FC236}">
                <a16:creationId xmlns:a16="http://schemas.microsoft.com/office/drawing/2014/main" id="{A22BAD70-2517-4967-8C79-6E6953C3228E}"/>
              </a:ext>
            </a:extLst>
          </p:cNvPr>
          <p:cNvSpPr/>
          <p:nvPr/>
        </p:nvSpPr>
        <p:spPr>
          <a:xfrm>
            <a:off x="453221" y="3689225"/>
            <a:ext cx="47920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s/he have…..?’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answer according to the picture.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388477"/>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quoi ?</a:t>
            </a: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6096000" y="1773872"/>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un </a:t>
            </a:r>
            <a:r>
              <a:rPr lang="en-GB" sz="3200" dirty="0">
                <a:solidFill>
                  <a:srgbClr val="002060"/>
                </a:solidFill>
                <a:latin typeface="Century Gothic" panose="020B0502020202020204" pitchFamily="34" charset="0"/>
              </a:rPr>
              <a:t>crayon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9247239" y="3619280"/>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607278" y="3750877"/>
            <a:ext cx="23354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Gaston (m)</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70337" y="3750877"/>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Lucie (f)</a:t>
            </a:r>
          </a:p>
        </p:txBody>
      </p:sp>
      <p:pic>
        <p:nvPicPr>
          <p:cNvPr id="20" name="Graphic 19" descr="User">
            <a:extLst>
              <a:ext uri="{FF2B5EF4-FFF2-40B4-BE49-F238E27FC236}">
                <a16:creationId xmlns:a16="http://schemas.microsoft.com/office/drawing/2014/main" id="{8B09A591-A044-4E29-AE96-3342AF369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90039" y="2944875"/>
            <a:ext cx="914400" cy="914400"/>
          </a:xfrm>
          <a:prstGeom prst="rect">
            <a:avLst/>
          </a:prstGeom>
        </p:spPr>
      </p:pic>
      <p:sp>
        <p:nvSpPr>
          <p:cNvPr id="21" name="Google Shape;119;p1">
            <a:extLst>
              <a:ext uri="{FF2B5EF4-FFF2-40B4-BE49-F238E27FC236}">
                <a16:creationId xmlns:a16="http://schemas.microsoft.com/office/drawing/2014/main" id="{353EC737-E7C3-44EA-8399-DBB2B19ABFCE}"/>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 name="Picture 21" descr="A picture containing text&#10;&#10;Description automatically generated">
            <a:extLst>
              <a:ext uri="{FF2B5EF4-FFF2-40B4-BE49-F238E27FC236}">
                <a16:creationId xmlns:a16="http://schemas.microsoft.com/office/drawing/2014/main" id="{F76DB2CA-FF1C-4882-B81A-1CB50FF342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220" y="4505938"/>
            <a:ext cx="832130" cy="1192166"/>
          </a:xfrm>
          <a:prstGeom prst="rect">
            <a:avLst/>
          </a:prstGeom>
        </p:spPr>
      </p:pic>
      <p:grpSp>
        <p:nvGrpSpPr>
          <p:cNvPr id="23" name="Group 22">
            <a:extLst>
              <a:ext uri="{FF2B5EF4-FFF2-40B4-BE49-F238E27FC236}">
                <a16:creationId xmlns:a16="http://schemas.microsoft.com/office/drawing/2014/main" id="{16C1CFC2-78E5-415E-9E26-303468E9663C}"/>
              </a:ext>
            </a:extLst>
          </p:cNvPr>
          <p:cNvGrpSpPr/>
          <p:nvPr/>
        </p:nvGrpSpPr>
        <p:grpSpPr>
          <a:xfrm>
            <a:off x="6884229" y="4386668"/>
            <a:ext cx="1135934" cy="1394387"/>
            <a:chOff x="5793946" y="4465726"/>
            <a:chExt cx="1597677" cy="2017537"/>
          </a:xfrm>
        </p:grpSpPr>
        <p:sp>
          <p:nvSpPr>
            <p:cNvPr id="24" name="Rectangle 23">
              <a:extLst>
                <a:ext uri="{FF2B5EF4-FFF2-40B4-BE49-F238E27FC236}">
                  <a16:creationId xmlns:a16="http://schemas.microsoft.com/office/drawing/2014/main" id="{8B2527AA-09D8-4A4A-9133-4C2BE09E8CD8}"/>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BFA4536-F8BA-4857-9EEA-14AC45E5F55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icture containing logo&#10;&#10;Description automatically generated">
              <a:extLst>
                <a:ext uri="{FF2B5EF4-FFF2-40B4-BE49-F238E27FC236}">
                  <a16:creationId xmlns:a16="http://schemas.microsoft.com/office/drawing/2014/main" id="{A744D5EF-7586-4BB1-8E6B-61119F56F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27" name="Picture 26" descr="A close-up of a knife&#10;&#10;Description automatically generated with low confidence">
            <a:extLst>
              <a:ext uri="{FF2B5EF4-FFF2-40B4-BE49-F238E27FC236}">
                <a16:creationId xmlns:a16="http://schemas.microsoft.com/office/drawing/2014/main" id="{16E91B33-E6F7-4308-B31A-709C366F55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1931" y="4852951"/>
            <a:ext cx="792982" cy="79298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82E30055-D255-494A-AD69-C35E3825F5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0221" y="4692183"/>
            <a:ext cx="921614" cy="768959"/>
          </a:xfrm>
          <a:prstGeom prst="rect">
            <a:avLst/>
          </a:prstGeom>
        </p:spPr>
      </p:pic>
      <p:grpSp>
        <p:nvGrpSpPr>
          <p:cNvPr id="29" name="Group 28">
            <a:extLst>
              <a:ext uri="{FF2B5EF4-FFF2-40B4-BE49-F238E27FC236}">
                <a16:creationId xmlns:a16="http://schemas.microsoft.com/office/drawing/2014/main" id="{7DACD95D-95D7-49FA-B337-2FD29BAEE9BB}"/>
              </a:ext>
            </a:extLst>
          </p:cNvPr>
          <p:cNvGrpSpPr/>
          <p:nvPr/>
        </p:nvGrpSpPr>
        <p:grpSpPr>
          <a:xfrm>
            <a:off x="9474584" y="4343400"/>
            <a:ext cx="1394241" cy="1481748"/>
            <a:chOff x="5793946" y="4465726"/>
            <a:chExt cx="1597677" cy="2017537"/>
          </a:xfrm>
        </p:grpSpPr>
        <p:sp>
          <p:nvSpPr>
            <p:cNvPr id="31" name="Rectangle 30">
              <a:extLst>
                <a:ext uri="{FF2B5EF4-FFF2-40B4-BE49-F238E27FC236}">
                  <a16:creationId xmlns:a16="http://schemas.microsoft.com/office/drawing/2014/main" id="{EC2FED99-BD11-4ED0-A107-92BCFF246CC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77AFE95-718D-400A-B2EA-7F2F0A1F713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picture containing logo&#10;&#10;Description automatically generated">
              <a:extLst>
                <a:ext uri="{FF2B5EF4-FFF2-40B4-BE49-F238E27FC236}">
                  <a16:creationId xmlns:a16="http://schemas.microsoft.com/office/drawing/2014/main" id="{9EFEA9A3-1B4E-4D34-A683-A30BF78F80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34" name="Picture 33" descr="A picture containing text, clipart&#10;&#10;Description automatically generated">
            <a:extLst>
              <a:ext uri="{FF2B5EF4-FFF2-40B4-BE49-F238E27FC236}">
                <a16:creationId xmlns:a16="http://schemas.microsoft.com/office/drawing/2014/main" id="{73DA895B-1510-4C63-B6C5-489D085D5A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102" y="4814631"/>
            <a:ext cx="1154239" cy="651063"/>
          </a:xfrm>
          <a:prstGeom prst="rect">
            <a:avLst/>
          </a:prstGeom>
        </p:spPr>
      </p:pic>
    </p:spTree>
    <p:extLst>
      <p:ext uri="{BB962C8B-B14F-4D97-AF65-F5344CB8AC3E}">
        <p14:creationId xmlns:p14="http://schemas.microsoft.com/office/powerpoint/2010/main" val="232341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847499" y="143956"/>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 </a:t>
            </a:r>
            <a:r>
              <a:rPr lang="en-GB" sz="3200" b="1" kern="1200" dirty="0">
                <a:solidFill>
                  <a:srgbClr val="002060"/>
                </a:solidFill>
                <a:latin typeface="Century Gothic" panose="020B0502020202020204" pitchFamily="34" charset="0"/>
              </a:rPr>
              <a:t>Il a quoi ?  Elle a quoi ?</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225050" y="129006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396002" y="1135176"/>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3035963" y="1325456"/>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3153143" y="1345088"/>
            <a:ext cx="22714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Hugo (m)</a:t>
            </a:r>
          </a:p>
        </p:txBody>
      </p:sp>
      <p:sp>
        <p:nvSpPr>
          <p:cNvPr id="85" name="TextBox 84">
            <a:extLst>
              <a:ext uri="{FF2B5EF4-FFF2-40B4-BE49-F238E27FC236}">
                <a16:creationId xmlns:a16="http://schemas.microsoft.com/office/drawing/2014/main" id="{ED464F94-8B50-4355-822F-521714BEDA6F}"/>
              </a:ext>
            </a:extLst>
          </p:cNvPr>
          <p:cNvSpPr txBox="1"/>
          <p:nvPr/>
        </p:nvSpPr>
        <p:spPr>
          <a:xfrm>
            <a:off x="566952" y="1314028"/>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Lucie (f)</a:t>
            </a:r>
          </a:p>
        </p:txBody>
      </p:sp>
      <p:sp>
        <p:nvSpPr>
          <p:cNvPr id="86" name="Rectangle: Rounded Corners 85">
            <a:extLst>
              <a:ext uri="{FF2B5EF4-FFF2-40B4-BE49-F238E27FC236}">
                <a16:creationId xmlns:a16="http://schemas.microsoft.com/office/drawing/2014/main" id="{3B0A50D7-0F84-43B8-9DEB-4FFB10D4EEBF}"/>
              </a:ext>
            </a:extLst>
          </p:cNvPr>
          <p:cNvSpPr/>
          <p:nvPr/>
        </p:nvSpPr>
        <p:spPr>
          <a:xfrm>
            <a:off x="5772391" y="1139024"/>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91A7A637-6600-4752-9404-C20EE9E056A2}"/>
              </a:ext>
            </a:extLst>
          </p:cNvPr>
          <p:cNvCxnSpPr/>
          <p:nvPr/>
        </p:nvCxnSpPr>
        <p:spPr>
          <a:xfrm>
            <a:off x="8412352" y="1329304"/>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5DB5CF0-C9FD-46C4-A158-0B44A8422DF6}"/>
              </a:ext>
            </a:extLst>
          </p:cNvPr>
          <p:cNvSpPr txBox="1"/>
          <p:nvPr/>
        </p:nvSpPr>
        <p:spPr>
          <a:xfrm>
            <a:off x="6097193" y="1460901"/>
            <a:ext cx="22328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Pascal (m)</a:t>
            </a:r>
          </a:p>
        </p:txBody>
      </p:sp>
      <p:sp>
        <p:nvSpPr>
          <p:cNvPr id="94" name="Rectangle: Rounded Corners 93">
            <a:extLst>
              <a:ext uri="{FF2B5EF4-FFF2-40B4-BE49-F238E27FC236}">
                <a16:creationId xmlns:a16="http://schemas.microsoft.com/office/drawing/2014/main" id="{45BFD917-CFB1-4CBD-BFF5-30B7F337E250}"/>
              </a:ext>
            </a:extLst>
          </p:cNvPr>
          <p:cNvSpPr/>
          <p:nvPr/>
        </p:nvSpPr>
        <p:spPr>
          <a:xfrm>
            <a:off x="394029" y="3999275"/>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DA211668-8D1D-45B1-BB74-6C6A315F75E9}"/>
              </a:ext>
            </a:extLst>
          </p:cNvPr>
          <p:cNvCxnSpPr/>
          <p:nvPr/>
        </p:nvCxnSpPr>
        <p:spPr>
          <a:xfrm>
            <a:off x="3033990" y="4189555"/>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4BD74E9-8203-4B88-8DAD-3BF9A25CAD5E}"/>
              </a:ext>
            </a:extLst>
          </p:cNvPr>
          <p:cNvSpPr txBox="1"/>
          <p:nvPr/>
        </p:nvSpPr>
        <p:spPr>
          <a:xfrm>
            <a:off x="8455855" y="4206823"/>
            <a:ext cx="2368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Nicolas (m)</a:t>
            </a:r>
          </a:p>
        </p:txBody>
      </p:sp>
      <p:sp>
        <p:nvSpPr>
          <p:cNvPr id="101" name="TextBox 100">
            <a:extLst>
              <a:ext uri="{FF2B5EF4-FFF2-40B4-BE49-F238E27FC236}">
                <a16:creationId xmlns:a16="http://schemas.microsoft.com/office/drawing/2014/main" id="{7A534C0B-5A93-4027-BC05-243B39AE3FAF}"/>
              </a:ext>
            </a:extLst>
          </p:cNvPr>
          <p:cNvSpPr txBox="1"/>
          <p:nvPr/>
        </p:nvSpPr>
        <p:spPr>
          <a:xfrm>
            <a:off x="8522442" y="1268114"/>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102" name="Rectangle: Rounded Corners 101">
            <a:extLst>
              <a:ext uri="{FF2B5EF4-FFF2-40B4-BE49-F238E27FC236}">
                <a16:creationId xmlns:a16="http://schemas.microsoft.com/office/drawing/2014/main" id="{E4702EB2-93A9-4BD9-B3B4-F757E572BE72}"/>
              </a:ext>
            </a:extLst>
          </p:cNvPr>
          <p:cNvSpPr/>
          <p:nvPr/>
        </p:nvSpPr>
        <p:spPr>
          <a:xfrm>
            <a:off x="5772387" y="3972808"/>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6A652360-016F-41B1-BCD1-54FD8D221E6F}"/>
              </a:ext>
            </a:extLst>
          </p:cNvPr>
          <p:cNvCxnSpPr/>
          <p:nvPr/>
        </p:nvCxnSpPr>
        <p:spPr>
          <a:xfrm>
            <a:off x="8412348" y="4163088"/>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49A5926-89E3-4DF6-BAAA-FE0E0C8272CF}"/>
              </a:ext>
            </a:extLst>
          </p:cNvPr>
          <p:cNvSpPr txBox="1"/>
          <p:nvPr/>
        </p:nvSpPr>
        <p:spPr>
          <a:xfrm>
            <a:off x="653824" y="4131536"/>
            <a:ext cx="2341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Maurice (m)</a:t>
            </a:r>
          </a:p>
        </p:txBody>
      </p:sp>
      <p:sp>
        <p:nvSpPr>
          <p:cNvPr id="109" name="TextBox 108">
            <a:extLst>
              <a:ext uri="{FF2B5EF4-FFF2-40B4-BE49-F238E27FC236}">
                <a16:creationId xmlns:a16="http://schemas.microsoft.com/office/drawing/2014/main" id="{476D8D50-79C0-4E7F-8230-42879AEEA656}"/>
              </a:ext>
            </a:extLst>
          </p:cNvPr>
          <p:cNvSpPr txBox="1"/>
          <p:nvPr/>
        </p:nvSpPr>
        <p:spPr>
          <a:xfrm>
            <a:off x="3153143" y="415122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sp>
        <p:nvSpPr>
          <p:cNvPr id="19" name="Oval 18">
            <a:extLst>
              <a:ext uri="{FF2B5EF4-FFF2-40B4-BE49-F238E27FC236}">
                <a16:creationId xmlns:a16="http://schemas.microsoft.com/office/drawing/2014/main" id="{31BC05B5-CABF-496A-9F14-8B698AEE80ED}"/>
              </a:ext>
            </a:extLst>
          </p:cNvPr>
          <p:cNvSpPr/>
          <p:nvPr/>
        </p:nvSpPr>
        <p:spPr>
          <a:xfrm>
            <a:off x="123171" y="91440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16" name="Picture 115" descr="A picture containing map&#10;&#10;Description automatically generated">
            <a:extLst>
              <a:ext uri="{FF2B5EF4-FFF2-40B4-BE49-F238E27FC236}">
                <a16:creationId xmlns:a16="http://schemas.microsoft.com/office/drawing/2014/main" id="{2BC0D40B-FECE-4C93-B293-48994FE5C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199" y="2081324"/>
            <a:ext cx="1416898" cy="1413816"/>
          </a:xfrm>
          <a:prstGeom prst="rect">
            <a:avLst/>
          </a:prstGeom>
        </p:spPr>
      </p:pic>
      <p:sp>
        <p:nvSpPr>
          <p:cNvPr id="42" name="Google Shape;119;p1">
            <a:extLst>
              <a:ext uri="{FF2B5EF4-FFF2-40B4-BE49-F238E27FC236}">
                <a16:creationId xmlns:a16="http://schemas.microsoft.com/office/drawing/2014/main" id="{030FDAAC-A27F-43F9-B1F3-61C26FC4B57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 name="Picture 44" descr="A picture containing text&#10;&#10;Description automatically generated">
            <a:extLst>
              <a:ext uri="{FF2B5EF4-FFF2-40B4-BE49-F238E27FC236}">
                <a16:creationId xmlns:a16="http://schemas.microsoft.com/office/drawing/2014/main" id="{6EF59687-00CE-4AF4-B497-5A30159B7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086" y="2321843"/>
            <a:ext cx="921614" cy="768959"/>
          </a:xfrm>
          <a:prstGeom prst="rect">
            <a:avLst/>
          </a:prstGeom>
        </p:spPr>
      </p:pic>
      <p:pic>
        <p:nvPicPr>
          <p:cNvPr id="47" name="Picture 46" descr="A picture containing text, toy, doll, vector graphics&#10;&#10;Description automatically generated">
            <a:extLst>
              <a:ext uri="{FF2B5EF4-FFF2-40B4-BE49-F238E27FC236}">
                <a16:creationId xmlns:a16="http://schemas.microsoft.com/office/drawing/2014/main" id="{D1387410-B969-42C9-B2E9-72B2EB8C1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2240" y="5035273"/>
            <a:ext cx="1005026" cy="1143195"/>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CBFDDCC3-5A2C-4D6D-B7A3-8AA999465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105" y="5157791"/>
            <a:ext cx="1428482" cy="1040095"/>
          </a:xfrm>
          <a:prstGeom prst="rect">
            <a:avLst/>
          </a:prstGeom>
        </p:spPr>
      </p:pic>
      <p:grpSp>
        <p:nvGrpSpPr>
          <p:cNvPr id="54" name="Group 53">
            <a:extLst>
              <a:ext uri="{FF2B5EF4-FFF2-40B4-BE49-F238E27FC236}">
                <a16:creationId xmlns:a16="http://schemas.microsoft.com/office/drawing/2014/main" id="{89584ED4-8E2A-472A-B487-2546D948BA48}"/>
              </a:ext>
            </a:extLst>
          </p:cNvPr>
          <p:cNvGrpSpPr/>
          <p:nvPr/>
        </p:nvGrpSpPr>
        <p:grpSpPr>
          <a:xfrm>
            <a:off x="562449" y="1973060"/>
            <a:ext cx="1394241" cy="1481748"/>
            <a:chOff x="5793946" y="4465726"/>
            <a:chExt cx="1597677" cy="2017537"/>
          </a:xfrm>
        </p:grpSpPr>
        <p:sp>
          <p:nvSpPr>
            <p:cNvPr id="55" name="Rectangle 54">
              <a:extLst>
                <a:ext uri="{FF2B5EF4-FFF2-40B4-BE49-F238E27FC236}">
                  <a16:creationId xmlns:a16="http://schemas.microsoft.com/office/drawing/2014/main" id="{F3449D42-C149-4D6B-B666-121C02BB44D0}"/>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D731A258-239A-440F-8C40-3A15157A75C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A picture containing logo&#10;&#10;Description automatically generated">
              <a:extLst>
                <a:ext uri="{FF2B5EF4-FFF2-40B4-BE49-F238E27FC236}">
                  <a16:creationId xmlns:a16="http://schemas.microsoft.com/office/drawing/2014/main" id="{7286ADEF-E9C4-4688-AEA7-931E18ED08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1" name="Picture 50" descr="A picture containing text, clipart&#10;&#10;Description automatically generated">
            <a:extLst>
              <a:ext uri="{FF2B5EF4-FFF2-40B4-BE49-F238E27FC236}">
                <a16:creationId xmlns:a16="http://schemas.microsoft.com/office/drawing/2014/main" id="{EC4966F5-ED8D-456F-AAD1-8F384793C8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967" y="2444291"/>
            <a:ext cx="1154239" cy="651063"/>
          </a:xfrm>
          <a:prstGeom prst="rect">
            <a:avLst/>
          </a:prstGeom>
        </p:spPr>
      </p:pic>
      <p:grpSp>
        <p:nvGrpSpPr>
          <p:cNvPr id="58" name="Group 57">
            <a:extLst>
              <a:ext uri="{FF2B5EF4-FFF2-40B4-BE49-F238E27FC236}">
                <a16:creationId xmlns:a16="http://schemas.microsoft.com/office/drawing/2014/main" id="{08CAF892-5982-4A19-9B86-BAB4C5EC0810}"/>
              </a:ext>
            </a:extLst>
          </p:cNvPr>
          <p:cNvGrpSpPr/>
          <p:nvPr/>
        </p:nvGrpSpPr>
        <p:grpSpPr>
          <a:xfrm>
            <a:off x="3192372" y="2060421"/>
            <a:ext cx="1135934" cy="1394387"/>
            <a:chOff x="5793946" y="4465726"/>
            <a:chExt cx="1597677" cy="2017537"/>
          </a:xfrm>
        </p:grpSpPr>
        <p:sp>
          <p:nvSpPr>
            <p:cNvPr id="59" name="Rectangle 58">
              <a:extLst>
                <a:ext uri="{FF2B5EF4-FFF2-40B4-BE49-F238E27FC236}">
                  <a16:creationId xmlns:a16="http://schemas.microsoft.com/office/drawing/2014/main" id="{B6CF16F0-2E71-4DA9-BA71-F442CB386AB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042998F-8B92-4FC1-BC90-FA6775F5C95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logo&#10;&#10;Description automatically generated">
              <a:extLst>
                <a:ext uri="{FF2B5EF4-FFF2-40B4-BE49-F238E27FC236}">
                  <a16:creationId xmlns:a16="http://schemas.microsoft.com/office/drawing/2014/main" id="{8B266FEE-E3B1-4B51-85B3-86DA70FADB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62" name="Group 61">
            <a:extLst>
              <a:ext uri="{FF2B5EF4-FFF2-40B4-BE49-F238E27FC236}">
                <a16:creationId xmlns:a16="http://schemas.microsoft.com/office/drawing/2014/main" id="{99076364-11B3-4CA6-8A97-EC533A661562}"/>
              </a:ext>
            </a:extLst>
          </p:cNvPr>
          <p:cNvGrpSpPr/>
          <p:nvPr/>
        </p:nvGrpSpPr>
        <p:grpSpPr>
          <a:xfrm>
            <a:off x="6029247" y="2055364"/>
            <a:ext cx="1135934" cy="1394387"/>
            <a:chOff x="5793946" y="4465726"/>
            <a:chExt cx="1597677" cy="2017537"/>
          </a:xfrm>
        </p:grpSpPr>
        <p:sp>
          <p:nvSpPr>
            <p:cNvPr id="63" name="Rectangle 62">
              <a:extLst>
                <a:ext uri="{FF2B5EF4-FFF2-40B4-BE49-F238E27FC236}">
                  <a16:creationId xmlns:a16="http://schemas.microsoft.com/office/drawing/2014/main" id="{D5994869-5128-4164-BB26-39A7F88C92F1}"/>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0818224-9788-4E58-B4DA-D3297BE29F23}"/>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logo&#10;&#10;Description automatically generated">
              <a:extLst>
                <a:ext uri="{FF2B5EF4-FFF2-40B4-BE49-F238E27FC236}">
                  <a16:creationId xmlns:a16="http://schemas.microsoft.com/office/drawing/2014/main" id="{BB6062A0-4BA9-4EBD-8190-08A340C9E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2" name="Picture 51" descr="A picture containing text, furniture, table&#10;&#10;Description automatically generated">
            <a:extLst>
              <a:ext uri="{FF2B5EF4-FFF2-40B4-BE49-F238E27FC236}">
                <a16:creationId xmlns:a16="http://schemas.microsoft.com/office/drawing/2014/main" id="{820A7C41-63D3-4BE2-BB1A-9CD68F1C95B2}"/>
              </a:ext>
            </a:extLst>
          </p:cNvPr>
          <p:cNvPicPr>
            <a:picLocks noChangeAspect="1"/>
          </p:cNvPicPr>
          <p:nvPr/>
        </p:nvPicPr>
        <p:blipFill>
          <a:blip r:embed="rId10"/>
          <a:stretch>
            <a:fillRect/>
          </a:stretch>
        </p:blipFill>
        <p:spPr>
          <a:xfrm>
            <a:off x="3200211" y="2547943"/>
            <a:ext cx="1045834" cy="759163"/>
          </a:xfrm>
          <a:prstGeom prst="rect">
            <a:avLst/>
          </a:prstGeom>
        </p:spPr>
      </p:pic>
      <p:pic>
        <p:nvPicPr>
          <p:cNvPr id="66" name="Picture 65">
            <a:extLst>
              <a:ext uri="{FF2B5EF4-FFF2-40B4-BE49-F238E27FC236}">
                <a16:creationId xmlns:a16="http://schemas.microsoft.com/office/drawing/2014/main" id="{15B729FE-BD17-4291-8E18-5C7451CFCF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106637" y="2408275"/>
            <a:ext cx="1690480" cy="1081035"/>
          </a:xfrm>
          <a:prstGeom prst="rect">
            <a:avLst/>
          </a:prstGeom>
        </p:spPr>
      </p:pic>
      <p:grpSp>
        <p:nvGrpSpPr>
          <p:cNvPr id="67" name="Group 66">
            <a:extLst>
              <a:ext uri="{FF2B5EF4-FFF2-40B4-BE49-F238E27FC236}">
                <a16:creationId xmlns:a16="http://schemas.microsoft.com/office/drawing/2014/main" id="{FE2B28AC-3EE8-4174-853C-83227337990E}"/>
              </a:ext>
            </a:extLst>
          </p:cNvPr>
          <p:cNvGrpSpPr/>
          <p:nvPr/>
        </p:nvGrpSpPr>
        <p:grpSpPr>
          <a:xfrm>
            <a:off x="8564864" y="4794125"/>
            <a:ext cx="1135934" cy="1394387"/>
            <a:chOff x="5793946" y="4465726"/>
            <a:chExt cx="1597677" cy="2017537"/>
          </a:xfrm>
        </p:grpSpPr>
        <p:sp>
          <p:nvSpPr>
            <p:cNvPr id="68" name="Rectangle 67">
              <a:extLst>
                <a:ext uri="{FF2B5EF4-FFF2-40B4-BE49-F238E27FC236}">
                  <a16:creationId xmlns:a16="http://schemas.microsoft.com/office/drawing/2014/main" id="{C7D002F6-1149-47BB-A988-1EBB3E918AF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73D76FE-2640-43EF-B784-AFF6FE6430D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A picture containing logo&#10;&#10;Description automatically generated">
              <a:extLst>
                <a:ext uri="{FF2B5EF4-FFF2-40B4-BE49-F238E27FC236}">
                  <a16:creationId xmlns:a16="http://schemas.microsoft.com/office/drawing/2014/main" id="{23B1906F-9DA0-484F-AB1A-D32864DEE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3" name="Picture 52" descr="A picture containing text, vector graphics&#10;&#10;Description automatically generated">
            <a:extLst>
              <a:ext uri="{FF2B5EF4-FFF2-40B4-BE49-F238E27FC236}">
                <a16:creationId xmlns:a16="http://schemas.microsoft.com/office/drawing/2014/main" id="{0B09B783-9A20-43DC-86D8-BECD69833A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2248" y="5141444"/>
            <a:ext cx="776181" cy="1015280"/>
          </a:xfrm>
          <a:prstGeom prst="rect">
            <a:avLst/>
          </a:prstGeom>
        </p:spPr>
      </p:pic>
      <p:grpSp>
        <p:nvGrpSpPr>
          <p:cNvPr id="71" name="Group 70">
            <a:extLst>
              <a:ext uri="{FF2B5EF4-FFF2-40B4-BE49-F238E27FC236}">
                <a16:creationId xmlns:a16="http://schemas.microsoft.com/office/drawing/2014/main" id="{E87E37EB-779D-4416-9BA3-290B6F542A4F}"/>
              </a:ext>
            </a:extLst>
          </p:cNvPr>
          <p:cNvGrpSpPr/>
          <p:nvPr/>
        </p:nvGrpSpPr>
        <p:grpSpPr>
          <a:xfrm>
            <a:off x="5944809" y="4921893"/>
            <a:ext cx="1135934" cy="1394387"/>
            <a:chOff x="5793946" y="4465726"/>
            <a:chExt cx="1597677" cy="2017537"/>
          </a:xfrm>
        </p:grpSpPr>
        <p:sp>
          <p:nvSpPr>
            <p:cNvPr id="72" name="Rectangle 71">
              <a:extLst>
                <a:ext uri="{FF2B5EF4-FFF2-40B4-BE49-F238E27FC236}">
                  <a16:creationId xmlns:a16="http://schemas.microsoft.com/office/drawing/2014/main" id="{56E3B7F6-46EC-4E17-BE99-1867756079BC}"/>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6630B3EE-7DB5-4927-9C71-9862EC09010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A picture containing logo&#10;&#10;Description automatically generated">
              <a:extLst>
                <a:ext uri="{FF2B5EF4-FFF2-40B4-BE49-F238E27FC236}">
                  <a16:creationId xmlns:a16="http://schemas.microsoft.com/office/drawing/2014/main" id="{9BB38A99-E4B4-4216-BA12-96984CAEE4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5" name="Group 74">
            <a:extLst>
              <a:ext uri="{FF2B5EF4-FFF2-40B4-BE49-F238E27FC236}">
                <a16:creationId xmlns:a16="http://schemas.microsoft.com/office/drawing/2014/main" id="{D79F1BAB-1702-4806-8CEE-C507C749E7C5}"/>
              </a:ext>
            </a:extLst>
          </p:cNvPr>
          <p:cNvGrpSpPr/>
          <p:nvPr/>
        </p:nvGrpSpPr>
        <p:grpSpPr>
          <a:xfrm>
            <a:off x="3191353" y="4858098"/>
            <a:ext cx="1135934" cy="1394387"/>
            <a:chOff x="5793946" y="4465726"/>
            <a:chExt cx="1597677" cy="2017537"/>
          </a:xfrm>
        </p:grpSpPr>
        <p:sp>
          <p:nvSpPr>
            <p:cNvPr id="76" name="Rectangle 75">
              <a:extLst>
                <a:ext uri="{FF2B5EF4-FFF2-40B4-BE49-F238E27FC236}">
                  <a16:creationId xmlns:a16="http://schemas.microsoft.com/office/drawing/2014/main" id="{72B5965B-276A-4F57-818F-6AA4D0AF56A2}"/>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4B1DF8C7-2A57-4EF8-9E5C-1BF27EBD5A5A}"/>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A picture containing logo&#10;&#10;Description automatically generated">
              <a:extLst>
                <a:ext uri="{FF2B5EF4-FFF2-40B4-BE49-F238E27FC236}">
                  <a16:creationId xmlns:a16="http://schemas.microsoft.com/office/drawing/2014/main" id="{05B8CF84-EB1A-43D6-8A34-A5DD021F6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9" name="Group 78">
            <a:extLst>
              <a:ext uri="{FF2B5EF4-FFF2-40B4-BE49-F238E27FC236}">
                <a16:creationId xmlns:a16="http://schemas.microsoft.com/office/drawing/2014/main" id="{E7672D21-AB3C-4085-A679-A1A3C2C70049}"/>
              </a:ext>
            </a:extLst>
          </p:cNvPr>
          <p:cNvGrpSpPr/>
          <p:nvPr/>
        </p:nvGrpSpPr>
        <p:grpSpPr>
          <a:xfrm>
            <a:off x="511546" y="4826111"/>
            <a:ext cx="1135934" cy="1394387"/>
            <a:chOff x="5793946" y="4465726"/>
            <a:chExt cx="1597677" cy="2017537"/>
          </a:xfrm>
        </p:grpSpPr>
        <p:sp>
          <p:nvSpPr>
            <p:cNvPr id="80" name="Rectangle 79">
              <a:extLst>
                <a:ext uri="{FF2B5EF4-FFF2-40B4-BE49-F238E27FC236}">
                  <a16:creationId xmlns:a16="http://schemas.microsoft.com/office/drawing/2014/main" id="{D17CAC6E-C427-43FC-8C24-D68D6D8F8619}"/>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CE2B74B8-BA95-4DD2-9515-E2B05102F324}"/>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picture containing logo&#10;&#10;Description automatically generated">
              <a:extLst>
                <a:ext uri="{FF2B5EF4-FFF2-40B4-BE49-F238E27FC236}">
                  <a16:creationId xmlns:a16="http://schemas.microsoft.com/office/drawing/2014/main" id="{5A1F1034-A48D-42DC-880D-1566EB75DA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84" name="Picture 83" descr="Logo&#10;&#10;Description automatically generated with medium confidence">
            <a:extLst>
              <a:ext uri="{FF2B5EF4-FFF2-40B4-BE49-F238E27FC236}">
                <a16:creationId xmlns:a16="http://schemas.microsoft.com/office/drawing/2014/main" id="{9BCE1378-9F7F-4B9D-A3CB-040F7E3138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0985" y="2468456"/>
            <a:ext cx="910512" cy="868543"/>
          </a:xfrm>
          <a:prstGeom prst="rect">
            <a:avLst/>
          </a:prstGeom>
        </p:spPr>
      </p:pic>
      <p:pic>
        <p:nvPicPr>
          <p:cNvPr id="88" name="Picture 87" descr="Text&#10;&#10;Description automatically generated">
            <a:extLst>
              <a:ext uri="{FF2B5EF4-FFF2-40B4-BE49-F238E27FC236}">
                <a16:creationId xmlns:a16="http://schemas.microsoft.com/office/drawing/2014/main" id="{22F4C8DE-FE12-4F3F-B101-ECFEF89451A4}"/>
              </a:ext>
            </a:extLst>
          </p:cNvPr>
          <p:cNvPicPr>
            <a:picLocks noChangeAspect="1"/>
          </p:cNvPicPr>
          <p:nvPr/>
        </p:nvPicPr>
        <p:blipFill>
          <a:blip r:embed="rId14"/>
          <a:stretch>
            <a:fillRect/>
          </a:stretch>
        </p:blipFill>
        <p:spPr>
          <a:xfrm>
            <a:off x="776880" y="5404367"/>
            <a:ext cx="569036" cy="569036"/>
          </a:xfrm>
          <a:prstGeom prst="rect">
            <a:avLst/>
          </a:prstGeom>
          <a:ln w="88900" cap="sq" cmpd="thickThin">
            <a:solidFill>
              <a:srgbClr val="000000"/>
            </a:solidFill>
            <a:prstDash val="solid"/>
            <a:miter lim="800000"/>
          </a:ln>
          <a:effectLst>
            <a:innerShdw blurRad="76200">
              <a:srgbClr val="000000"/>
            </a:innerShdw>
          </a:effectLst>
        </p:spPr>
      </p:pic>
      <p:pic>
        <p:nvPicPr>
          <p:cNvPr id="89" name="Picture 88" descr="Logo&#10;&#10;Description automatically generated">
            <a:extLst>
              <a:ext uri="{FF2B5EF4-FFF2-40B4-BE49-F238E27FC236}">
                <a16:creationId xmlns:a16="http://schemas.microsoft.com/office/drawing/2014/main" id="{7321F50C-C5D4-4A54-911A-A3900FDAE7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3188" y="5546975"/>
            <a:ext cx="732128" cy="595998"/>
          </a:xfrm>
          <a:prstGeom prst="rect">
            <a:avLst/>
          </a:prstGeom>
        </p:spPr>
      </p:pic>
      <p:pic>
        <p:nvPicPr>
          <p:cNvPr id="90" name="Picture 89" descr="Diagram&#10;&#10;Description automatically generated with low confidence">
            <a:extLst>
              <a:ext uri="{FF2B5EF4-FFF2-40B4-BE49-F238E27FC236}">
                <a16:creationId xmlns:a16="http://schemas.microsoft.com/office/drawing/2014/main" id="{327610D7-C5D1-4189-91F9-FD1B0B5FAB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2990" y="5424724"/>
            <a:ext cx="704075" cy="634971"/>
          </a:xfrm>
          <a:prstGeom prst="rect">
            <a:avLst/>
          </a:prstGeom>
        </p:spPr>
      </p:pic>
      <p:pic>
        <p:nvPicPr>
          <p:cNvPr id="91" name="Picture 90" descr="A picture containing vector graphics&#10;&#10;Description automatically generated">
            <a:extLst>
              <a:ext uri="{FF2B5EF4-FFF2-40B4-BE49-F238E27FC236}">
                <a16:creationId xmlns:a16="http://schemas.microsoft.com/office/drawing/2014/main" id="{BAE5B5C9-D412-44C9-959C-D73168EDFF4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16758" y="5076499"/>
            <a:ext cx="1099119" cy="1202677"/>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74B6DB13-E60A-4B27-BD9A-EF349C7BD27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48287" y="4732693"/>
            <a:ext cx="863111" cy="1604175"/>
          </a:xfrm>
          <a:prstGeom prst="rect">
            <a:avLst/>
          </a:prstGeom>
        </p:spPr>
      </p:pic>
      <p:grpSp>
        <p:nvGrpSpPr>
          <p:cNvPr id="99" name="Group 98">
            <a:extLst>
              <a:ext uri="{FF2B5EF4-FFF2-40B4-BE49-F238E27FC236}">
                <a16:creationId xmlns:a16="http://schemas.microsoft.com/office/drawing/2014/main" id="{FA4937ED-D0DB-41D4-B2F8-A8EA5D74209C}"/>
              </a:ext>
            </a:extLst>
          </p:cNvPr>
          <p:cNvGrpSpPr/>
          <p:nvPr/>
        </p:nvGrpSpPr>
        <p:grpSpPr>
          <a:xfrm>
            <a:off x="8601818" y="1984121"/>
            <a:ext cx="1135934" cy="1394387"/>
            <a:chOff x="5793946" y="4465726"/>
            <a:chExt cx="1597677" cy="2017537"/>
          </a:xfrm>
        </p:grpSpPr>
        <p:sp>
          <p:nvSpPr>
            <p:cNvPr id="105" name="Rectangle 104">
              <a:extLst>
                <a:ext uri="{FF2B5EF4-FFF2-40B4-BE49-F238E27FC236}">
                  <a16:creationId xmlns:a16="http://schemas.microsoft.com/office/drawing/2014/main" id="{24FDA281-C403-4B1F-8893-690C0BB3779A}"/>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5EAE06E4-8EDA-4CB2-90F5-A77E49D0F09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descr="A picture containing logo&#10;&#10;Description automatically generated">
              <a:extLst>
                <a:ext uri="{FF2B5EF4-FFF2-40B4-BE49-F238E27FC236}">
                  <a16:creationId xmlns:a16="http://schemas.microsoft.com/office/drawing/2014/main" id="{DA0AEA35-F61C-4995-80C3-9EF4174ED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98" name="Picture 97" descr="A cartoon of a city&#10;&#10;Description automatically generated with low confidence">
            <a:extLst>
              <a:ext uri="{FF2B5EF4-FFF2-40B4-BE49-F238E27FC236}">
                <a16:creationId xmlns:a16="http://schemas.microsoft.com/office/drawing/2014/main" id="{4ECD80D6-C263-42BF-912A-9B67C2D6D8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66020" y="2583378"/>
            <a:ext cx="798119" cy="547644"/>
          </a:xfrm>
          <a:prstGeom prst="rect">
            <a:avLst/>
          </a:prstGeom>
        </p:spPr>
      </p:pic>
      <p:pic>
        <p:nvPicPr>
          <p:cNvPr id="127" name="Picture 126" descr="A picture containing vector graphics&#10;&#10;Description automatically generated">
            <a:extLst>
              <a:ext uri="{FF2B5EF4-FFF2-40B4-BE49-F238E27FC236}">
                <a16:creationId xmlns:a16="http://schemas.microsoft.com/office/drawing/2014/main" id="{FF0F78B0-E239-416A-B366-C6EDD5D9C8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36105" y="2063477"/>
            <a:ext cx="1099119" cy="1202677"/>
          </a:xfrm>
          <a:prstGeom prst="rect">
            <a:avLst/>
          </a:prstGeom>
        </p:spPr>
      </p:pic>
      <p:sp>
        <p:nvSpPr>
          <p:cNvPr id="128" name="TextBox 127">
            <a:extLst>
              <a:ext uri="{FF2B5EF4-FFF2-40B4-BE49-F238E27FC236}">
                <a16:creationId xmlns:a16="http://schemas.microsoft.com/office/drawing/2014/main" id="{2DCAF0BF-5B39-4455-8B0F-44204E0842B9}"/>
              </a:ext>
            </a:extLst>
          </p:cNvPr>
          <p:cNvSpPr txBox="1"/>
          <p:nvPr/>
        </p:nvSpPr>
        <p:spPr>
          <a:xfrm>
            <a:off x="5944809" y="418234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83" name="TextBox 82">
            <a:extLst>
              <a:ext uri="{FF2B5EF4-FFF2-40B4-BE49-F238E27FC236}">
                <a16:creationId xmlns:a16="http://schemas.microsoft.com/office/drawing/2014/main" id="{9DC61EA1-6205-4877-A5D2-CC4404B56EA8}"/>
              </a:ext>
            </a:extLst>
          </p:cNvPr>
          <p:cNvSpPr txBox="1"/>
          <p:nvPr/>
        </p:nvSpPr>
        <p:spPr>
          <a:xfrm>
            <a:off x="-17738" y="888081"/>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a:t>
            </a:r>
          </a:p>
        </p:txBody>
      </p:sp>
      <p:sp>
        <p:nvSpPr>
          <p:cNvPr id="93" name="Oval 92">
            <a:extLst>
              <a:ext uri="{FF2B5EF4-FFF2-40B4-BE49-F238E27FC236}">
                <a16:creationId xmlns:a16="http://schemas.microsoft.com/office/drawing/2014/main" id="{ACD9FAB6-A6FA-4513-8283-FEDAAEF16B8C}"/>
              </a:ext>
            </a:extLst>
          </p:cNvPr>
          <p:cNvSpPr/>
          <p:nvPr/>
        </p:nvSpPr>
        <p:spPr>
          <a:xfrm>
            <a:off x="2961571" y="84205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ECFDE351-6EDC-484A-AD80-9F4A3B3C5E71}"/>
              </a:ext>
            </a:extLst>
          </p:cNvPr>
          <p:cNvSpPr txBox="1"/>
          <p:nvPr/>
        </p:nvSpPr>
        <p:spPr>
          <a:xfrm>
            <a:off x="2820662" y="815734"/>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1b</a:t>
            </a:r>
          </a:p>
        </p:txBody>
      </p:sp>
      <p:sp>
        <p:nvSpPr>
          <p:cNvPr id="104" name="Oval 103">
            <a:extLst>
              <a:ext uri="{FF2B5EF4-FFF2-40B4-BE49-F238E27FC236}">
                <a16:creationId xmlns:a16="http://schemas.microsoft.com/office/drawing/2014/main" id="{C6C51700-3BD9-4917-A703-624C01BB5F62}"/>
              </a:ext>
            </a:extLst>
          </p:cNvPr>
          <p:cNvSpPr/>
          <p:nvPr/>
        </p:nvSpPr>
        <p:spPr>
          <a:xfrm>
            <a:off x="5656081" y="82496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DC1D0DE2-0547-40EB-A747-547BFE036EDC}"/>
              </a:ext>
            </a:extLst>
          </p:cNvPr>
          <p:cNvSpPr txBox="1"/>
          <p:nvPr/>
        </p:nvSpPr>
        <p:spPr>
          <a:xfrm>
            <a:off x="5515172" y="798641"/>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a:t>
            </a:r>
          </a:p>
        </p:txBody>
      </p:sp>
      <p:sp>
        <p:nvSpPr>
          <p:cNvPr id="113" name="Oval 112">
            <a:extLst>
              <a:ext uri="{FF2B5EF4-FFF2-40B4-BE49-F238E27FC236}">
                <a16:creationId xmlns:a16="http://schemas.microsoft.com/office/drawing/2014/main" id="{77BA144B-478C-40FA-B8E9-28C1E74561B2}"/>
              </a:ext>
            </a:extLst>
          </p:cNvPr>
          <p:cNvSpPr/>
          <p:nvPr/>
        </p:nvSpPr>
        <p:spPr>
          <a:xfrm>
            <a:off x="8377394" y="830026"/>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8EC931D2-C6A5-4CE9-BF6D-3E6DF2F125FB}"/>
              </a:ext>
            </a:extLst>
          </p:cNvPr>
          <p:cNvSpPr txBox="1"/>
          <p:nvPr/>
        </p:nvSpPr>
        <p:spPr>
          <a:xfrm>
            <a:off x="8236485" y="803707"/>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2b</a:t>
            </a:r>
          </a:p>
        </p:txBody>
      </p:sp>
      <p:sp>
        <p:nvSpPr>
          <p:cNvPr id="115" name="Oval 114">
            <a:extLst>
              <a:ext uri="{FF2B5EF4-FFF2-40B4-BE49-F238E27FC236}">
                <a16:creationId xmlns:a16="http://schemas.microsoft.com/office/drawing/2014/main" id="{DD9333C9-5F59-4D35-B97F-8BA19EA3C332}"/>
              </a:ext>
            </a:extLst>
          </p:cNvPr>
          <p:cNvSpPr/>
          <p:nvPr/>
        </p:nvSpPr>
        <p:spPr>
          <a:xfrm>
            <a:off x="305870" y="368498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7" name="TextBox 116">
            <a:extLst>
              <a:ext uri="{FF2B5EF4-FFF2-40B4-BE49-F238E27FC236}">
                <a16:creationId xmlns:a16="http://schemas.microsoft.com/office/drawing/2014/main" id="{F61F3C21-033E-4A4E-BB54-D4326B089672}"/>
              </a:ext>
            </a:extLst>
          </p:cNvPr>
          <p:cNvSpPr txBox="1"/>
          <p:nvPr/>
        </p:nvSpPr>
        <p:spPr>
          <a:xfrm>
            <a:off x="164961" y="3658664"/>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3</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118" name="Oval 117">
            <a:extLst>
              <a:ext uri="{FF2B5EF4-FFF2-40B4-BE49-F238E27FC236}">
                <a16:creationId xmlns:a16="http://schemas.microsoft.com/office/drawing/2014/main" id="{CBDA59EF-8262-475A-8B65-1B55DF484839}"/>
              </a:ext>
            </a:extLst>
          </p:cNvPr>
          <p:cNvSpPr/>
          <p:nvPr/>
        </p:nvSpPr>
        <p:spPr>
          <a:xfrm>
            <a:off x="3027183" y="3690049"/>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78822EED-5089-4DD6-863D-C1EAEC5405CD}"/>
              </a:ext>
            </a:extLst>
          </p:cNvPr>
          <p:cNvSpPr txBox="1"/>
          <p:nvPr/>
        </p:nvSpPr>
        <p:spPr>
          <a:xfrm>
            <a:off x="2886274" y="3663730"/>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3</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sp>
        <p:nvSpPr>
          <p:cNvPr id="120" name="Oval 119">
            <a:extLst>
              <a:ext uri="{FF2B5EF4-FFF2-40B4-BE49-F238E27FC236}">
                <a16:creationId xmlns:a16="http://schemas.microsoft.com/office/drawing/2014/main" id="{FC81B290-6EC5-4927-BC55-7D93D01C18A2}"/>
              </a:ext>
            </a:extLst>
          </p:cNvPr>
          <p:cNvSpPr/>
          <p:nvPr/>
        </p:nvSpPr>
        <p:spPr>
          <a:xfrm>
            <a:off x="5676977" y="3690055"/>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12D1CCF-3793-4C20-A445-E5DAA86177A4}"/>
              </a:ext>
            </a:extLst>
          </p:cNvPr>
          <p:cNvSpPr txBox="1"/>
          <p:nvPr/>
        </p:nvSpPr>
        <p:spPr>
          <a:xfrm>
            <a:off x="5536068" y="3663736"/>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4</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122" name="Oval 121">
            <a:extLst>
              <a:ext uri="{FF2B5EF4-FFF2-40B4-BE49-F238E27FC236}">
                <a16:creationId xmlns:a16="http://schemas.microsoft.com/office/drawing/2014/main" id="{6BE25BED-B987-4F3D-9F26-B7BF145909AD}"/>
              </a:ext>
            </a:extLst>
          </p:cNvPr>
          <p:cNvSpPr/>
          <p:nvPr/>
        </p:nvSpPr>
        <p:spPr>
          <a:xfrm>
            <a:off x="8398290" y="3695121"/>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3" name="TextBox 122">
            <a:extLst>
              <a:ext uri="{FF2B5EF4-FFF2-40B4-BE49-F238E27FC236}">
                <a16:creationId xmlns:a16="http://schemas.microsoft.com/office/drawing/2014/main" id="{6C9F1B70-557A-4355-9743-86299118429D}"/>
              </a:ext>
            </a:extLst>
          </p:cNvPr>
          <p:cNvSpPr txBox="1"/>
          <p:nvPr/>
        </p:nvSpPr>
        <p:spPr>
          <a:xfrm>
            <a:off x="8257381" y="3668802"/>
            <a:ext cx="896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entury Gothic" panose="020B0502020202020204" pitchFamily="34" charset="0"/>
              </a:rPr>
              <a:t>4</a:t>
            </a: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spTree>
    <p:extLst>
      <p:ext uri="{BB962C8B-B14F-4D97-AF65-F5344CB8AC3E}">
        <p14:creationId xmlns:p14="http://schemas.microsoft.com/office/powerpoint/2010/main" val="410815594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2045</Words>
  <Application>Microsoft Office PowerPoint</Application>
  <PresentationFormat>Widescreen</PresentationFormat>
  <Paragraphs>300</Paragraphs>
  <Slides>12</Slides>
  <Notes>12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Arial</vt:lpstr>
      <vt:lpstr>Arial Rounded MT Bold</vt:lpstr>
      <vt:lpstr>Calibri</vt:lpstr>
      <vt:lpstr>Century Gothic</vt:lpstr>
      <vt:lpstr>Century Gothic</vt:lpstr>
      <vt:lpstr>Eras Demi ITC</vt:lpstr>
      <vt:lpstr>Modern Love</vt:lpstr>
      <vt:lpstr>Symbol</vt:lpstr>
      <vt:lpstr>Wingdings</vt:lpstr>
      <vt:lpstr>1_Office Theme</vt:lpstr>
      <vt:lpstr>Office Theme</vt:lpstr>
      <vt:lpstr>2_Office Theme</vt:lpstr>
      <vt:lpstr>Saying what I and others have </vt:lpstr>
      <vt:lpstr> [au]</vt:lpstr>
      <vt:lpstr> [au]</vt:lpstr>
      <vt:lpstr>Follow up 1: </vt:lpstr>
      <vt:lpstr>Follow up 2:</vt:lpstr>
      <vt:lpstr>Follow up 3</vt:lpstr>
      <vt:lpstr>Il a quoi ?  Elle a quoi ?</vt:lpstr>
      <vt:lpstr>Follow up 4: Il a quoi ?  Elle a quoi ?</vt:lpstr>
      <vt:lpstr>Follow up 4A: Il a quoi ?  Elle a quoi ?</vt:lpstr>
      <vt:lpstr>Follow up 4B: Il a quoi ?  Elle a quoi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cp:revision>
  <dcterms:created xsi:type="dcterms:W3CDTF">2021-06-12T06:20:35Z</dcterms:created>
  <dcterms:modified xsi:type="dcterms:W3CDTF">2023-11-14T06:43:59Z</dcterms:modified>
</cp:coreProperties>
</file>