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3" r:id="rId3"/>
  </p:sldMasterIdLst>
  <p:notesMasterIdLst>
    <p:notesMasterId r:id="rId17"/>
  </p:notesMasterIdLst>
  <p:sldIdLst>
    <p:sldId id="256" r:id="rId4"/>
    <p:sldId id="761" r:id="rId5"/>
    <p:sldId id="379" r:id="rId6"/>
    <p:sldId id="766" r:id="rId7"/>
    <p:sldId id="562" r:id="rId8"/>
    <p:sldId id="576" r:id="rId9"/>
    <p:sldId id="577" r:id="rId10"/>
    <p:sldId id="519" r:id="rId11"/>
    <p:sldId id="763" r:id="rId12"/>
    <p:sldId id="764" r:id="rId13"/>
    <p:sldId id="765" r:id="rId14"/>
    <p:sldId id="296" r:id="rId15"/>
    <p:sldId id="5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3899B2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21223D-6264-4E8C-8856-C0F1C546CD9C}" v="1" dt="2022-10-08T16:26:38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58134" autoAdjust="0"/>
  </p:normalViewPr>
  <p:slideViewPr>
    <p:cSldViewPr snapToGrid="0">
      <p:cViewPr varScale="1">
        <p:scale>
          <a:sx n="46" d="100"/>
          <a:sy n="46" d="100"/>
        </p:scale>
        <p:origin x="210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 non !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onze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[2447]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[1889]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[456]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où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2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2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2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[1/2]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explain the context for this task (there will be a speaking task in the follow ups based on the same context).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Teachers read the title and information.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explain that the two penfriends are sharing photos of their homes/rooms.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for the reading/listening activity.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63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and aural recognition of questions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subject (I/you).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also write the English for the remainder of the message.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answers in columns 1 and 3.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decide if it is a question or a statement, they must listen to the full messages.  Teachers point out that they cannot tell from the written message without the punctuation.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whatsapp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icons.  Click each to listen to the full message.  Pupils identify question (?) or statement (.).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elicit and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callout about nasal vowels.  Ask pupils if they can remember any words, or names they know with the [an |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sound. (e.g. orange,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dimanche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vendredi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grand, enfant, content,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etc – there are lots!)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Move onto the next slide to practise [on] in four cluster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and elicit again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four cluster words to practise the sound. Repeat the words several times.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/>
              <a:t>on</a:t>
            </a:r>
            <a:r>
              <a:rPr lang="en-GB" b="0" dirty="0"/>
              <a:t>] in mostly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of the words (making a note of them).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guess Partner A’s four words by pronouncing them within the 25 seconds time limit.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 listens and ticks off Pupil A’s correct attempts.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swap roles and repeat the task (taking turns until each has managed to get all four words.</a:t>
            </a:r>
            <a:br>
              <a:rPr lang="en-GB" b="0" dirty="0"/>
            </a:br>
            <a:r>
              <a:rPr lang="en-GB" b="0" dirty="0"/>
              <a:t>5. The activity can be repeated multiple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2.5 seconds per word so will be able to say them all.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aseline="0" dirty="0"/>
              <a:t>avion [1409] concert [1679] continuer [113]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trôler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[1069] </a:t>
            </a:r>
            <a:r>
              <a:rPr lang="en-GB" baseline="0" dirty="0" err="1"/>
              <a:t>leçon</a:t>
            </a:r>
            <a:r>
              <a:rPr lang="en-GB" baseline="0" dirty="0"/>
              <a:t> [1300] lion [&gt;5000] patron [1706] </a:t>
            </a:r>
            <a:r>
              <a:rPr lang="en-GB" baseline="0" dirty="0" err="1"/>
              <a:t>prononcer</a:t>
            </a:r>
            <a:r>
              <a:rPr lang="en-GB" baseline="0" dirty="0"/>
              <a:t> [706] </a:t>
            </a:r>
            <a:r>
              <a:rPr lang="en-GB" b="0" baseline="0" dirty="0" err="1"/>
              <a:t>télévision</a:t>
            </a:r>
            <a:r>
              <a:rPr lang="en-GB" b="0" baseline="0" dirty="0"/>
              <a:t> [1179]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[1/3]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Then, on the next slide, students try to recall the English orally (chorally), looking at the French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following slide, they try to recall the French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Notes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Students try to recall the English orally (chorally), looking at the French (1 minute).</a:t>
            </a:r>
            <a:br>
              <a:rPr lang="en-GB" baseline="0" dirty="0"/>
            </a:br>
            <a:r>
              <a:rPr lang="en-GB" baseline="0" dirty="0"/>
              <a:t>2. Elicit answers and click to reveal.</a:t>
            </a:r>
            <a:br>
              <a:rPr lang="en-GB" baseline="0" dirty="0"/>
            </a:br>
            <a:r>
              <a:rPr lang="en-GB" b="0" baseline="0" dirty="0"/>
              <a:t>3</a:t>
            </a:r>
            <a:r>
              <a:rPr lang="en-GB" b="1" baseline="0" dirty="0"/>
              <a:t>. </a:t>
            </a:r>
            <a:r>
              <a:rPr lang="en-GB" baseline="0" dirty="0"/>
              <a:t>Then, on the following slide, they to recall the French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16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</a:t>
            </a:r>
            <a:r>
              <a:rPr lang="en-GB" b="1" baseline="0" dirty="0"/>
              <a:t>. </a:t>
            </a:r>
            <a:r>
              <a:rPr lang="en-GB" baseline="0" dirty="0"/>
              <a:t>Students recall the French meanings orally (again, chorally), looking at the English (1 minute)</a:t>
            </a:r>
          </a:p>
          <a:p>
            <a:r>
              <a:rPr lang="en-GB" baseline="0" dirty="0"/>
              <a:t>2. Click to reveal the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8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he has and she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‘ai’ and ‘as’.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French.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Pupils listen and select the correct person, based on hearing the difference between ‘ai’ and ‘as’. Then they write (in English) the item mentioned.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Continue with items 2-6.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[j]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moto.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chat.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moto.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chat.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7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24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07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04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34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4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39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67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00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6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44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8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04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2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46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5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292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21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7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53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9.png"/><Relationship Id="rId21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png"/><Relationship Id="rId20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7.gif"/><Relationship Id="rId5" Type="http://schemas.openxmlformats.org/officeDocument/2006/relationships/image" Target="../media/image28.svg"/><Relationship Id="rId15" Type="http://schemas.openxmlformats.org/officeDocument/2006/relationships/image" Target="../media/image59.png"/><Relationship Id="rId23" Type="http://schemas.openxmlformats.org/officeDocument/2006/relationships/image" Target="../media/image6.gif"/><Relationship Id="rId10" Type="http://schemas.openxmlformats.org/officeDocument/2006/relationships/image" Target="../media/image54.png"/><Relationship Id="rId19" Type="http://schemas.openxmlformats.org/officeDocument/2006/relationships/image" Target="../media/image2.png"/><Relationship Id="rId4" Type="http://schemas.openxmlformats.org/officeDocument/2006/relationships/image" Target="../media/image27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9.png"/><Relationship Id="rId7" Type="http://schemas.openxmlformats.org/officeDocument/2006/relationships/image" Target="../media/image6.gif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3.png"/><Relationship Id="rId26" Type="http://schemas.openxmlformats.org/officeDocument/2006/relationships/audio" Target="../media/audio10.wav"/><Relationship Id="rId3" Type="http://schemas.openxmlformats.org/officeDocument/2006/relationships/image" Target="../media/image8.png"/><Relationship Id="rId21" Type="http://schemas.openxmlformats.org/officeDocument/2006/relationships/audio" Target="../media/audio9.wav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24" Type="http://schemas.openxmlformats.org/officeDocument/2006/relationships/image" Target="../media/image27.png"/><Relationship Id="rId5" Type="http://schemas.openxmlformats.org/officeDocument/2006/relationships/image" Target="../media/image16.gif"/><Relationship Id="rId15" Type="http://schemas.openxmlformats.org/officeDocument/2006/relationships/audio" Target="../media/audio7.wav"/><Relationship Id="rId23" Type="http://schemas.openxmlformats.org/officeDocument/2006/relationships/image" Target="../media/image26.svg"/><Relationship Id="rId28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audio" Target="../media/audio8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gif"/><Relationship Id="rId4" Type="http://schemas.openxmlformats.org/officeDocument/2006/relationships/image" Target="../media/image32.png"/><Relationship Id="rId9" Type="http://schemas.openxmlformats.org/officeDocument/2006/relationships/image" Target="../media/image30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8.svg"/><Relationship Id="rId18" Type="http://schemas.openxmlformats.org/officeDocument/2006/relationships/audio" Target="../media/audio23.wav"/><Relationship Id="rId26" Type="http://schemas.openxmlformats.org/officeDocument/2006/relationships/image" Target="../media/image6.gif"/><Relationship Id="rId3" Type="http://schemas.openxmlformats.org/officeDocument/2006/relationships/audio" Target="../media/audio12.wav"/><Relationship Id="rId21" Type="http://schemas.openxmlformats.org/officeDocument/2006/relationships/audio" Target="../media/audio26.wav"/><Relationship Id="rId7" Type="http://schemas.openxmlformats.org/officeDocument/2006/relationships/audio" Target="../media/audio15.wav"/><Relationship Id="rId12" Type="http://schemas.openxmlformats.org/officeDocument/2006/relationships/image" Target="../media/image27.png"/><Relationship Id="rId17" Type="http://schemas.openxmlformats.org/officeDocument/2006/relationships/audio" Target="../media/audio22.wav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1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image" Target="../media/image4.png"/><Relationship Id="rId5" Type="http://schemas.openxmlformats.org/officeDocument/2006/relationships/audio" Target="../media/audio13.wav"/><Relationship Id="rId15" Type="http://schemas.openxmlformats.org/officeDocument/2006/relationships/image" Target="../media/image46.png"/><Relationship Id="rId23" Type="http://schemas.openxmlformats.org/officeDocument/2006/relationships/image" Target="../media/image3.gif"/><Relationship Id="rId10" Type="http://schemas.openxmlformats.org/officeDocument/2006/relationships/audio" Target="../media/audio18.wav"/><Relationship Id="rId19" Type="http://schemas.openxmlformats.org/officeDocument/2006/relationships/audio" Target="../media/audio24.wav"/><Relationship Id="rId4" Type="http://schemas.openxmlformats.org/officeDocument/2006/relationships/image" Target="../media/image45.png"/><Relationship Id="rId9" Type="http://schemas.openxmlformats.org/officeDocument/2006/relationships/audio" Target="../media/audio17.wav"/><Relationship Id="rId14" Type="http://schemas.openxmlformats.org/officeDocument/2006/relationships/audio" Target="../media/audio20.wav"/><Relationship Id="rId22" Type="http://schemas.openxmlformats.org/officeDocument/2006/relationships/image" Target="../media/image2.png"/><Relationship Id="rId27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67836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tu as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’est où ? intonation + wh-word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[on]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F8DD0C-5776-4245-9F99-8F4230F11919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7" name="Picture 2" descr="Envelope, Mail, Postage, Post Office">
              <a:extLst>
                <a:ext uri="{FF2B5EF4-FFF2-40B4-BE49-F238E27FC236}">
                  <a16:creationId xmlns:a16="http://schemas.microsoft.com/office/drawing/2014/main" id="{EE4573EE-94F1-4417-9486-5290E5514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0BBC51E1-2201-4C07-A20B-BAB183D3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9" name="Google Shape;177;p39">
              <a:extLst>
                <a:ext uri="{FF2B5EF4-FFF2-40B4-BE49-F238E27FC236}">
                  <a16:creationId xmlns:a16="http://schemas.microsoft.com/office/drawing/2014/main" id="{23CC4691-B406-438B-A1FF-3D73D48B79BE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1" name="Google Shape;178;p39">
                <a:extLst>
                  <a:ext uri="{FF2B5EF4-FFF2-40B4-BE49-F238E27FC236}">
                    <a16:creationId xmlns:a16="http://schemas.microsoft.com/office/drawing/2014/main" id="{35D566C4-E88E-4671-A986-A70B40BA838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79;p39">
                <a:extLst>
                  <a:ext uri="{FF2B5EF4-FFF2-40B4-BE49-F238E27FC236}">
                    <a16:creationId xmlns:a16="http://schemas.microsoft.com/office/drawing/2014/main" id="{136FDA5E-6D80-4BA7-8391-F231BA47882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B1D97E-53AA-4571-B6A5-F2DDBE271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BAC285B-5657-4AFE-B783-5FC38576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52E480-85D7-415A-82A6-5F10AD743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590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crayon.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6912222" y="5270910"/>
            <a:ext cx="3944757" cy="1295254"/>
          </a:xfrm>
          <a:prstGeom prst="wedgeRoundRectCallout">
            <a:avLst>
              <a:gd name="adj1" fmla="val -5192"/>
              <a:gd name="adj2" fmla="val -848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crayon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pencil?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6" y="3957721"/>
            <a:ext cx="3395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crayon.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67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crayon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pencil.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pencil.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pencil?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08DF69-70F1-4B5D-9ED7-ADE37A14C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3337268" y="1950052"/>
            <a:ext cx="1820074" cy="12913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9135827" y="1718507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pic>
        <p:nvPicPr>
          <p:cNvPr id="42" name="Picture 41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4F238C-9CCA-40E0-BF70-79746B02E6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94" y="3182237"/>
            <a:ext cx="1983011" cy="13937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9820111" y="3252772"/>
            <a:ext cx="2128070" cy="1827233"/>
            <a:chOff x="8884648" y="3037522"/>
            <a:chExt cx="2128070" cy="1827233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Icon&#10;&#10;Description automatically generated with low confidence">
            <a:extLst>
              <a:ext uri="{FF2B5EF4-FFF2-40B4-BE49-F238E27FC236}">
                <a16:creationId xmlns:a16="http://schemas.microsoft.com/office/drawing/2014/main" id="{2D05EDF1-C88B-4225-8DA5-07E3D95FB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13" y="2685569"/>
            <a:ext cx="669658" cy="334829"/>
          </a:xfrm>
          <a:prstGeom prst="rect">
            <a:avLst/>
          </a:prstGeom>
        </p:spPr>
      </p:pic>
      <p:pic>
        <p:nvPicPr>
          <p:cNvPr id="38" name="Picture 37" descr="Icon&#10;&#10;Description automatically generated with low confidence">
            <a:extLst>
              <a:ext uri="{FF2B5EF4-FFF2-40B4-BE49-F238E27FC236}">
                <a16:creationId xmlns:a16="http://schemas.microsoft.com/office/drawing/2014/main" id="{1765C56D-BC8C-4523-A6B9-B6A6F34F8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09" y="4219331"/>
            <a:ext cx="669658" cy="334829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100CFE2C-D91B-4D31-A22C-8D6CAEA25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5" y="2005478"/>
            <a:ext cx="669658" cy="334829"/>
          </a:xfrm>
          <a:prstGeom prst="rect">
            <a:avLst/>
          </a:prstGeom>
        </p:spPr>
      </p:pic>
      <p:pic>
        <p:nvPicPr>
          <p:cNvPr id="48" name="Picture 47" descr="Icon&#10;&#10;Description automatically generated with low confidence">
            <a:extLst>
              <a:ext uri="{FF2B5EF4-FFF2-40B4-BE49-F238E27FC236}">
                <a16:creationId xmlns:a16="http://schemas.microsoft.com/office/drawing/2014/main" id="{56A23B45-34B4-4AC2-895A-E13939672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00" y="3402965"/>
            <a:ext cx="669658" cy="3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5" grpId="0"/>
      <p:bldP spid="36" grpId="0"/>
      <p:bldP spid="37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Pierre et Max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34E54BFF-F907-47D2-AA77-36EC61206771}"/>
              </a:ext>
            </a:extLst>
          </p:cNvPr>
          <p:cNvSpPr/>
          <p:nvPr/>
        </p:nvSpPr>
        <p:spPr>
          <a:xfrm>
            <a:off x="1287462" y="920115"/>
            <a:ext cx="4756419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8" name="Graphic 77" descr="Teacher">
            <a:extLst>
              <a:ext uri="{FF2B5EF4-FFF2-40B4-BE49-F238E27FC236}">
                <a16:creationId xmlns:a16="http://schemas.microsoft.com/office/drawing/2014/main" id="{DE2F17BC-DF11-477F-94AC-E83E304AB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963" y="763343"/>
            <a:ext cx="914400" cy="9144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35AC8EF-C07E-4227-813B-EB525FEE39E2}"/>
              </a:ext>
            </a:extLst>
          </p:cNvPr>
          <p:cNvSpPr txBox="1"/>
          <p:nvPr/>
        </p:nvSpPr>
        <p:spPr>
          <a:xfrm>
            <a:off x="1307134" y="896385"/>
            <a:ext cx="464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picture frame, clipart&#10;&#10;Description automatically generated">
            <a:extLst>
              <a:ext uri="{FF2B5EF4-FFF2-40B4-BE49-F238E27FC236}">
                <a16:creationId xmlns:a16="http://schemas.microsoft.com/office/drawing/2014/main" id="{E98A91AB-78DF-4FD6-8D1A-7FA965089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2" y="1741655"/>
            <a:ext cx="5604048" cy="457955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F047E79-30F8-47FF-8CEE-7A5422E71C00}"/>
              </a:ext>
            </a:extLst>
          </p:cNvPr>
          <p:cNvSpPr txBox="1"/>
          <p:nvPr/>
        </p:nvSpPr>
        <p:spPr>
          <a:xfrm>
            <a:off x="101160" y="400286"/>
            <a:ext cx="789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and Max exchange information about their homes.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D9F2826-B669-499B-A7CC-04D294B129C3}"/>
              </a:ext>
            </a:extLst>
          </p:cNvPr>
          <p:cNvGrpSpPr/>
          <p:nvPr/>
        </p:nvGrpSpPr>
        <p:grpSpPr>
          <a:xfrm rot="226752">
            <a:off x="2354615" y="2488490"/>
            <a:ext cx="3479629" cy="3722096"/>
            <a:chOff x="7115052" y="2311146"/>
            <a:chExt cx="3390900" cy="36054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447A3E-4138-442C-B323-AE45972048EA}"/>
                </a:ext>
              </a:extLst>
            </p:cNvPr>
            <p:cNvSpPr/>
            <p:nvPr/>
          </p:nvSpPr>
          <p:spPr>
            <a:xfrm rot="180994">
              <a:off x="7115052" y="2311146"/>
              <a:ext cx="3390900" cy="3605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C58AE251-C44B-44B8-BB60-FB000B31C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 flipH="1">
              <a:off x="8093430" y="3390889"/>
              <a:ext cx="894986" cy="1488978"/>
            </a:xfrm>
            <a:prstGeom prst="rect">
              <a:avLst/>
            </a:prstGeom>
          </p:spPr>
        </p:pic>
        <p:pic>
          <p:nvPicPr>
            <p:cNvPr id="43" name="Picture 42" descr="Diagram&#10;&#10;Description automatically generated">
              <a:extLst>
                <a:ext uri="{FF2B5EF4-FFF2-40B4-BE49-F238E27FC236}">
                  <a16:creationId xmlns:a16="http://schemas.microsoft.com/office/drawing/2014/main" id="{51B55FC0-4CC1-419F-80CF-D41598D6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6563">
              <a:off x="8292738" y="3633896"/>
              <a:ext cx="506364" cy="506364"/>
            </a:xfrm>
            <a:custGeom>
              <a:avLst/>
              <a:gdLst>
                <a:gd name="connsiteX0" fmla="*/ 0 w 506364"/>
                <a:gd name="connsiteY0" fmla="*/ 0 h 506364"/>
                <a:gd name="connsiteX1" fmla="*/ 506364 w 506364"/>
                <a:gd name="connsiteY1" fmla="*/ 0 h 506364"/>
                <a:gd name="connsiteX2" fmla="*/ 506364 w 506364"/>
                <a:gd name="connsiteY2" fmla="*/ 506364 h 506364"/>
                <a:gd name="connsiteX3" fmla="*/ 0 w 506364"/>
                <a:gd name="connsiteY3" fmla="*/ 506364 h 506364"/>
                <a:gd name="connsiteX4" fmla="*/ 0 w 506364"/>
                <a:gd name="connsiteY4" fmla="*/ 0 h 50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364" h="506364" fill="none" extrusionOk="0">
                  <a:moveTo>
                    <a:pt x="0" y="0"/>
                  </a:moveTo>
                  <a:cubicBezTo>
                    <a:pt x="150533" y="-29946"/>
                    <a:pt x="388627" y="28953"/>
                    <a:pt x="506364" y="0"/>
                  </a:cubicBezTo>
                  <a:cubicBezTo>
                    <a:pt x="532594" y="193742"/>
                    <a:pt x="502079" y="270042"/>
                    <a:pt x="506364" y="506364"/>
                  </a:cubicBezTo>
                  <a:cubicBezTo>
                    <a:pt x="355011" y="560847"/>
                    <a:pt x="227520" y="458161"/>
                    <a:pt x="0" y="506364"/>
                  </a:cubicBezTo>
                  <a:cubicBezTo>
                    <a:pt x="-24880" y="286262"/>
                    <a:pt x="40003" y="215081"/>
                    <a:pt x="0" y="0"/>
                  </a:cubicBezTo>
                  <a:close/>
                </a:path>
                <a:path w="506364" h="506364" stroke="0" extrusionOk="0">
                  <a:moveTo>
                    <a:pt x="0" y="0"/>
                  </a:moveTo>
                  <a:cubicBezTo>
                    <a:pt x="156250" y="-50033"/>
                    <a:pt x="314844" y="13558"/>
                    <a:pt x="506364" y="0"/>
                  </a:cubicBezTo>
                  <a:cubicBezTo>
                    <a:pt x="517665" y="232838"/>
                    <a:pt x="452465" y="273860"/>
                    <a:pt x="506364" y="506364"/>
                  </a:cubicBezTo>
                  <a:cubicBezTo>
                    <a:pt x="269205" y="547003"/>
                    <a:pt x="200384" y="492675"/>
                    <a:pt x="0" y="506364"/>
                  </a:cubicBezTo>
                  <a:cubicBezTo>
                    <a:pt x="-28639" y="328036"/>
                    <a:pt x="10299" y="245154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3" name="Picture 4" descr="Escritorio, Educación, Escuela">
              <a:extLst>
                <a:ext uri="{FF2B5EF4-FFF2-40B4-BE49-F238E27FC236}">
                  <a16:creationId xmlns:a16="http://schemas.microsoft.com/office/drawing/2014/main" id="{1969FC94-E051-49BE-BE57-F99EA31B0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7713991" y="3493907"/>
              <a:ext cx="1673146" cy="14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Puerta, Entrada, Puerta De La Habitación">
              <a:extLst>
                <a:ext uri="{FF2B5EF4-FFF2-40B4-BE49-F238E27FC236}">
                  <a16:creationId xmlns:a16="http://schemas.microsoft.com/office/drawing/2014/main" id="{23D5A0DD-7853-489B-A3E3-225284CB6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9489836" y="2695631"/>
              <a:ext cx="839350" cy="147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Caballito, Juguete De Niño, Caballo">
              <a:extLst>
                <a:ext uri="{FF2B5EF4-FFF2-40B4-BE49-F238E27FC236}">
                  <a16:creationId xmlns:a16="http://schemas.microsoft.com/office/drawing/2014/main" id="{97F47AEB-C53D-46F1-8E87-0696F63DA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7400707" y="4306760"/>
              <a:ext cx="822492" cy="63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2" descr="Book, Hardback, Bound, Library, Read">
              <a:extLst>
                <a:ext uri="{FF2B5EF4-FFF2-40B4-BE49-F238E27FC236}">
                  <a16:creationId xmlns:a16="http://schemas.microsoft.com/office/drawing/2014/main" id="{84563BE3-B7B6-4F77-BF3D-53FBF9290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0994">
              <a:off x="9014164" y="3471505"/>
              <a:ext cx="342175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6" descr="Lápiz, Afilado, Útiles Escolares">
              <a:extLst>
                <a:ext uri="{FF2B5EF4-FFF2-40B4-BE49-F238E27FC236}">
                  <a16:creationId xmlns:a16="http://schemas.microsoft.com/office/drawing/2014/main" id="{83DD7119-36BB-4277-BDFB-03E159F18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28195">
              <a:off x="8106086" y="3463076"/>
              <a:ext cx="355875" cy="17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79D14C-987F-4182-A851-194AAC10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7506665" y="2654333"/>
              <a:ext cx="835651" cy="4694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D88406-1596-4908-9EA6-2317DFD4A381}"/>
                </a:ext>
              </a:extLst>
            </p:cNvPr>
            <p:cNvSpPr/>
            <p:nvPr/>
          </p:nvSpPr>
          <p:spPr>
            <a:xfrm rot="180994">
              <a:off x="7248757" y="2440952"/>
              <a:ext cx="3181350" cy="26098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B55540D-7E69-41E6-A194-B413EBCC4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9091026" y="3597505"/>
              <a:ext cx="320375" cy="169954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9909B-008E-4597-9061-4D50C5257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8959188" y="4461606"/>
              <a:ext cx="1307861" cy="65393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A7DDC7C-0ECA-4AD2-88B1-B8601B6E2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9236867" y="4459657"/>
              <a:ext cx="685045" cy="406851"/>
            </a:xfrm>
            <a:prstGeom prst="rect">
              <a:avLst/>
            </a:prstGeom>
          </p:spPr>
        </p:pic>
        <p:pic>
          <p:nvPicPr>
            <p:cNvPr id="45" name="Picture 4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AB9717EB-5CB7-476B-A63F-97E9DCFF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1957">
              <a:off x="9127627" y="4339656"/>
              <a:ext cx="561276" cy="379738"/>
            </a:xfrm>
            <a:custGeom>
              <a:avLst/>
              <a:gdLst>
                <a:gd name="connsiteX0" fmla="*/ 0 w 561276"/>
                <a:gd name="connsiteY0" fmla="*/ 0 h 379738"/>
                <a:gd name="connsiteX1" fmla="*/ 561276 w 561276"/>
                <a:gd name="connsiteY1" fmla="*/ 0 h 379738"/>
                <a:gd name="connsiteX2" fmla="*/ 561276 w 561276"/>
                <a:gd name="connsiteY2" fmla="*/ 379738 h 379738"/>
                <a:gd name="connsiteX3" fmla="*/ 0 w 561276"/>
                <a:gd name="connsiteY3" fmla="*/ 379738 h 379738"/>
                <a:gd name="connsiteX4" fmla="*/ 0 w 561276"/>
                <a:gd name="connsiteY4" fmla="*/ 0 h 379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276" h="379738" fill="none" extrusionOk="0">
                  <a:moveTo>
                    <a:pt x="0" y="0"/>
                  </a:moveTo>
                  <a:cubicBezTo>
                    <a:pt x="127671" y="-20332"/>
                    <a:pt x="330384" y="52614"/>
                    <a:pt x="561276" y="0"/>
                  </a:cubicBezTo>
                  <a:cubicBezTo>
                    <a:pt x="589528" y="158235"/>
                    <a:pt x="524735" y="277611"/>
                    <a:pt x="561276" y="379738"/>
                  </a:cubicBezTo>
                  <a:cubicBezTo>
                    <a:pt x="430202" y="385969"/>
                    <a:pt x="162716" y="339381"/>
                    <a:pt x="0" y="379738"/>
                  </a:cubicBezTo>
                  <a:cubicBezTo>
                    <a:pt x="-1955" y="229226"/>
                    <a:pt x="38623" y="129867"/>
                    <a:pt x="0" y="0"/>
                  </a:cubicBezTo>
                  <a:close/>
                </a:path>
                <a:path w="561276" h="379738" stroke="0" extrusionOk="0">
                  <a:moveTo>
                    <a:pt x="0" y="0"/>
                  </a:moveTo>
                  <a:cubicBezTo>
                    <a:pt x="252822" y="-24925"/>
                    <a:pt x="328882" y="22067"/>
                    <a:pt x="561276" y="0"/>
                  </a:cubicBezTo>
                  <a:cubicBezTo>
                    <a:pt x="601864" y="110620"/>
                    <a:pt x="535384" y="258785"/>
                    <a:pt x="561276" y="379738"/>
                  </a:cubicBezTo>
                  <a:cubicBezTo>
                    <a:pt x="321282" y="389139"/>
                    <a:pt x="182862" y="359345"/>
                    <a:pt x="0" y="379738"/>
                  </a:cubicBezTo>
                  <a:cubicBezTo>
                    <a:pt x="-6974" y="194996"/>
                    <a:pt x="37159" y="81605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2ED307E-4A89-43F2-961B-D477DE12B140}"/>
              </a:ext>
            </a:extLst>
          </p:cNvPr>
          <p:cNvGrpSpPr/>
          <p:nvPr/>
        </p:nvGrpSpPr>
        <p:grpSpPr>
          <a:xfrm>
            <a:off x="7422507" y="1977417"/>
            <a:ext cx="2851173" cy="4128252"/>
            <a:chOff x="2633748" y="576954"/>
            <a:chExt cx="3903057" cy="6247595"/>
          </a:xfrm>
        </p:grpSpPr>
        <p:pic>
          <p:nvPicPr>
            <p:cNvPr id="115" name="Picture 2" descr="Envelope, Mail, Postage, Post Office">
              <a:extLst>
                <a:ext uri="{FF2B5EF4-FFF2-40B4-BE49-F238E27FC236}">
                  <a16:creationId xmlns:a16="http://schemas.microsoft.com/office/drawing/2014/main" id="{D38B7168-3F7D-492F-9BBB-1CC2D54A2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115" descr="Map&#10;&#10;Description automatically generated">
              <a:extLst>
                <a:ext uri="{FF2B5EF4-FFF2-40B4-BE49-F238E27FC236}">
                  <a16:creationId xmlns:a16="http://schemas.microsoft.com/office/drawing/2014/main" id="{04F7B0AB-D08D-4233-BCC5-E393F21A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7" name="Google Shape;177;p39">
              <a:extLst>
                <a:ext uri="{FF2B5EF4-FFF2-40B4-BE49-F238E27FC236}">
                  <a16:creationId xmlns:a16="http://schemas.microsoft.com/office/drawing/2014/main" id="{F03FE826-A762-4DC5-B61E-4ED029AFC8B7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20" name="Google Shape;178;p39">
                <a:extLst>
                  <a:ext uri="{FF2B5EF4-FFF2-40B4-BE49-F238E27FC236}">
                    <a16:creationId xmlns:a16="http://schemas.microsoft.com/office/drawing/2014/main" id="{BC87D821-B677-4A41-AC86-D39EAC0EE93C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79;p39">
                <a:extLst>
                  <a:ext uri="{FF2B5EF4-FFF2-40B4-BE49-F238E27FC236}">
                    <a16:creationId xmlns:a16="http://schemas.microsoft.com/office/drawing/2014/main" id="{F066239B-0EE9-4BF6-AAC3-8AFB10F0F959}"/>
                  </a:ext>
                </a:extLst>
              </p:cNvPr>
              <p:cNvPicPr preferRelativeResize="0"/>
              <p:nvPr/>
            </p:nvPicPr>
            <p:blipFill rotWithShape="1">
              <a:blip r:embed="rId22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F96016FE-966B-4B09-9FCC-4361E663A3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Picture 11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E32BA702-F649-49B0-A3EB-BB0E5AC7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22" name="Picture 1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C5F7B7-BBF3-4C2B-B71B-4D58213587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9" y="3987717"/>
            <a:ext cx="739546" cy="2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et Max.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1427306" y="50647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1400665" y="83843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3484518" y="198421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909606" y="1449876"/>
            <a:ext cx="2392549" cy="1097749"/>
          </a:xfrm>
          <a:prstGeom prst="wedgeRoundRectCallout">
            <a:avLst>
              <a:gd name="adj1" fmla="val 27044"/>
              <a:gd name="adj2" fmla="val 59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981756" y="1599729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24781" y="133011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240072"/>
            <a:ext cx="2392549" cy="1079428"/>
          </a:xfrm>
          <a:prstGeom prst="wedgeRoundRectCallout">
            <a:avLst>
              <a:gd name="adj1" fmla="val 25593"/>
              <a:gd name="adj2" fmla="val 57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70441" y="340427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5200894" y="4990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5174253" y="83098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7258106" y="19767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4702307" y="1455258"/>
            <a:ext cx="2392549" cy="1221183"/>
          </a:xfrm>
          <a:prstGeom prst="wedgeRoundRectCallout">
            <a:avLst>
              <a:gd name="adj1" fmla="val 27528"/>
              <a:gd name="adj2" fmla="val 57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4716513" y="1650610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affiche.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3959329" y="13226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15227" y="45563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5225" y="5190288"/>
            <a:ext cx="2392549" cy="1188637"/>
          </a:xfrm>
          <a:prstGeom prst="wedgeRoundRectCallout">
            <a:avLst>
              <a:gd name="adj1" fmla="val 27044"/>
              <a:gd name="adj2" fmla="val 557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7916" y="5373182"/>
            <a:ext cx="218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un dessin sur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chaise 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5173734" y="227704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5147093" y="260900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7230946" y="375478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4666800" y="3229367"/>
            <a:ext cx="2392549" cy="1188764"/>
          </a:xfrm>
          <a:prstGeom prst="wedgeRoundRectCallout">
            <a:avLst>
              <a:gd name="adj1" fmla="val 26560"/>
              <a:gd name="adj2" fmla="val 557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4817487" y="338767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banane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un bureau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3932169" y="310068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68" name="Picture 2" descr="Envelope, Mail, Postage, Post Office">
            <a:extLst>
              <a:ext uri="{FF2B5EF4-FFF2-40B4-BE49-F238E27FC236}">
                <a16:creationId xmlns:a16="http://schemas.microsoft.com/office/drawing/2014/main" id="{0B4820B9-2615-439E-B8BD-DA9B9543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105" y="380804"/>
            <a:ext cx="344076" cy="3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oogle Shape;177;p39">
            <a:extLst>
              <a:ext uri="{FF2B5EF4-FFF2-40B4-BE49-F238E27FC236}">
                <a16:creationId xmlns:a16="http://schemas.microsoft.com/office/drawing/2014/main" id="{65757848-2146-4F36-BE0F-B080CCB08BE5}"/>
              </a:ext>
            </a:extLst>
          </p:cNvPr>
          <p:cNvGrpSpPr/>
          <p:nvPr/>
        </p:nvGrpSpPr>
        <p:grpSpPr>
          <a:xfrm>
            <a:off x="10292402" y="186664"/>
            <a:ext cx="729955" cy="774497"/>
            <a:chOff x="10264329" y="1395151"/>
            <a:chExt cx="1285333" cy="1883211"/>
          </a:xfrm>
        </p:grpSpPr>
        <p:pic>
          <p:nvPicPr>
            <p:cNvPr id="74" name="Google Shape;178;p39">
              <a:extLst>
                <a:ext uri="{FF2B5EF4-FFF2-40B4-BE49-F238E27FC236}">
                  <a16:creationId xmlns:a16="http://schemas.microsoft.com/office/drawing/2014/main" id="{0896CA68-63DB-467C-A650-DF232951928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179;p39">
              <a:extLst>
                <a:ext uri="{FF2B5EF4-FFF2-40B4-BE49-F238E27FC236}">
                  <a16:creationId xmlns:a16="http://schemas.microsoft.com/office/drawing/2014/main" id="{DA3E07C2-6BB0-4B84-98ED-FE9448EC2B3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0472C8B-E043-4F30-9089-A60C394BE193}"/>
              </a:ext>
            </a:extLst>
          </p:cNvPr>
          <p:cNvCxnSpPr>
            <a:cxnSpLocks/>
          </p:cNvCxnSpPr>
          <p:nvPr/>
        </p:nvCxnSpPr>
        <p:spPr>
          <a:xfrm flipV="1">
            <a:off x="9126229" y="918364"/>
            <a:ext cx="1395379" cy="60435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1A18F6-4EEC-49A0-977A-0D7E63CEF4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65" y="167504"/>
            <a:ext cx="474653" cy="1024250"/>
          </a:xfrm>
          <a:prstGeom prst="rect">
            <a:avLst/>
          </a:prstGeom>
        </p:spPr>
      </p:pic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EA390F0-4BA8-4A67-B275-73DEE2A32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5"/>
          <a:stretch/>
        </p:blipFill>
        <p:spPr>
          <a:xfrm>
            <a:off x="7811881" y="444257"/>
            <a:ext cx="1314348" cy="1405557"/>
          </a:xfrm>
          <a:prstGeom prst="rect">
            <a:avLst/>
          </a:prstGeom>
        </p:spPr>
      </p:pic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34E54BFF-F907-47D2-AA77-36EC61206771}"/>
              </a:ext>
            </a:extLst>
          </p:cNvPr>
          <p:cNvSpPr/>
          <p:nvPr/>
        </p:nvSpPr>
        <p:spPr>
          <a:xfrm>
            <a:off x="1169480" y="514450"/>
            <a:ext cx="4455816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8" name="Graphic 77" descr="Teacher">
            <a:extLst>
              <a:ext uri="{FF2B5EF4-FFF2-40B4-BE49-F238E27FC236}">
                <a16:creationId xmlns:a16="http://schemas.microsoft.com/office/drawing/2014/main" id="{DE2F17BC-DF11-477F-94AC-E83E304ABB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6381" y="349941"/>
            <a:ext cx="914400" cy="9144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35AC8EF-C07E-4227-813B-EB525FEE39E2}"/>
              </a:ext>
            </a:extLst>
          </p:cNvPr>
          <p:cNvSpPr txBox="1"/>
          <p:nvPr/>
        </p:nvSpPr>
        <p:spPr>
          <a:xfrm>
            <a:off x="1169480" y="479074"/>
            <a:ext cx="668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9FAA937-DA35-4BC7-88A6-94F24B796FC4}"/>
              </a:ext>
            </a:extLst>
          </p:cNvPr>
          <p:cNvSpPr/>
          <p:nvPr/>
        </p:nvSpPr>
        <p:spPr>
          <a:xfrm rot="16200000">
            <a:off x="5173733" y="424703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EFE2A3-0E70-4A5E-A28F-C00E32AE7E51}"/>
              </a:ext>
            </a:extLst>
          </p:cNvPr>
          <p:cNvSpPr/>
          <p:nvPr/>
        </p:nvSpPr>
        <p:spPr>
          <a:xfrm rot="16200000">
            <a:off x="5147092" y="457898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31A975B-3FD3-41B3-8391-95D471069DD8}"/>
              </a:ext>
            </a:extLst>
          </p:cNvPr>
          <p:cNvSpPr/>
          <p:nvPr/>
        </p:nvSpPr>
        <p:spPr>
          <a:xfrm>
            <a:off x="7230945" y="572477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B35FAD18-C053-4A7F-896A-2D485D960D58}"/>
              </a:ext>
            </a:extLst>
          </p:cNvPr>
          <p:cNvSpPr/>
          <p:nvPr/>
        </p:nvSpPr>
        <p:spPr>
          <a:xfrm>
            <a:off x="4666800" y="5216099"/>
            <a:ext cx="2392549" cy="1162826"/>
          </a:xfrm>
          <a:prstGeom prst="wedgeRoundRectCallout">
            <a:avLst>
              <a:gd name="adj1" fmla="val 26076"/>
              <a:gd name="adj2" fmla="val 573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0739BA8-E335-4426-97B7-E96BEA65567A}"/>
              </a:ext>
            </a:extLst>
          </p:cNvPr>
          <p:cNvSpPr txBox="1"/>
          <p:nvPr/>
        </p:nvSpPr>
        <p:spPr>
          <a:xfrm>
            <a:off x="4700917" y="545175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Tu as un chat sous un dessin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6A6DF6E-FD05-46F7-ACDD-58D24679658F}"/>
              </a:ext>
            </a:extLst>
          </p:cNvPr>
          <p:cNvSpPr txBox="1"/>
          <p:nvPr/>
        </p:nvSpPr>
        <p:spPr>
          <a:xfrm>
            <a:off x="3932168" y="507066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37CCAB8A-FB24-4B5D-A227-CF5178D147B2}"/>
              </a:ext>
            </a:extLst>
          </p:cNvPr>
          <p:cNvSpPr/>
          <p:nvPr/>
        </p:nvSpPr>
        <p:spPr>
          <a:xfrm>
            <a:off x="4894109" y="52448"/>
            <a:ext cx="4455816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90AC0E-ADF2-495A-8C59-F0AEF462502D}"/>
              </a:ext>
            </a:extLst>
          </p:cNvPr>
          <p:cNvSpPr txBox="1"/>
          <p:nvPr/>
        </p:nvSpPr>
        <p:spPr>
          <a:xfrm>
            <a:off x="4937638" y="32363"/>
            <a:ext cx="45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question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phrase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10AACA1-5743-4D40-BAA6-DB42814A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85303"/>
              </p:ext>
            </p:extLst>
          </p:nvPr>
        </p:nvGraphicFramePr>
        <p:xfrm>
          <a:off x="7758772" y="1861598"/>
          <a:ext cx="4431773" cy="48289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311">
                  <a:extLst>
                    <a:ext uri="{9D8B030D-6E8A-4147-A177-3AD203B41FA5}">
                      <a16:colId xmlns:a16="http://schemas.microsoft.com/office/drawing/2014/main" val="583099503"/>
                    </a:ext>
                  </a:extLst>
                </a:gridCol>
                <a:gridCol w="1243202">
                  <a:extLst>
                    <a:ext uri="{9D8B030D-6E8A-4147-A177-3AD203B41FA5}">
                      <a16:colId xmlns:a16="http://schemas.microsoft.com/office/drawing/2014/main" val="2407025438"/>
                    </a:ext>
                  </a:extLst>
                </a:gridCol>
                <a:gridCol w="2015260">
                  <a:extLst>
                    <a:ext uri="{9D8B030D-6E8A-4147-A177-3AD203B41FA5}">
                      <a16:colId xmlns:a16="http://schemas.microsoft.com/office/drawing/2014/main" val="2231011498"/>
                    </a:ext>
                  </a:extLst>
                </a:gridCol>
              </a:tblGrid>
              <a:tr h="6898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316745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850461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470823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078818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132324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243928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695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B6DC2D-6914-4973-A801-6D977376DE7B}"/>
              </a:ext>
            </a:extLst>
          </p:cNvPr>
          <p:cNvSpPr txBox="1"/>
          <p:nvPr/>
        </p:nvSpPr>
        <p:spPr>
          <a:xfrm>
            <a:off x="8009681" y="2676441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19F777-B977-4192-A4E1-6A732DE6127F}"/>
              </a:ext>
            </a:extLst>
          </p:cNvPr>
          <p:cNvSpPr txBox="1"/>
          <p:nvPr/>
        </p:nvSpPr>
        <p:spPr>
          <a:xfrm>
            <a:off x="9211902" y="2331219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7B7E1-D25C-4F34-A65A-16B5C67B5E6B}"/>
              </a:ext>
            </a:extLst>
          </p:cNvPr>
          <p:cNvSpPr txBox="1"/>
          <p:nvPr/>
        </p:nvSpPr>
        <p:spPr>
          <a:xfrm>
            <a:off x="10414123" y="2676441"/>
            <a:ext cx="163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question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C1E871-B314-4244-825A-1A7C7EFD01F3}"/>
              </a:ext>
            </a:extLst>
          </p:cNvPr>
          <p:cNvGrpSpPr/>
          <p:nvPr/>
        </p:nvGrpSpPr>
        <p:grpSpPr>
          <a:xfrm>
            <a:off x="1430744" y="1647709"/>
            <a:ext cx="363931" cy="292597"/>
            <a:chOff x="-827195" y="1753445"/>
            <a:chExt cx="363931" cy="292597"/>
          </a:xfrm>
        </p:grpSpPr>
        <p:pic>
          <p:nvPicPr>
            <p:cNvPr id="13" name="Picture 1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C06623-01C6-4E8D-99C3-28ADA3275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1" name="Picture 9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F3CE471-F333-44E4-868B-BF8D613A5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EAA0D9-9B43-4230-AF16-9FB98D88637B}"/>
              </a:ext>
            </a:extLst>
          </p:cNvPr>
          <p:cNvGrpSpPr/>
          <p:nvPr/>
        </p:nvGrpSpPr>
        <p:grpSpPr>
          <a:xfrm>
            <a:off x="2536738" y="2004642"/>
            <a:ext cx="363931" cy="292597"/>
            <a:chOff x="-827195" y="1753445"/>
            <a:chExt cx="363931" cy="292597"/>
          </a:xfrm>
        </p:grpSpPr>
        <p:pic>
          <p:nvPicPr>
            <p:cNvPr id="94" name="Picture 9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79E0AE5-BF6E-47CF-875B-3E8DCA06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5" name="Picture 9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9143C5E-476E-46F0-9271-C34D77F16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048F219-D30C-4853-8EBB-93DB7F461C95}"/>
              </a:ext>
            </a:extLst>
          </p:cNvPr>
          <p:cNvGrpSpPr/>
          <p:nvPr/>
        </p:nvGrpSpPr>
        <p:grpSpPr>
          <a:xfrm>
            <a:off x="1587192" y="3452038"/>
            <a:ext cx="363931" cy="292597"/>
            <a:chOff x="-827195" y="1753445"/>
            <a:chExt cx="363931" cy="292597"/>
          </a:xfrm>
        </p:grpSpPr>
        <p:pic>
          <p:nvPicPr>
            <p:cNvPr id="97" name="Picture 9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795AA38-EB04-4FFB-B919-C26C4336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8" name="Picture 9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DC3C0F2-4AF9-4A65-9932-EE024F76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7057A12-788F-4850-B6D0-99394F118C73}"/>
              </a:ext>
            </a:extLst>
          </p:cNvPr>
          <p:cNvGrpSpPr/>
          <p:nvPr/>
        </p:nvGrpSpPr>
        <p:grpSpPr>
          <a:xfrm>
            <a:off x="2589111" y="3795847"/>
            <a:ext cx="363931" cy="292597"/>
            <a:chOff x="-827195" y="1753445"/>
            <a:chExt cx="363931" cy="292597"/>
          </a:xfrm>
        </p:grpSpPr>
        <p:pic>
          <p:nvPicPr>
            <p:cNvPr id="100" name="Picture 9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54F8B59-5CF4-4F4F-A121-7178705C8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1" name="Picture 10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4207D27B-8E08-4576-B290-2AFC4844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0073178-068A-4C83-B237-F2C911B9687B}"/>
              </a:ext>
            </a:extLst>
          </p:cNvPr>
          <p:cNvSpPr txBox="1"/>
          <p:nvPr/>
        </p:nvSpPr>
        <p:spPr>
          <a:xfrm>
            <a:off x="8009680" y="3330949"/>
            <a:ext cx="82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EE3E9A-526D-4451-8019-90E7505BDD5C}"/>
              </a:ext>
            </a:extLst>
          </p:cNvPr>
          <p:cNvSpPr txBox="1"/>
          <p:nvPr/>
        </p:nvSpPr>
        <p:spPr>
          <a:xfrm>
            <a:off x="10156010" y="3358109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an answer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F739654-04E2-4BA7-B23F-5F9D48F0309E}"/>
              </a:ext>
            </a:extLst>
          </p:cNvPr>
          <p:cNvGrpSpPr/>
          <p:nvPr/>
        </p:nvGrpSpPr>
        <p:grpSpPr>
          <a:xfrm>
            <a:off x="1169480" y="5411985"/>
            <a:ext cx="363931" cy="292597"/>
            <a:chOff x="-827195" y="1753445"/>
            <a:chExt cx="363931" cy="292597"/>
          </a:xfrm>
        </p:grpSpPr>
        <p:pic>
          <p:nvPicPr>
            <p:cNvPr id="105" name="Picture 10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1274ECD-3D64-461F-AF80-04690778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6" name="Picture 10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458123E-50E5-48C4-BAF1-C29062694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61B5F4A-A5BD-4F5F-B809-DC20D5E918AC}"/>
              </a:ext>
            </a:extLst>
          </p:cNvPr>
          <p:cNvGrpSpPr/>
          <p:nvPr/>
        </p:nvGrpSpPr>
        <p:grpSpPr>
          <a:xfrm>
            <a:off x="2817789" y="5741440"/>
            <a:ext cx="363931" cy="292597"/>
            <a:chOff x="-827195" y="1753445"/>
            <a:chExt cx="363931" cy="292597"/>
          </a:xfrm>
        </p:grpSpPr>
        <p:pic>
          <p:nvPicPr>
            <p:cNvPr id="108" name="Picture 10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DF7ACBE3-A751-4C2A-8C64-A5800D17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9" name="Picture 10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7EF558A-1738-484D-A7A2-B19103B1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2454EEDD-7F4D-4BCF-9A1F-F4EEA09E3E7D}"/>
              </a:ext>
            </a:extLst>
          </p:cNvPr>
          <p:cNvSpPr txBox="1"/>
          <p:nvPr/>
        </p:nvSpPr>
        <p:spPr>
          <a:xfrm>
            <a:off x="7984821" y="4014425"/>
            <a:ext cx="82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6CF115-F036-4A20-B4C0-835D54978572}"/>
              </a:ext>
            </a:extLst>
          </p:cNvPr>
          <p:cNvSpPr txBox="1"/>
          <p:nvPr/>
        </p:nvSpPr>
        <p:spPr>
          <a:xfrm>
            <a:off x="9185067" y="3031758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EE239C7-727A-41F0-83AD-2AA3753F7E01}"/>
              </a:ext>
            </a:extLst>
          </p:cNvPr>
          <p:cNvSpPr txBox="1"/>
          <p:nvPr/>
        </p:nvSpPr>
        <p:spPr>
          <a:xfrm>
            <a:off x="9185067" y="3913923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2D1B719-A840-45D3-BB58-EFFF022AA794}"/>
              </a:ext>
            </a:extLst>
          </p:cNvPr>
          <p:cNvSpPr txBox="1"/>
          <p:nvPr/>
        </p:nvSpPr>
        <p:spPr>
          <a:xfrm>
            <a:off x="10107729" y="3913923"/>
            <a:ext cx="2131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drawing </a:t>
            </a:r>
            <a:b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on a chair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FA796EF-37D8-434F-AA54-7E7C713F97DA}"/>
              </a:ext>
            </a:extLst>
          </p:cNvPr>
          <p:cNvGrpSpPr/>
          <p:nvPr/>
        </p:nvGrpSpPr>
        <p:grpSpPr>
          <a:xfrm>
            <a:off x="4702973" y="1732687"/>
            <a:ext cx="363931" cy="292597"/>
            <a:chOff x="-827195" y="1753445"/>
            <a:chExt cx="363931" cy="292597"/>
          </a:xfrm>
        </p:grpSpPr>
        <p:pic>
          <p:nvPicPr>
            <p:cNvPr id="117" name="Picture 11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A1F26C1-9E12-4CA0-8374-3CBC1E221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18" name="Picture 11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50CA5E0-82AE-4E7C-8B7D-25B1BBB8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D59BBBE-7289-40E0-9041-5074385EC289}"/>
              </a:ext>
            </a:extLst>
          </p:cNvPr>
          <p:cNvGrpSpPr/>
          <p:nvPr/>
        </p:nvGrpSpPr>
        <p:grpSpPr>
          <a:xfrm>
            <a:off x="6555437" y="2018388"/>
            <a:ext cx="363931" cy="292597"/>
            <a:chOff x="-827195" y="1753445"/>
            <a:chExt cx="363931" cy="292597"/>
          </a:xfrm>
        </p:grpSpPr>
        <p:pic>
          <p:nvPicPr>
            <p:cNvPr id="120" name="Picture 11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B49F650-F783-40B0-ACB6-C8032F12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21" name="Picture 12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8D1CF81-3AB3-4F42-8D22-5B771673A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ED35878-4C46-46D4-844C-FE736873BE35}"/>
              </a:ext>
            </a:extLst>
          </p:cNvPr>
          <p:cNvSpPr txBox="1"/>
          <p:nvPr/>
        </p:nvSpPr>
        <p:spPr>
          <a:xfrm>
            <a:off x="8009681" y="4726827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D4AB1C8-E164-4CC6-88F6-14A49C24FDC0}"/>
              </a:ext>
            </a:extLst>
          </p:cNvPr>
          <p:cNvSpPr txBox="1"/>
          <p:nvPr/>
        </p:nvSpPr>
        <p:spPr>
          <a:xfrm>
            <a:off x="9163234" y="4419051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07ECA0-8D79-4263-A9EE-7CB0FB671691}"/>
              </a:ext>
            </a:extLst>
          </p:cNvPr>
          <p:cNvSpPr txBox="1"/>
          <p:nvPr/>
        </p:nvSpPr>
        <p:spPr>
          <a:xfrm>
            <a:off x="10128925" y="4603716"/>
            <a:ext cx="2131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universe on a poster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E37D2E8-9D80-4479-8284-165725C7FDD4}"/>
              </a:ext>
            </a:extLst>
          </p:cNvPr>
          <p:cNvGrpSpPr/>
          <p:nvPr/>
        </p:nvGrpSpPr>
        <p:grpSpPr>
          <a:xfrm>
            <a:off x="4784243" y="3458358"/>
            <a:ext cx="363931" cy="292597"/>
            <a:chOff x="-827195" y="1753445"/>
            <a:chExt cx="363931" cy="292597"/>
          </a:xfrm>
        </p:grpSpPr>
        <p:pic>
          <p:nvPicPr>
            <p:cNvPr id="126" name="Picture 1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2906D04-8530-4260-9992-22D250E8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27" name="Picture 12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FCA1FBD-8944-40BB-AA10-ABCFBEEC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2885B785-4506-4B4F-A8BA-28D349F357FC}"/>
              </a:ext>
            </a:extLst>
          </p:cNvPr>
          <p:cNvSpPr txBox="1"/>
          <p:nvPr/>
        </p:nvSpPr>
        <p:spPr>
          <a:xfrm>
            <a:off x="7988358" y="5458504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D80F9EC-330B-44B4-AD01-D134174910B2}"/>
              </a:ext>
            </a:extLst>
          </p:cNvPr>
          <p:cNvSpPr txBox="1"/>
          <p:nvPr/>
        </p:nvSpPr>
        <p:spPr>
          <a:xfrm>
            <a:off x="9163234" y="5311602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C9A27D3-2965-455E-BB3F-7FE414AE5F6A}"/>
              </a:ext>
            </a:extLst>
          </p:cNvPr>
          <p:cNvSpPr txBox="1"/>
          <p:nvPr/>
        </p:nvSpPr>
        <p:spPr>
          <a:xfrm>
            <a:off x="10321352" y="5302211"/>
            <a:ext cx="183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banana on a desk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DA28037-4C08-4F7B-8C64-82FD4721665C}"/>
              </a:ext>
            </a:extLst>
          </p:cNvPr>
          <p:cNvGrpSpPr/>
          <p:nvPr/>
        </p:nvGrpSpPr>
        <p:grpSpPr>
          <a:xfrm>
            <a:off x="6555752" y="3767857"/>
            <a:ext cx="363931" cy="292597"/>
            <a:chOff x="-827195" y="1753445"/>
            <a:chExt cx="363931" cy="292597"/>
          </a:xfrm>
        </p:grpSpPr>
        <p:pic>
          <p:nvPicPr>
            <p:cNvPr id="133" name="Picture 13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613ED5C-D59E-4EA5-A0F7-E4373E221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34" name="Picture 13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44CBCA95-22C5-4192-B18E-6C4AA48D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F5C42BE-D99A-477D-8FB1-8CF51674FD2D}"/>
              </a:ext>
            </a:extLst>
          </p:cNvPr>
          <p:cNvGrpSpPr/>
          <p:nvPr/>
        </p:nvGrpSpPr>
        <p:grpSpPr>
          <a:xfrm>
            <a:off x="5077843" y="5513104"/>
            <a:ext cx="363931" cy="292597"/>
            <a:chOff x="-827195" y="1753445"/>
            <a:chExt cx="363931" cy="292597"/>
          </a:xfrm>
        </p:grpSpPr>
        <p:pic>
          <p:nvPicPr>
            <p:cNvPr id="136" name="Picture 13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A44D40D-093B-4D5B-B0D2-1C5AF19E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37" name="Picture 13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19C3990-6A19-415A-BF65-499CF2FD2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446732A-2A4C-4F31-B5F8-8AB6E84B2969}"/>
              </a:ext>
            </a:extLst>
          </p:cNvPr>
          <p:cNvGrpSpPr/>
          <p:nvPr/>
        </p:nvGrpSpPr>
        <p:grpSpPr>
          <a:xfrm>
            <a:off x="6597241" y="5805701"/>
            <a:ext cx="363931" cy="292597"/>
            <a:chOff x="-827195" y="1753445"/>
            <a:chExt cx="363931" cy="292597"/>
          </a:xfrm>
        </p:grpSpPr>
        <p:pic>
          <p:nvPicPr>
            <p:cNvPr id="139" name="Picture 13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A5F5872-F2AB-4852-90A6-4A46BAF0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40" name="Picture 13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D17A9D0-342A-43B1-BABD-4265A6C6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D1C7B40-A955-4E11-A4B2-1BBC6841F4AF}"/>
              </a:ext>
            </a:extLst>
          </p:cNvPr>
          <p:cNvSpPr txBox="1"/>
          <p:nvPr/>
        </p:nvSpPr>
        <p:spPr>
          <a:xfrm>
            <a:off x="7914185" y="6081068"/>
            <a:ext cx="85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8E35F42-316A-4051-975E-4D1A72A7841A}"/>
              </a:ext>
            </a:extLst>
          </p:cNvPr>
          <p:cNvSpPr txBox="1"/>
          <p:nvPr/>
        </p:nvSpPr>
        <p:spPr>
          <a:xfrm>
            <a:off x="9211902" y="6004709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2B5DA0C-1EEE-4997-A8F0-9AC6C3AA3B9A}"/>
              </a:ext>
            </a:extLst>
          </p:cNvPr>
          <p:cNvSpPr txBox="1"/>
          <p:nvPr/>
        </p:nvSpPr>
        <p:spPr>
          <a:xfrm>
            <a:off x="10292402" y="6029792"/>
            <a:ext cx="183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cat under a drawing</a:t>
            </a:r>
          </a:p>
        </p:txBody>
      </p:sp>
      <p:pic>
        <p:nvPicPr>
          <p:cNvPr id="92" name="Picture 91" descr="Logo, icon&#10;&#10;Description automatically generated">
            <a:extLst>
              <a:ext uri="{FF2B5EF4-FFF2-40B4-BE49-F238E27FC236}">
                <a16:creationId xmlns:a16="http://schemas.microsoft.com/office/drawing/2014/main" id="{98335125-E3E8-4A36-BD08-D21755495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" y="1220543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4" name="Picture 143" descr="Logo, icon&#10;&#10;Description automatically generated">
            <a:extLst>
              <a:ext uri="{FF2B5EF4-FFF2-40B4-BE49-F238E27FC236}">
                <a16:creationId xmlns:a16="http://schemas.microsoft.com/office/drawing/2014/main" id="{E44DD386-FA9E-4520-810E-D72B163CD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" y="3017502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5" name="Picture 144" descr="Logo, icon&#10;&#10;Description automatically generated">
            <a:extLst>
              <a:ext uri="{FF2B5EF4-FFF2-40B4-BE49-F238E27FC236}">
                <a16:creationId xmlns:a16="http://schemas.microsoft.com/office/drawing/2014/main" id="{72751FA0-B3CA-41B9-A5D3-04A3702EE7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9" y="4969209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6" name="Picture 145" descr="Logo, icon&#10;&#10;Description automatically generated">
            <a:extLst>
              <a:ext uri="{FF2B5EF4-FFF2-40B4-BE49-F238E27FC236}">
                <a16:creationId xmlns:a16="http://schemas.microsoft.com/office/drawing/2014/main" id="{E2404858-519A-4003-93BB-3FD04AF18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3" y="1234201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7" name="Picture 146" descr="Logo, icon&#10;&#10;Description automatically generated">
            <a:extLst>
              <a:ext uri="{FF2B5EF4-FFF2-40B4-BE49-F238E27FC236}">
                <a16:creationId xmlns:a16="http://schemas.microsoft.com/office/drawing/2014/main" id="{B6C315A7-6637-48A4-BECA-EB5626ADDB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88" y="3013772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8" name="Picture 147" descr="Logo, icon&#10;&#10;Description automatically generated">
            <a:extLst>
              <a:ext uri="{FF2B5EF4-FFF2-40B4-BE49-F238E27FC236}">
                <a16:creationId xmlns:a16="http://schemas.microsoft.com/office/drawing/2014/main" id="{285B4BF5-2B2A-41D4-9A0A-6E1F154553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23" y="4977576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6" grpId="0"/>
      <p:bldP spid="88" grpId="0"/>
      <p:bldP spid="89" grpId="0"/>
      <p:bldP spid="102" grpId="0"/>
      <p:bldP spid="103" grpId="0"/>
      <p:bldP spid="110" grpId="0"/>
      <p:bldP spid="111" grpId="0"/>
      <p:bldP spid="114" grpId="0"/>
      <p:bldP spid="115" grpId="0"/>
      <p:bldP spid="122" grpId="0"/>
      <p:bldP spid="123" grpId="0"/>
      <p:bldP spid="124" grpId="0"/>
      <p:bldP spid="128" grpId="0"/>
      <p:bldP spid="130" grpId="0"/>
      <p:bldP spid="131" grpId="0"/>
      <p:bldP spid="141" grpId="0"/>
      <p:bldP spid="142" grpId="0"/>
      <p:bldP spid="1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333948" y="68065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04BBEF-A1D7-4DC3-ACB1-4C73266164BD}"/>
              </a:ext>
            </a:extLst>
          </p:cNvPr>
          <p:cNvGrpSpPr/>
          <p:nvPr/>
        </p:nvGrpSpPr>
        <p:grpSpPr>
          <a:xfrm>
            <a:off x="119534" y="2250270"/>
            <a:ext cx="4803146" cy="2357459"/>
            <a:chOff x="-5395760" y="542340"/>
            <a:chExt cx="4803146" cy="2357459"/>
          </a:xfrm>
        </p:grpSpPr>
        <p:sp>
          <p:nvSpPr>
            <p:cNvPr id="10" name="CustomShape 14">
              <a:extLst>
                <a:ext uri="{FF2B5EF4-FFF2-40B4-BE49-F238E27FC236}">
                  <a16:creationId xmlns:a16="http://schemas.microsoft.com/office/drawing/2014/main" id="{91FA5759-0BB6-4404-A203-948DB545A846}"/>
                </a:ext>
              </a:extLst>
            </p:cNvPr>
            <p:cNvSpPr/>
            <p:nvPr/>
          </p:nvSpPr>
          <p:spPr>
            <a:xfrm>
              <a:off x="-5395760" y="542340"/>
              <a:ext cx="4803146" cy="2357459"/>
            </a:xfrm>
            <a:prstGeom prst="wedgeEllipseCallout">
              <a:avLst>
                <a:gd name="adj1" fmla="val -15672"/>
                <a:gd name="adj2" fmla="val -82962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E1BF2-18C4-40D5-A55A-86785ACECA09}"/>
                </a:ext>
              </a:extLst>
            </p:cNvPr>
            <p:cNvSpPr txBox="1"/>
            <p:nvPr/>
          </p:nvSpPr>
          <p:spPr>
            <a:xfrm>
              <a:off x="-4676319" y="890384"/>
              <a:ext cx="3618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on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is another nasal vowel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ED2B-3833-4E5D-BBD8-D91917E086E2}"/>
                </a:ext>
              </a:extLst>
            </p:cNvPr>
            <p:cNvSpPr/>
            <p:nvPr/>
          </p:nvSpPr>
          <p:spPr>
            <a:xfrm>
              <a:off x="-5181983" y="1599194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3" name="Picture 2" descr="Alphabet Word Images, Face, Human">
              <a:extLst>
                <a:ext uri="{FF2B5EF4-FFF2-40B4-BE49-F238E27FC236}">
                  <a16:creationId xmlns:a16="http://schemas.microsoft.com/office/drawing/2014/main" id="{29A13C62-0EF0-4119-A3D0-65D83F56A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2213" y="720287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85BEAD6C-7D89-4066-B743-C6F0CB2C0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9742" y="1946314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EE4B10-D858-477E-A5C2-CD86847D1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3894" y="2287519"/>
            <a:ext cx="2351154" cy="23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154350" y="53964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 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29565" y="114944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895" y="956856"/>
            <a:ext cx="131078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-75270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C1D4-D667-4117-83D5-DC0B860CEA5F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cray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89C18-9951-4372-855A-4E1B81D34E30}"/>
              </a:ext>
            </a:extLst>
          </p:cNvPr>
          <p:cNvSpPr txBox="1"/>
          <p:nvPr/>
        </p:nvSpPr>
        <p:spPr>
          <a:xfrm>
            <a:off x="8866260" y="3194458"/>
            <a:ext cx="227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EEC6A-9145-444D-91D1-730F44266206}"/>
              </a:ext>
            </a:extLst>
          </p:cNvPr>
          <p:cNvSpPr txBox="1"/>
          <p:nvPr/>
        </p:nvSpPr>
        <p:spPr>
          <a:xfrm>
            <a:off x="1164338" y="5798969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9ED2-45C9-4BD7-9E8C-31DC30336D3E}"/>
              </a:ext>
            </a:extLst>
          </p:cNvPr>
          <p:cNvSpPr txBox="1"/>
          <p:nvPr/>
        </p:nvSpPr>
        <p:spPr>
          <a:xfrm>
            <a:off x="8951271" y="5765847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1A8B3B8D-FDC7-4583-8387-CD129A966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53" y="4278371"/>
            <a:ext cx="1696942" cy="14874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0E00F7-C31F-4C3A-84D8-FF9A2BF55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254" y="2372824"/>
            <a:ext cx="2351154" cy="2351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8A62C-F74F-4A16-A3A4-F113045BC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774150" y="2128744"/>
            <a:ext cx="2746334" cy="137316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D21E00F4-532A-439B-A3E8-169E14A937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5"/>
          <a:stretch/>
        </p:blipFill>
        <p:spPr>
          <a:xfrm>
            <a:off x="1274769" y="4152084"/>
            <a:ext cx="1868346" cy="1740049"/>
          </a:xfrm>
          <a:prstGeom prst="rect">
            <a:avLst/>
          </a:prstGeom>
        </p:spPr>
      </p:pic>
      <p:pic>
        <p:nvPicPr>
          <p:cNvPr id="24" name="Picture 2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87984A4-6971-4511-A64D-8D7E1DAEF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5" y="1572722"/>
            <a:ext cx="1668885" cy="16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18EB015-94EC-467A-96D1-FFADCDD8C2B0}"/>
              </a:ext>
            </a:extLst>
          </p:cNvPr>
          <p:cNvGraphicFramePr>
            <a:graphicFrameLocks noGrp="1"/>
          </p:cNvGraphicFramePr>
          <p:nvPr/>
        </p:nvGraphicFramePr>
        <p:xfrm>
          <a:off x="560755" y="844744"/>
          <a:ext cx="9997244" cy="579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11">
                  <a:extLst>
                    <a:ext uri="{9D8B030D-6E8A-4147-A177-3AD203B41FA5}">
                      <a16:colId xmlns:a16="http://schemas.microsoft.com/office/drawing/2014/main" val="1593632480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4232156212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716479324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3095598456"/>
                    </a:ext>
                  </a:extLst>
                </a:gridCol>
              </a:tblGrid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0398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179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98286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512" y="2996580"/>
            <a:ext cx="3813685" cy="1490527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>
            <a:off x="945797" y="74168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avi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CustomShape 2">
            <a:extLst>
              <a:ext uri="{FF2B5EF4-FFF2-40B4-BE49-F238E27FC236}">
                <a16:creationId xmlns:a16="http://schemas.microsoft.com/office/drawing/2014/main" id="{F5D33695-4A96-4383-9D36-D197071C88EB}"/>
              </a:ext>
            </a:extLst>
          </p:cNvPr>
          <p:cNvSpPr/>
          <p:nvPr/>
        </p:nvSpPr>
        <p:spPr>
          <a:xfrm>
            <a:off x="3391946" y="772657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cert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8" name="CustomShape 2">
            <a:extLst>
              <a:ext uri="{FF2B5EF4-FFF2-40B4-BE49-F238E27FC236}">
                <a16:creationId xmlns:a16="http://schemas.microsoft.com/office/drawing/2014/main" id="{818ADF05-D408-4188-847F-813525240BA0}"/>
              </a:ext>
            </a:extLst>
          </p:cNvPr>
          <p:cNvSpPr/>
          <p:nvPr/>
        </p:nvSpPr>
        <p:spPr>
          <a:xfrm>
            <a:off x="5574876" y="777477"/>
            <a:ext cx="2434785" cy="42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trôler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0" name="CustomShape 2">
            <a:extLst>
              <a:ext uri="{FF2B5EF4-FFF2-40B4-BE49-F238E27FC236}">
                <a16:creationId xmlns:a16="http://schemas.microsoft.com/office/drawing/2014/main" id="{DB9650A8-36FB-46BF-B4FB-9C1FCABF9C52}"/>
              </a:ext>
            </a:extLst>
          </p:cNvPr>
          <p:cNvSpPr/>
          <p:nvPr/>
        </p:nvSpPr>
        <p:spPr>
          <a:xfrm>
            <a:off x="8410484" y="749496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rép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">
            <a:extLst>
              <a:ext uri="{FF2B5EF4-FFF2-40B4-BE49-F238E27FC236}">
                <a16:creationId xmlns:a16="http://schemas.microsoft.com/office/drawing/2014/main" id="{5D30816D-339F-4EDC-AB08-192FA53AA801}"/>
              </a:ext>
            </a:extLst>
          </p:cNvPr>
          <p:cNvSpPr/>
          <p:nvPr/>
        </p:nvSpPr>
        <p:spPr>
          <a:xfrm>
            <a:off x="741997" y="2703413"/>
            <a:ext cx="2229909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">
            <a:extLst>
              <a:ext uri="{FF2B5EF4-FFF2-40B4-BE49-F238E27FC236}">
                <a16:creationId xmlns:a16="http://schemas.microsoft.com/office/drawing/2014/main" id="{558BA047-1CFE-4CCD-8306-9E99C4C12370}"/>
              </a:ext>
            </a:extLst>
          </p:cNvPr>
          <p:cNvSpPr/>
          <p:nvPr/>
        </p:nvSpPr>
        <p:spPr>
          <a:xfrm>
            <a:off x="8458558" y="27034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cray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6" name="CustomShape 2">
            <a:extLst>
              <a:ext uri="{FF2B5EF4-FFF2-40B4-BE49-F238E27FC236}">
                <a16:creationId xmlns:a16="http://schemas.microsoft.com/office/drawing/2014/main" id="{C035F081-C067-4F7E-864A-20D3B1C7EDB2}"/>
              </a:ext>
            </a:extLst>
          </p:cNvPr>
          <p:cNvSpPr/>
          <p:nvPr/>
        </p:nvSpPr>
        <p:spPr>
          <a:xfrm>
            <a:off x="874224" y="46691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patr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[boss]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">
            <a:extLst>
              <a:ext uri="{FF2B5EF4-FFF2-40B4-BE49-F238E27FC236}">
                <a16:creationId xmlns:a16="http://schemas.microsoft.com/office/drawing/2014/main" id="{173A36FB-D43F-476F-B716-C7CB7BCCA8C8}"/>
              </a:ext>
            </a:extLst>
          </p:cNvPr>
          <p:cNvSpPr/>
          <p:nvPr/>
        </p:nvSpPr>
        <p:spPr>
          <a:xfrm>
            <a:off x="3270242" y="4673852"/>
            <a:ext cx="2160398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">
            <a:extLst>
              <a:ext uri="{FF2B5EF4-FFF2-40B4-BE49-F238E27FC236}">
                <a16:creationId xmlns:a16="http://schemas.microsoft.com/office/drawing/2014/main" id="{7C04C2A2-EC97-4F33-9279-E0D54D77C2D4}"/>
              </a:ext>
            </a:extLst>
          </p:cNvPr>
          <p:cNvSpPr/>
          <p:nvPr/>
        </p:nvSpPr>
        <p:spPr>
          <a:xfrm>
            <a:off x="5884530" y="471293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télévisi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">
            <a:extLst>
              <a:ext uri="{FF2B5EF4-FFF2-40B4-BE49-F238E27FC236}">
                <a16:creationId xmlns:a16="http://schemas.microsoft.com/office/drawing/2014/main" id="{FF4C1940-153F-48A5-BDDD-9FFAB25979ED}"/>
              </a:ext>
            </a:extLst>
          </p:cNvPr>
          <p:cNvSpPr/>
          <p:nvPr/>
        </p:nvSpPr>
        <p:spPr>
          <a:xfrm>
            <a:off x="8410484" y="467385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tinuer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&#10;&#10;Description automatically generated">
            <a:hlinkClick r:id="" action="ppaction://noaction">
              <a:snd r:embed="rId4" name="4_6.wav"/>
            </a:hlinkClick>
            <a:extLst>
              <a:ext uri="{FF2B5EF4-FFF2-40B4-BE49-F238E27FC236}">
                <a16:creationId xmlns:a16="http://schemas.microsoft.com/office/drawing/2014/main" id="{10358E9F-F314-4AD6-8D78-840C8177E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1" y="3206854"/>
            <a:ext cx="977720" cy="1400748"/>
          </a:xfrm>
          <a:prstGeom prst="rect">
            <a:avLst/>
          </a:prstGeom>
        </p:spPr>
      </p:pic>
      <p:pic>
        <p:nvPicPr>
          <p:cNvPr id="41" name="Picture 40" descr="Icon&#10;&#10;Description automatically generated with low confidence">
            <a:hlinkClick r:id="" action="ppaction://noaction">
              <a:snd r:embed="rId6" name="4_7.wav"/>
            </a:hlinkClick>
            <a:extLst>
              <a:ext uri="{FF2B5EF4-FFF2-40B4-BE49-F238E27FC236}">
                <a16:creationId xmlns:a16="http://schemas.microsoft.com/office/drawing/2014/main" id="{6975F172-D10D-4A4B-AC54-F1253384A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01" y="3408560"/>
            <a:ext cx="1715911" cy="857956"/>
          </a:xfrm>
          <a:prstGeom prst="rect">
            <a:avLst/>
          </a:prstGeom>
        </p:spPr>
      </p:pic>
      <p:pic>
        <p:nvPicPr>
          <p:cNvPr id="43" name="Google Shape;111;p3" descr="Speech Icon, Voice, Talking, Audio, Speech">
            <a:hlinkClick r:id="" action="ppaction://noaction">
              <a:snd r:embed="rId8" name="4_9.wav"/>
            </a:hlinkClick>
            <a:extLst>
              <a:ext uri="{FF2B5EF4-FFF2-40B4-BE49-F238E27FC236}">
                <a16:creationId xmlns:a16="http://schemas.microsoft.com/office/drawing/2014/main" id="{E8BF4F54-B626-4DCC-B03C-4C1746838C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357" y="5431985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graffiti&#10;&#10;Description automatically generated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30F50DB8-D23D-41D3-A58E-F2656069F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2" y="1252674"/>
            <a:ext cx="1832919" cy="131311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" action="ppaction://noaction">
              <a:snd r:embed="rId11" name="4_5.wav"/>
            </a:hlinkClick>
            <a:extLst>
              <a:ext uri="{FF2B5EF4-FFF2-40B4-BE49-F238E27FC236}">
                <a16:creationId xmlns:a16="http://schemas.microsoft.com/office/drawing/2014/main" id="{E3EC59E4-DA3A-415E-810D-CAEF254461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6" y="1531074"/>
            <a:ext cx="1338860" cy="1227986"/>
          </a:xfrm>
          <a:prstGeom prst="rect">
            <a:avLst/>
          </a:prstGeom>
        </p:spPr>
      </p:pic>
      <p:pic>
        <p:nvPicPr>
          <p:cNvPr id="26" name="Picture 25" descr="A picture containing text, clipart&#10;&#10;Description automatically generated">
            <a:hlinkClick r:id="" action="ppaction://noaction">
              <a:snd r:embed="rId13" name="4_3.wav"/>
            </a:hlinkClick>
            <a:extLst>
              <a:ext uri="{FF2B5EF4-FFF2-40B4-BE49-F238E27FC236}">
                <a16:creationId xmlns:a16="http://schemas.microsoft.com/office/drawing/2014/main" id="{227DA8C1-FCBD-42AB-9097-57B062A5EC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7" y="1315089"/>
            <a:ext cx="2031298" cy="1237822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>
            <a:hlinkClick r:id="" action="ppaction://noaction">
              <a:snd r:embed="rId15" name="4_8.wav"/>
            </a:hlinkClick>
            <a:extLst>
              <a:ext uri="{FF2B5EF4-FFF2-40B4-BE49-F238E27FC236}">
                <a16:creationId xmlns:a16="http://schemas.microsoft.com/office/drawing/2014/main" id="{54FAFE28-7551-4B3E-8D85-6E4BB1E6A7B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/>
          <a:stretch/>
        </p:blipFill>
        <p:spPr>
          <a:xfrm>
            <a:off x="559785" y="5473460"/>
            <a:ext cx="2470475" cy="1430416"/>
          </a:xfrm>
          <a:prstGeom prst="rect">
            <a:avLst/>
          </a:prstGeom>
        </p:spPr>
      </p:pic>
      <p:pic>
        <p:nvPicPr>
          <p:cNvPr id="32" name="Picture 31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8752400E-D346-450C-B729-FECC9D8E3E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35">
            <a:off x="996890" y="6120498"/>
            <a:ext cx="449166" cy="654820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9350BD84-EC12-4F56-9C72-81D00CE6EA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862" y="5715282"/>
            <a:ext cx="661687" cy="1135391"/>
          </a:xfrm>
          <a:prstGeom prst="rect">
            <a:avLst/>
          </a:prstGeom>
        </p:spPr>
      </p:pic>
      <p:pic>
        <p:nvPicPr>
          <p:cNvPr id="45" name="Picture 44" descr="A picture containing text, electronics, monitor, display&#10;&#10;Description automatically generated">
            <a:hlinkClick r:id="" action="ppaction://noaction">
              <a:snd r:embed="rId19" name="4_10.wav"/>
            </a:hlinkClick>
            <a:extLst>
              <a:ext uri="{FF2B5EF4-FFF2-40B4-BE49-F238E27FC236}">
                <a16:creationId xmlns:a16="http://schemas.microsoft.com/office/drawing/2014/main" id="{052BD005-8D3C-4165-BDFC-7C4B0707C0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80" y="5211554"/>
            <a:ext cx="1693228" cy="1426015"/>
          </a:xfrm>
          <a:prstGeom prst="rect">
            <a:avLst/>
          </a:prstGeom>
        </p:spPr>
      </p:pic>
      <p:pic>
        <p:nvPicPr>
          <p:cNvPr id="53" name="Graphic 52" descr="Arrow: Straight with solid fill">
            <a:hlinkClick r:id="" action="ppaction://noaction">
              <a:snd r:embed="rId21" name="4_11.wav"/>
            </a:hlinkClick>
            <a:extLst>
              <a:ext uri="{FF2B5EF4-FFF2-40B4-BE49-F238E27FC236}">
                <a16:creationId xmlns:a16="http://schemas.microsoft.com/office/drawing/2014/main" id="{3213EB2A-8293-4FB6-A97C-7C0B601D1C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0800000">
            <a:off x="8489301" y="4993436"/>
            <a:ext cx="1561489" cy="15614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778A849D-F11F-47E5-A589-BFB7C8BEE9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654" y="-12967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1D968FE-5C17-4E4D-84BC-F5A4325974D1}"/>
              </a:ext>
            </a:extLst>
          </p:cNvPr>
          <p:cNvSpPr/>
          <p:nvPr/>
        </p:nvSpPr>
        <p:spPr>
          <a:xfrm>
            <a:off x="1092688" y="170411"/>
            <a:ext cx="363964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26" name="4_2.wav"/>
            </a:hlinkClick>
            <a:extLst>
              <a:ext uri="{FF2B5EF4-FFF2-40B4-BE49-F238E27FC236}">
                <a16:creationId xmlns:a16="http://schemas.microsoft.com/office/drawing/2014/main" id="{D4B4AF91-378F-4CF2-96F0-A978D168435F}"/>
              </a:ext>
            </a:extLst>
          </p:cNvPr>
          <p:cNvSpPr/>
          <p:nvPr/>
        </p:nvSpPr>
        <p:spPr>
          <a:xfrm>
            <a:off x="1066586" y="163571"/>
            <a:ext cx="343447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Prononce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9" name="Graphic 38" descr="Customer review with solid fill">
            <a:hlinkClick r:id="" action="ppaction://noaction">
              <a:snd r:embed="rId27" name="reponse.wav"/>
            </a:hlinkClick>
            <a:extLst>
              <a:ext uri="{FF2B5EF4-FFF2-40B4-BE49-F238E27FC236}">
                <a16:creationId xmlns:a16="http://schemas.microsoft.com/office/drawing/2014/main" id="{FBE30FF3-7E27-4326-A68E-9F9DEF97088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752077" y="1316370"/>
            <a:ext cx="1298713" cy="12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644" y="1243658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8221832" y="40197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150563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8221832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2987597" y="3761170"/>
            <a:ext cx="338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8221831" y="36933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8221830" y="576259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3072638" y="5754333"/>
            <a:ext cx="318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599354-FC6E-4513-B0A8-C34831281B10}"/>
              </a:ext>
            </a:extLst>
          </p:cNvPr>
          <p:cNvGrpSpPr/>
          <p:nvPr/>
        </p:nvGrpSpPr>
        <p:grpSpPr>
          <a:xfrm>
            <a:off x="706309" y="108069"/>
            <a:ext cx="2753639" cy="1376183"/>
            <a:chOff x="847852" y="119363"/>
            <a:chExt cx="2753639" cy="1376183"/>
          </a:xfrm>
        </p:grpSpPr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3873368-A37F-4B6C-B47B-3F26FDCDD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6" t="7210" r="26404" b="980"/>
            <a:stretch/>
          </p:blipFill>
          <p:spPr>
            <a:xfrm>
              <a:off x="847852" y="119363"/>
              <a:ext cx="1236187" cy="13761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77FBD3-4AA4-4939-9C5D-B4F226767BE4}"/>
                </a:ext>
              </a:extLst>
            </p:cNvPr>
            <p:cNvGrpSpPr/>
            <p:nvPr/>
          </p:nvGrpSpPr>
          <p:grpSpPr>
            <a:xfrm>
              <a:off x="1898904" y="457336"/>
              <a:ext cx="1702587" cy="926740"/>
              <a:chOff x="1898904" y="457336"/>
              <a:chExt cx="1702587" cy="926740"/>
            </a:xfrm>
          </p:grpSpPr>
          <p:pic>
            <p:nvPicPr>
              <p:cNvPr id="7" name="Picture 6" descr="A picture containing text, businesscard&#10;&#10;Description automatically generated">
                <a:extLst>
                  <a:ext uri="{FF2B5EF4-FFF2-40B4-BE49-F238E27FC236}">
                    <a16:creationId xmlns:a16="http://schemas.microsoft.com/office/drawing/2014/main" id="{CAAA26DE-A366-4367-8FD3-E303E8B6D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904" y="457336"/>
                <a:ext cx="1685081" cy="92674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A3C8BC-988E-46F0-B29F-8B1380EF82CE}"/>
                  </a:ext>
                </a:extLst>
              </p:cNvPr>
              <p:cNvSpPr txBox="1"/>
              <p:nvPr/>
            </p:nvSpPr>
            <p:spPr>
              <a:xfrm rot="20825836">
                <a:off x="2743712" y="536950"/>
                <a:ext cx="857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129342-0910-4EAA-AA06-FB47AFD1CFF0}"/>
              </a:ext>
            </a:extLst>
          </p:cNvPr>
          <p:cNvGrpSpPr/>
          <p:nvPr/>
        </p:nvGrpSpPr>
        <p:grpSpPr>
          <a:xfrm>
            <a:off x="566833" y="1823463"/>
            <a:ext cx="2934694" cy="1136646"/>
            <a:chOff x="566833" y="1823463"/>
            <a:chExt cx="2934694" cy="1136646"/>
          </a:xfrm>
        </p:grpSpPr>
        <p:pic>
          <p:nvPicPr>
            <p:cNvPr id="44" name="Picture 43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F37D5AA0-D201-4123-B20E-008ECD50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710" y="1846621"/>
              <a:ext cx="1685081" cy="92674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D2A8CA-FB5F-466C-8772-32E003930826}"/>
                </a:ext>
              </a:extLst>
            </p:cNvPr>
            <p:cNvSpPr txBox="1"/>
            <p:nvPr/>
          </p:nvSpPr>
          <p:spPr>
            <a:xfrm rot="20825836">
              <a:off x="2643748" y="1916558"/>
              <a:ext cx="857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</a:t>
              </a:r>
            </a:p>
          </p:txBody>
        </p:sp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16EEAEA-FFF9-472D-A894-353393BF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33" y="1823463"/>
              <a:ext cx="1617180" cy="1136646"/>
            </a:xfrm>
            <a:prstGeom prst="rect">
              <a:avLst/>
            </a:prstGeom>
          </p:spPr>
        </p:pic>
      </p:grpSp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B4FA5BA4-C9BA-4855-BDF8-15061B7ED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631" y="3420907"/>
            <a:ext cx="1407459" cy="1407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Customer review with solid fill">
            <a:extLst>
              <a:ext uri="{FF2B5EF4-FFF2-40B4-BE49-F238E27FC236}">
                <a16:creationId xmlns:a16="http://schemas.microsoft.com/office/drawing/2014/main" id="{99C5C794-6200-4AD9-AF40-1A2A81261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631" y="5115190"/>
            <a:ext cx="1298713" cy="1298713"/>
          </a:xfrm>
          <a:prstGeom prst="rect">
            <a:avLst/>
          </a:prstGeom>
        </p:spPr>
      </p:pic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75D0F506-58FB-40B5-9DBB-2BD1E3E264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63" y="225200"/>
            <a:ext cx="1298713" cy="11038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20FAAFA-C0E7-41C8-A4D7-ADD61D94AE77}"/>
              </a:ext>
            </a:extLst>
          </p:cNvPr>
          <p:cNvGrpSpPr/>
          <p:nvPr/>
        </p:nvGrpSpPr>
        <p:grpSpPr>
          <a:xfrm>
            <a:off x="7372531" y="2853940"/>
            <a:ext cx="1749843" cy="1666869"/>
            <a:chOff x="7372531" y="2853940"/>
            <a:chExt cx="1749843" cy="1666869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F6C818CA-A47F-4783-B8F1-25AC8C65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677" y="3219301"/>
              <a:ext cx="1180509" cy="13015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2BB44C-F41C-485E-858A-ED115E56AFCC}"/>
                </a:ext>
              </a:extLst>
            </p:cNvPr>
            <p:cNvSpPr txBox="1"/>
            <p:nvPr/>
          </p:nvSpPr>
          <p:spPr>
            <a:xfrm>
              <a:off x="7372531" y="2853940"/>
              <a:ext cx="1749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[on (top of)]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9317C1-E8E3-4820-8884-8835014C5309}"/>
              </a:ext>
            </a:extLst>
          </p:cNvPr>
          <p:cNvGrpSpPr/>
          <p:nvPr/>
        </p:nvGrpSpPr>
        <p:grpSpPr>
          <a:xfrm>
            <a:off x="7130492" y="5168739"/>
            <a:ext cx="2182676" cy="1487344"/>
            <a:chOff x="7130492" y="5168739"/>
            <a:chExt cx="2182676" cy="1487344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F845A8F3-2831-4DE6-A8A6-B88BA874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16300" y="5168739"/>
              <a:ext cx="1062304" cy="117118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11007A-4F8F-4BC4-A98D-2155D91C7E05}"/>
                </a:ext>
              </a:extLst>
            </p:cNvPr>
            <p:cNvSpPr txBox="1"/>
            <p:nvPr/>
          </p:nvSpPr>
          <p:spPr>
            <a:xfrm>
              <a:off x="7130492" y="6255973"/>
              <a:ext cx="2182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[under(neath)]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ED7EA0-5B4B-4613-8C9E-A8F92C7E75CC}"/>
              </a:ext>
            </a:extLst>
          </p:cNvPr>
          <p:cNvGrpSpPr/>
          <p:nvPr/>
        </p:nvGrpSpPr>
        <p:grpSpPr>
          <a:xfrm>
            <a:off x="7504913" y="1632579"/>
            <a:ext cx="1279368" cy="1166794"/>
            <a:chOff x="5082403" y="4117650"/>
            <a:chExt cx="1668923" cy="152207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4615A3F-1163-483F-8E54-C64D53804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403" y="4232262"/>
              <a:ext cx="1668923" cy="1407459"/>
            </a:xfrm>
            <a:prstGeom prst="rect">
              <a:avLst/>
            </a:prstGeom>
          </p:spPr>
        </p:pic>
        <p:sp>
          <p:nvSpPr>
            <p:cNvPr id="62" name="Down Arrow 9">
              <a:extLst>
                <a:ext uri="{FF2B5EF4-FFF2-40B4-BE49-F238E27FC236}">
                  <a16:creationId xmlns:a16="http://schemas.microsoft.com/office/drawing/2014/main" id="{16439F89-7452-412C-BD7F-FE7FCA526593}"/>
                </a:ext>
              </a:extLst>
            </p:cNvPr>
            <p:cNvSpPr/>
            <p:nvPr/>
          </p:nvSpPr>
          <p:spPr>
            <a:xfrm>
              <a:off x="5657996" y="4117650"/>
              <a:ext cx="517736" cy="90184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Century Gothic" panose="020B0502020202020204" pitchFamily="34" charset="0"/>
              </a:endParaRPr>
            </a:p>
          </p:txBody>
        </p:sp>
      </p:grp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5672CC5B-07E3-4D67-8D8E-866F7CB28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47" y="83390"/>
            <a:ext cx="1139687" cy="1143194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52F5F71E-79F8-4AD9-A9DF-DB4A74D24F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39" y="148016"/>
            <a:ext cx="933659" cy="933659"/>
          </a:xfrm>
          <a:prstGeom prst="rect">
            <a:avLst/>
          </a:prstGeom>
        </p:spPr>
      </p:pic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6045D76B-87F0-4A7B-A31E-3D387D3B0328}"/>
              </a:ext>
            </a:extLst>
          </p:cNvPr>
          <p:cNvSpPr/>
          <p:nvPr/>
        </p:nvSpPr>
        <p:spPr>
          <a:xfrm rot="20101036">
            <a:off x="10914426" y="218677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CCF37116-8F7F-4214-8CB2-37809714044C}"/>
              </a:ext>
            </a:extLst>
          </p:cNvPr>
          <p:cNvSpPr/>
          <p:nvPr/>
        </p:nvSpPr>
        <p:spPr>
          <a:xfrm rot="20101036">
            <a:off x="10918942" y="227518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7F8455-8556-4538-96E8-A255DD000335}"/>
              </a:ext>
            </a:extLst>
          </p:cNvPr>
          <p:cNvSpPr txBox="1"/>
          <p:nvPr/>
        </p:nvSpPr>
        <p:spPr>
          <a:xfrm rot="20326871">
            <a:off x="10878737" y="416627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31" grpId="0"/>
      <p:bldP spid="32" grpId="0"/>
      <p:bldP spid="33" grpId="0"/>
      <p:bldP spid="34" grpId="0"/>
      <p:bldP spid="36" grpId="0"/>
      <p:bldP spid="37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847" y="1263881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8503220" y="39058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150563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9067757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3318933" y="382441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question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8918640" y="362834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9067758" y="573087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sous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3072638" y="575433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FC51E-2936-41A2-818A-3F42B19632AE}"/>
              </a:ext>
            </a:extLst>
          </p:cNvPr>
          <p:cNvSpPr txBox="1"/>
          <p:nvPr/>
        </p:nvSpPr>
        <p:spPr>
          <a:xfrm>
            <a:off x="387948" y="455480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CCE02F-E24C-44EA-9F2F-E9A7206D9DB3}"/>
              </a:ext>
            </a:extLst>
          </p:cNvPr>
          <p:cNvSpPr txBox="1"/>
          <p:nvPr/>
        </p:nvSpPr>
        <p:spPr>
          <a:xfrm>
            <a:off x="387949" y="2062236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8E7F7-FE68-4297-A25C-20594027F7D5}"/>
              </a:ext>
            </a:extLst>
          </p:cNvPr>
          <p:cNvSpPr txBox="1"/>
          <p:nvPr/>
        </p:nvSpPr>
        <p:spPr>
          <a:xfrm>
            <a:off x="382884" y="3594964"/>
            <a:ext cx="2614262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question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14B6A9-A4F4-46FA-8237-7FC2213C5F59}"/>
              </a:ext>
            </a:extLst>
          </p:cNvPr>
          <p:cNvSpPr txBox="1"/>
          <p:nvPr/>
        </p:nvSpPr>
        <p:spPr>
          <a:xfrm>
            <a:off x="382884" y="5325104"/>
            <a:ext cx="260919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answer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C4D2E7-29B0-4859-92A3-B8B91970A505}"/>
              </a:ext>
            </a:extLst>
          </p:cNvPr>
          <p:cNvSpPr txBox="1"/>
          <p:nvPr/>
        </p:nvSpPr>
        <p:spPr>
          <a:xfrm>
            <a:off x="6545693" y="455479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ED0A5A-8D80-47E9-8450-B764F60C9B8D}"/>
              </a:ext>
            </a:extLst>
          </p:cNvPr>
          <p:cNvSpPr txBox="1"/>
          <p:nvPr/>
        </p:nvSpPr>
        <p:spPr>
          <a:xfrm>
            <a:off x="6545693" y="1967643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430BFE-A2CE-4B05-9223-BCDF3DAC16E9}"/>
              </a:ext>
            </a:extLst>
          </p:cNvPr>
          <p:cNvSpPr txBox="1"/>
          <p:nvPr/>
        </p:nvSpPr>
        <p:spPr>
          <a:xfrm>
            <a:off x="6545693" y="3597696"/>
            <a:ext cx="292355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(top of)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1FA8DD-FA38-412B-8721-C7496D0BFDBB}"/>
              </a:ext>
            </a:extLst>
          </p:cNvPr>
          <p:cNvSpPr txBox="1"/>
          <p:nvPr/>
        </p:nvSpPr>
        <p:spPr>
          <a:xfrm>
            <a:off x="6545693" y="5708796"/>
            <a:ext cx="31941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under(neath)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CA26B0C-6E46-408B-A676-92FA096A6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6" y="36688"/>
            <a:ext cx="1139687" cy="114319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16B618C-58D8-40BF-BC29-AAFCFD58E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8" y="101314"/>
            <a:ext cx="933659" cy="933659"/>
          </a:xfrm>
          <a:prstGeom prst="rect">
            <a:avLst/>
          </a:prstGeom>
        </p:spPr>
      </p:pic>
      <p:sp>
        <p:nvSpPr>
          <p:cNvPr id="38" name="Explosion: 8 Points 37">
            <a:extLst>
              <a:ext uri="{FF2B5EF4-FFF2-40B4-BE49-F238E27FC236}">
                <a16:creationId xmlns:a16="http://schemas.microsoft.com/office/drawing/2014/main" id="{4683F677-FC51-46B6-9CF6-E3A969668098}"/>
              </a:ext>
            </a:extLst>
          </p:cNvPr>
          <p:cNvSpPr/>
          <p:nvPr/>
        </p:nvSpPr>
        <p:spPr>
          <a:xfrm rot="20101036">
            <a:off x="11011095" y="184889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44A58432-3C81-423F-ADD3-E1392D77427A}"/>
              </a:ext>
            </a:extLst>
          </p:cNvPr>
          <p:cNvSpPr/>
          <p:nvPr/>
        </p:nvSpPr>
        <p:spPr>
          <a:xfrm rot="20101036">
            <a:off x="11015611" y="180816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5A4952-EBA7-42CA-8E07-A33E991FABE0}"/>
              </a:ext>
            </a:extLst>
          </p:cNvPr>
          <p:cNvSpPr txBox="1"/>
          <p:nvPr/>
        </p:nvSpPr>
        <p:spPr>
          <a:xfrm rot="20326871">
            <a:off x="10975406" y="369925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5897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8" grpId="0" animBg="1"/>
      <p:bldP spid="59" grpId="0" animBg="1"/>
      <p:bldP spid="61" grpId="0" animBg="1"/>
      <p:bldP spid="63" grpId="0" animBg="1"/>
      <p:bldP spid="65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080" y="1234307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j’_ 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9146199" y="338245"/>
            <a:ext cx="1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 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468393" y="2103529"/>
            <a:ext cx="21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 _ _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9528924" y="2046857"/>
            <a:ext cx="184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3072638" y="399638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l_ q_ _ _ _ _ 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9430480" y="3897401"/>
            <a:ext cx="1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s_ 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9509392" y="5670203"/>
            <a:ext cx="218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s_ _ 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2603523" y="5767994"/>
            <a:ext cx="331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l_  r _ _ _ 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D25643-8292-43B1-9EB6-C1006EF4FBFF}"/>
              </a:ext>
            </a:extLst>
          </p:cNvPr>
          <p:cNvSpPr txBox="1"/>
          <p:nvPr/>
        </p:nvSpPr>
        <p:spPr>
          <a:xfrm>
            <a:off x="226867" y="40315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FC51E-2936-41A2-818A-3F42B19632AE}"/>
              </a:ext>
            </a:extLst>
          </p:cNvPr>
          <p:cNvSpPr txBox="1"/>
          <p:nvPr/>
        </p:nvSpPr>
        <p:spPr>
          <a:xfrm>
            <a:off x="3376066" y="403153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47014A-550E-4492-B614-6908B8C8A241}"/>
              </a:ext>
            </a:extLst>
          </p:cNvPr>
          <p:cNvSpPr txBox="1"/>
          <p:nvPr/>
        </p:nvSpPr>
        <p:spPr>
          <a:xfrm>
            <a:off x="-62220" y="2138565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CCE02F-E24C-44EA-9F2F-E9A7206D9DB3}"/>
              </a:ext>
            </a:extLst>
          </p:cNvPr>
          <p:cNvSpPr txBox="1"/>
          <p:nvPr/>
        </p:nvSpPr>
        <p:spPr>
          <a:xfrm>
            <a:off x="3376066" y="2103528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5CE378-5FC6-4A09-BABE-45D1DBD61EDB}"/>
              </a:ext>
            </a:extLst>
          </p:cNvPr>
          <p:cNvSpPr txBox="1"/>
          <p:nvPr/>
        </p:nvSpPr>
        <p:spPr>
          <a:xfrm>
            <a:off x="106639" y="3570495"/>
            <a:ext cx="256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8E7F7-FE68-4297-A25C-20594027F7D5}"/>
              </a:ext>
            </a:extLst>
          </p:cNvPr>
          <p:cNvSpPr txBox="1"/>
          <p:nvPr/>
        </p:nvSpPr>
        <p:spPr>
          <a:xfrm>
            <a:off x="2603523" y="4004377"/>
            <a:ext cx="38563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question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7C4D65-841B-4AA8-8CD9-3500FB0B6E32}"/>
              </a:ext>
            </a:extLst>
          </p:cNvPr>
          <p:cNvSpPr txBox="1"/>
          <p:nvPr/>
        </p:nvSpPr>
        <p:spPr>
          <a:xfrm>
            <a:off x="198338" y="5416476"/>
            <a:ext cx="2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answer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14B6A9-A4F4-46FA-8237-7FC2213C5F59}"/>
              </a:ext>
            </a:extLst>
          </p:cNvPr>
          <p:cNvSpPr txBox="1"/>
          <p:nvPr/>
        </p:nvSpPr>
        <p:spPr>
          <a:xfrm>
            <a:off x="2603523" y="5742383"/>
            <a:ext cx="378505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C983EC-E2D3-48CB-820F-D7BB05E5CEF8}"/>
              </a:ext>
            </a:extLst>
          </p:cNvPr>
          <p:cNvSpPr txBox="1"/>
          <p:nvPr/>
        </p:nvSpPr>
        <p:spPr>
          <a:xfrm>
            <a:off x="6042897" y="366213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C4D2E7-29B0-4859-92A3-B8B91970A505}"/>
              </a:ext>
            </a:extLst>
          </p:cNvPr>
          <p:cNvSpPr txBox="1"/>
          <p:nvPr/>
        </p:nvSpPr>
        <p:spPr>
          <a:xfrm>
            <a:off x="9290628" y="374360"/>
            <a:ext cx="1441493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FE4749-BB74-4A3C-A23D-F9E3755E0002}"/>
              </a:ext>
            </a:extLst>
          </p:cNvPr>
          <p:cNvSpPr txBox="1"/>
          <p:nvPr/>
        </p:nvSpPr>
        <p:spPr>
          <a:xfrm>
            <a:off x="6380943" y="2140832"/>
            <a:ext cx="29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ED0A5A-8D80-47E9-8450-B764F60C9B8D}"/>
              </a:ext>
            </a:extLst>
          </p:cNvPr>
          <p:cNvSpPr txBox="1"/>
          <p:nvPr/>
        </p:nvSpPr>
        <p:spPr>
          <a:xfrm>
            <a:off x="9509392" y="2103528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FB1630-6720-4870-82D7-29D3ED4075BA}"/>
              </a:ext>
            </a:extLst>
          </p:cNvPr>
          <p:cNvSpPr txBox="1"/>
          <p:nvPr/>
        </p:nvSpPr>
        <p:spPr>
          <a:xfrm>
            <a:off x="6529802" y="3915451"/>
            <a:ext cx="29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(top of)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430BFE-A2CE-4B05-9223-BCDF3DAC16E9}"/>
              </a:ext>
            </a:extLst>
          </p:cNvPr>
          <p:cNvSpPr txBox="1"/>
          <p:nvPr/>
        </p:nvSpPr>
        <p:spPr>
          <a:xfrm>
            <a:off x="9509392" y="3964842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D27CEE-457F-4DE9-9406-2C2373CE94B1}"/>
              </a:ext>
            </a:extLst>
          </p:cNvPr>
          <p:cNvSpPr txBox="1"/>
          <p:nvPr/>
        </p:nvSpPr>
        <p:spPr>
          <a:xfrm>
            <a:off x="6792244" y="5319426"/>
            <a:ext cx="2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(neath)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1FA8DD-FA38-412B-8721-C7496D0BFDBB}"/>
              </a:ext>
            </a:extLst>
          </p:cNvPr>
          <p:cNvSpPr txBox="1"/>
          <p:nvPr/>
        </p:nvSpPr>
        <p:spPr>
          <a:xfrm>
            <a:off x="9509392" y="5693476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sous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01D97E5-40B9-4714-861B-56BC66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3" y="21302"/>
            <a:ext cx="1139687" cy="114319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8ED1D3B-DA58-4CE4-93EE-4328CB21C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75" y="85928"/>
            <a:ext cx="933659" cy="933659"/>
          </a:xfrm>
          <a:prstGeom prst="rect">
            <a:avLst/>
          </a:prstGeom>
        </p:spPr>
      </p:pic>
      <p:sp>
        <p:nvSpPr>
          <p:cNvPr id="38" name="Explosion: 8 Points 37">
            <a:extLst>
              <a:ext uri="{FF2B5EF4-FFF2-40B4-BE49-F238E27FC236}">
                <a16:creationId xmlns:a16="http://schemas.microsoft.com/office/drawing/2014/main" id="{BF3C33D2-FD61-481A-87C7-81B89342A910}"/>
              </a:ext>
            </a:extLst>
          </p:cNvPr>
          <p:cNvSpPr/>
          <p:nvPr/>
        </p:nvSpPr>
        <p:spPr>
          <a:xfrm rot="20101036">
            <a:off x="11008162" y="169503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0581DB74-E589-4D93-94F7-38A5EF24DFE4}"/>
              </a:ext>
            </a:extLst>
          </p:cNvPr>
          <p:cNvSpPr/>
          <p:nvPr/>
        </p:nvSpPr>
        <p:spPr>
          <a:xfrm rot="20101036">
            <a:off x="11012678" y="165430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CCB82F-9076-4AC4-8FD3-DA0BF56DD943}"/>
              </a:ext>
            </a:extLst>
          </p:cNvPr>
          <p:cNvSpPr txBox="1"/>
          <p:nvPr/>
        </p:nvSpPr>
        <p:spPr>
          <a:xfrm rot="20326871">
            <a:off x="10972473" y="354539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12408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8" grpId="0" animBg="1"/>
      <p:bldP spid="59" grpId="0" animBg="1"/>
      <p:bldP spid="61" grpId="0" animBg="1"/>
      <p:bldP spid="63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7481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know that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621162" y="4157369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341735" y="4792901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you have, use 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6021241" y="4750830"/>
            <a:ext cx="283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dessin.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idea.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6003608" y="5223860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drawing.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8765" y="523111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4024247" y="4754025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9E4D1DC-8BF1-4629-BFC7-F187AA6583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74" y="4551660"/>
            <a:ext cx="1617180" cy="11366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50FE37-B260-4801-BACE-F1AB76FFD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451" y="5016659"/>
            <a:ext cx="1071074" cy="671647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37C50B8E-40B6-45AC-A04F-6F381A69C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7940" y="1876696"/>
            <a:ext cx="763021" cy="9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3" grpId="0"/>
      <p:bldP spid="29" grpId="0"/>
      <p:bldP spid="31" grpId="0"/>
      <p:bldP spid="42" grpId="0"/>
      <p:bldP spid="12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185989" y="2431580"/>
          <a:ext cx="7885748" cy="3889800"/>
        </p:xfrm>
        <a:graphic>
          <a:graphicData uri="http://schemas.openxmlformats.org/drawingml/2006/table">
            <a:tbl>
              <a:tblPr/>
              <a:tblGrid>
                <a:gridCol w="78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832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2926419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(you)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idea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motorbike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univers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drawing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cat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message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5" name="9_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02271" y="34274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6" name="9_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02271" y="392574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7" name="9_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02271" y="44088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8" name="9_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02271" y="48783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9" name="9_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02271" y="53678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10" name="9_9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302271" y="584750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1" name="9_1.wav"/>
            </a:hlinkClick>
            <a:extLst>
              <a:ext uri="{FF2B5EF4-FFF2-40B4-BE49-F238E27FC236}">
                <a16:creationId xmlns:a16="http://schemas.microsoft.com/office/drawing/2014/main" id="{AE59181B-BB76-44A4-9501-D0B46D8E02F6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parle avec Max.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9C2C94F-A07D-467B-A953-DFCDD28D6966}"/>
              </a:ext>
            </a:extLst>
          </p:cNvPr>
          <p:cNvSpPr/>
          <p:nvPr/>
        </p:nvSpPr>
        <p:spPr>
          <a:xfrm>
            <a:off x="2862337" y="550265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25F6FA8B-133B-4FA6-8567-D39D582425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765" y="755535"/>
            <a:ext cx="914400" cy="914400"/>
          </a:xfrm>
          <a:prstGeom prst="rect">
            <a:avLst/>
          </a:prstGeom>
        </p:spPr>
      </p:pic>
      <p:sp>
        <p:nvSpPr>
          <p:cNvPr id="58" name="TextBox 57">
            <a:hlinkClick r:id="" action="ppaction://noaction">
              <a:snd r:embed="rId14" name="9_2.wav"/>
            </a:hlinkClick>
            <a:extLst>
              <a:ext uri="{FF2B5EF4-FFF2-40B4-BE49-F238E27FC236}">
                <a16:creationId xmlns:a16="http://schemas.microsoft.com/office/drawing/2014/main" id="{99403408-32B3-4907-82A2-BA16AE44DC5E}"/>
              </a:ext>
            </a:extLst>
          </p:cNvPr>
          <p:cNvSpPr txBox="1"/>
          <p:nvPr/>
        </p:nvSpPr>
        <p:spPr>
          <a:xfrm>
            <a:off x="2924866" y="536620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B094BE9-6BF5-4455-869E-B898286333AA}"/>
              </a:ext>
            </a:extLst>
          </p:cNvPr>
          <p:cNvSpPr/>
          <p:nvPr/>
        </p:nvSpPr>
        <p:spPr>
          <a:xfrm>
            <a:off x="4586209" y="1187830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5B7EBB-6F7F-4447-814E-E53440DB7E74}"/>
              </a:ext>
            </a:extLst>
          </p:cNvPr>
          <p:cNvSpPr txBox="1"/>
          <p:nvPr/>
        </p:nvSpPr>
        <p:spPr>
          <a:xfrm>
            <a:off x="4631895" y="1184120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75DB5E2-5808-42FE-8850-28EBFAB0F6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14" y="3251310"/>
            <a:ext cx="524435" cy="5998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55F7E8-D8FD-4891-9306-6FEE9C6228E5}"/>
              </a:ext>
            </a:extLst>
          </p:cNvPr>
          <p:cNvSpPr/>
          <p:nvPr/>
        </p:nvSpPr>
        <p:spPr>
          <a:xfrm>
            <a:off x="5560992" y="3427478"/>
            <a:ext cx="1963779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1" name="Picture 60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FC64C5B-AE26-4B56-B456-254DE04365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67" y="3707756"/>
            <a:ext cx="524435" cy="5998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115977F-F44A-4D16-9619-47C7E062DA53}"/>
              </a:ext>
            </a:extLst>
          </p:cNvPr>
          <p:cNvSpPr/>
          <p:nvPr/>
        </p:nvSpPr>
        <p:spPr>
          <a:xfrm>
            <a:off x="5801220" y="3936412"/>
            <a:ext cx="1648887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3" name="Picture 6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B882ACF-EB4D-412A-912D-8B4389B6A6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17" y="4172774"/>
            <a:ext cx="524435" cy="59989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796746F-0E07-4140-8E7A-837DC5004DD1}"/>
              </a:ext>
            </a:extLst>
          </p:cNvPr>
          <p:cNvSpPr/>
          <p:nvPr/>
        </p:nvSpPr>
        <p:spPr>
          <a:xfrm>
            <a:off x="5982340" y="4401970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5" name="Picture 6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B82AF6-0428-44E7-8D6E-E145E74FBA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20" y="4683470"/>
            <a:ext cx="524435" cy="59989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D3B481-DAC7-4452-93EE-ECBA92EBD978}"/>
              </a:ext>
            </a:extLst>
          </p:cNvPr>
          <p:cNvSpPr/>
          <p:nvPr/>
        </p:nvSpPr>
        <p:spPr>
          <a:xfrm>
            <a:off x="5857081" y="4859940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7" name="Picture 6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B8D459-985A-457B-A9C0-390B6B2439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53" y="5238556"/>
            <a:ext cx="524435" cy="599890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00C7BAD-CB8A-4899-AEB3-1EB6A07053D9}"/>
              </a:ext>
            </a:extLst>
          </p:cNvPr>
          <p:cNvSpPr/>
          <p:nvPr/>
        </p:nvSpPr>
        <p:spPr>
          <a:xfrm>
            <a:off x="5939863" y="5370633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Picture 6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F6D96AA-F1E0-45DA-BE43-879784F1C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57" y="5689265"/>
            <a:ext cx="524435" cy="599890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BA1E6A-3096-4812-A3E4-15242D8B4729}"/>
              </a:ext>
            </a:extLst>
          </p:cNvPr>
          <p:cNvSpPr/>
          <p:nvPr/>
        </p:nvSpPr>
        <p:spPr>
          <a:xfrm>
            <a:off x="5857080" y="5847505"/>
            <a:ext cx="1496859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23">
            <a:hlinkClick r:id="" action="ppaction://noaction">
              <a:snd r:embed="rId16" name="9_10.wav"/>
            </a:hlinkClick>
            <a:extLst>
              <a:ext uri="{FF2B5EF4-FFF2-40B4-BE49-F238E27FC236}">
                <a16:creationId xmlns:a16="http://schemas.microsoft.com/office/drawing/2014/main" id="{350FFDBA-3352-465C-A010-72B23B1A2C7B}"/>
              </a:ext>
            </a:extLst>
          </p:cNvPr>
          <p:cNvSpPr/>
          <p:nvPr/>
        </p:nvSpPr>
        <p:spPr>
          <a:xfrm>
            <a:off x="7895044" y="3472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6" name="CustomShape 24">
            <a:hlinkClick r:id="" action="ppaction://noaction">
              <a:snd r:embed="rId17" name="9_11.wav"/>
            </a:hlinkClick>
            <a:extLst>
              <a:ext uri="{FF2B5EF4-FFF2-40B4-BE49-F238E27FC236}">
                <a16:creationId xmlns:a16="http://schemas.microsoft.com/office/drawing/2014/main" id="{3AFE3982-79CE-4117-A0F8-E5088DEBECCF}"/>
              </a:ext>
            </a:extLst>
          </p:cNvPr>
          <p:cNvSpPr/>
          <p:nvPr/>
        </p:nvSpPr>
        <p:spPr>
          <a:xfrm>
            <a:off x="7895044" y="397103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7" name="CustomShape 25">
            <a:hlinkClick r:id="" action="ppaction://noaction">
              <a:snd r:embed="rId18" name="9_12.wav"/>
            </a:hlinkClick>
            <a:extLst>
              <a:ext uri="{FF2B5EF4-FFF2-40B4-BE49-F238E27FC236}">
                <a16:creationId xmlns:a16="http://schemas.microsoft.com/office/drawing/2014/main" id="{EA9583F8-A6CD-44A9-99D7-CB006309C766}"/>
              </a:ext>
            </a:extLst>
          </p:cNvPr>
          <p:cNvSpPr/>
          <p:nvPr/>
        </p:nvSpPr>
        <p:spPr>
          <a:xfrm>
            <a:off x="7895044" y="445416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8" name="CustomShape 26">
            <a:hlinkClick r:id="" action="ppaction://noaction">
              <a:snd r:embed="rId19" name="9_13.wav"/>
            </a:hlinkClick>
            <a:extLst>
              <a:ext uri="{FF2B5EF4-FFF2-40B4-BE49-F238E27FC236}">
                <a16:creationId xmlns:a16="http://schemas.microsoft.com/office/drawing/2014/main" id="{48BA627E-AC0D-477D-B4F8-3FFFD4C3AC20}"/>
              </a:ext>
            </a:extLst>
          </p:cNvPr>
          <p:cNvSpPr/>
          <p:nvPr/>
        </p:nvSpPr>
        <p:spPr>
          <a:xfrm>
            <a:off x="7895044" y="49236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9" name="CustomShape 27">
            <a:hlinkClick r:id="" action="ppaction://noaction">
              <a:snd r:embed="rId20" name="9_14.wav"/>
            </a:hlinkClick>
            <a:extLst>
              <a:ext uri="{FF2B5EF4-FFF2-40B4-BE49-F238E27FC236}">
                <a16:creationId xmlns:a16="http://schemas.microsoft.com/office/drawing/2014/main" id="{C1DD04AA-785C-428E-BBB7-0D8C5B48AE0C}"/>
              </a:ext>
            </a:extLst>
          </p:cNvPr>
          <p:cNvSpPr/>
          <p:nvPr/>
        </p:nvSpPr>
        <p:spPr>
          <a:xfrm>
            <a:off x="7895044" y="54131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0" name="CustomShape 27">
            <a:hlinkClick r:id="" action="ppaction://noaction">
              <a:snd r:embed="rId21" name="9_15.wav"/>
            </a:hlinkClick>
            <a:extLst>
              <a:ext uri="{FF2B5EF4-FFF2-40B4-BE49-F238E27FC236}">
                <a16:creationId xmlns:a16="http://schemas.microsoft.com/office/drawing/2014/main" id="{B52456D1-3CB7-44BF-916B-C3D9E6D8FE34}"/>
              </a:ext>
            </a:extLst>
          </p:cNvPr>
          <p:cNvSpPr/>
          <p:nvPr/>
        </p:nvSpPr>
        <p:spPr>
          <a:xfrm>
            <a:off x="7895044" y="58927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C3D6B9-F3FB-4A4C-9179-360B3D2F2EB3}"/>
              </a:ext>
            </a:extLst>
          </p:cNvPr>
          <p:cNvGrpSpPr/>
          <p:nvPr/>
        </p:nvGrpSpPr>
        <p:grpSpPr>
          <a:xfrm>
            <a:off x="9154837" y="2119681"/>
            <a:ext cx="2851173" cy="4128252"/>
            <a:chOff x="2633748" y="576954"/>
            <a:chExt cx="3903057" cy="6247595"/>
          </a:xfrm>
        </p:grpSpPr>
        <p:pic>
          <p:nvPicPr>
            <p:cNvPr id="37" name="Picture 2" descr="Envelope, Mail, Postage, Post Office">
              <a:extLst>
                <a:ext uri="{FF2B5EF4-FFF2-40B4-BE49-F238E27FC236}">
                  <a16:creationId xmlns:a16="http://schemas.microsoft.com/office/drawing/2014/main" id="{8B0C2592-940F-4CD4-A139-3098C3D5D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 descr="Map&#10;&#10;Description automatically generated">
              <a:extLst>
                <a:ext uri="{FF2B5EF4-FFF2-40B4-BE49-F238E27FC236}">
                  <a16:creationId xmlns:a16="http://schemas.microsoft.com/office/drawing/2014/main" id="{60CAFBBD-64FF-4771-9F81-B2C97555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39" name="Google Shape;177;p39">
              <a:extLst>
                <a:ext uri="{FF2B5EF4-FFF2-40B4-BE49-F238E27FC236}">
                  <a16:creationId xmlns:a16="http://schemas.microsoft.com/office/drawing/2014/main" id="{A6E13186-6AAE-4EB6-B32C-148FB8A13C4B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44" name="Google Shape;178;p39">
                <a:extLst>
                  <a:ext uri="{FF2B5EF4-FFF2-40B4-BE49-F238E27FC236}">
                    <a16:creationId xmlns:a16="http://schemas.microsoft.com/office/drawing/2014/main" id="{80C9071A-7924-4A26-9BCA-643DC7FF1123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179;p39">
                <a:extLst>
                  <a:ext uri="{FF2B5EF4-FFF2-40B4-BE49-F238E27FC236}">
                    <a16:creationId xmlns:a16="http://schemas.microsoft.com/office/drawing/2014/main" id="{33967CA7-0CDC-470A-8DD0-DDBE367A6DE2}"/>
                  </a:ext>
                </a:extLst>
              </p:cNvPr>
              <p:cNvPicPr preferRelativeResize="0"/>
              <p:nvPr/>
            </p:nvPicPr>
            <p:blipFill rotWithShape="1">
              <a:blip r:embed="rId25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1B02D1-FCE9-4BC7-8D2F-DEA521EFB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D454378-B9E1-482D-A20E-059C42F0B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46" name="Picture 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C520F6-883B-4BFE-B251-343C31C71E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19" y="4129981"/>
            <a:ext cx="739546" cy="2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7" grpId="0" animBg="1"/>
      <p:bldP spid="62" grpId="0" animBg="1"/>
      <p:bldP spid="64" grpId="0" animBg="1"/>
      <p:bldP spid="66" grpId="0" animBg="1"/>
      <p:bldP spid="68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2095</Words>
  <Application>Microsoft Office PowerPoint</Application>
  <PresentationFormat>Widescreen</PresentationFormat>
  <Paragraphs>339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Symbol</vt:lpstr>
      <vt:lpstr>Times New Roman</vt:lpstr>
      <vt:lpstr>Wingdings</vt:lpstr>
      <vt:lpstr>1_Office Theme</vt:lpstr>
      <vt:lpstr>2_Office Theme</vt:lpstr>
      <vt:lpstr>3_Office Theme</vt:lpstr>
      <vt:lpstr>Saying what I and others have</vt:lpstr>
      <vt:lpstr> [on]</vt:lpstr>
      <vt:lpstr>prononcer</vt:lpstr>
      <vt:lpstr> [on]</vt:lpstr>
      <vt:lpstr>vocabulaire</vt:lpstr>
      <vt:lpstr>vocabulaire</vt:lpstr>
      <vt:lpstr>vocabulaire</vt:lpstr>
      <vt:lpstr>Avoir [to have, having]</vt:lpstr>
      <vt:lpstr>écouter</vt:lpstr>
      <vt:lpstr>Asking questions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66</cp:revision>
  <dcterms:created xsi:type="dcterms:W3CDTF">2021-07-02T19:27:01Z</dcterms:created>
  <dcterms:modified xsi:type="dcterms:W3CDTF">2023-11-14T06:43:21Z</dcterms:modified>
</cp:coreProperties>
</file>